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omments/modernComment_102_A939E46.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10B_B55832F5.xml" ContentType="application/vnd.ms-powerpoint.comments+xml"/>
  <Override PartName="/ppt/notesSlides/notesSlide1.xml" ContentType="application/vnd.openxmlformats-officedocument.presentationml.notesSlide+xml"/>
  <Override PartName="/ppt/comments/modernComment_107_1F6D693C.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5_353FFD38.xml" ContentType="application/vnd.ms-powerpoint.comments+xml"/>
  <Override PartName="/ppt/comments/modernComment_106_39AAE0DC.xml" ContentType="application/vnd.ms-powerpoint.comments+xml"/>
  <Override PartName="/ppt/comments/modernComment_10C_713256EF.xml" ContentType="application/vnd.ms-powerpoint.comments+xml"/>
  <Override PartName="/ppt/comments/modernComment_108_C3FCB4BF.xml" ContentType="application/vnd.ms-powerpoint.comment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917" r:id="rId5"/>
    <p:sldMasterId id="2147483696" r:id="rId6"/>
    <p:sldMasterId id="2147483783" r:id="rId7"/>
  </p:sldMasterIdLst>
  <p:notesMasterIdLst>
    <p:notesMasterId r:id="rId24"/>
  </p:notesMasterIdLst>
  <p:sldIdLst>
    <p:sldId id="256" r:id="rId8"/>
    <p:sldId id="258" r:id="rId9"/>
    <p:sldId id="266" r:id="rId10"/>
    <p:sldId id="259" r:id="rId11"/>
    <p:sldId id="273" r:id="rId12"/>
    <p:sldId id="267" r:id="rId13"/>
    <p:sldId id="263" r:id="rId14"/>
    <p:sldId id="272" r:id="rId15"/>
    <p:sldId id="261" r:id="rId16"/>
    <p:sldId id="262" r:id="rId17"/>
    <p:sldId id="268" r:id="rId18"/>
    <p:sldId id="269" r:id="rId19"/>
    <p:sldId id="264" r:id="rId20"/>
    <p:sldId id="270" r:id="rId21"/>
    <p:sldId id="265" r:id="rId22"/>
    <p:sldId id="271" r:id="rId23"/>
  </p:sldIdLst>
  <p:sldSz cx="9144000" cy="5143500" type="screen16x9"/>
  <p:notesSz cx="6858000" cy="9144000"/>
  <p:defaultTextStyle>
    <a:defPPr>
      <a:defRPr lang="en-US"/>
    </a:defPPr>
    <a:lvl1pPr marL="0" algn="l" defTabSz="342854" rtl="0" eaLnBrk="1" latinLnBrk="0" hangingPunct="1">
      <a:defRPr sz="1350" kern="1200">
        <a:solidFill>
          <a:schemeClr val="tx1"/>
        </a:solidFill>
        <a:latin typeface="+mn-lt"/>
        <a:ea typeface="+mn-ea"/>
        <a:cs typeface="+mn-cs"/>
      </a:defRPr>
    </a:lvl1pPr>
    <a:lvl2pPr marL="342854" algn="l" defTabSz="342854" rtl="0" eaLnBrk="1" latinLnBrk="0" hangingPunct="1">
      <a:defRPr sz="1350" kern="1200">
        <a:solidFill>
          <a:schemeClr val="tx1"/>
        </a:solidFill>
        <a:latin typeface="+mn-lt"/>
        <a:ea typeface="+mn-ea"/>
        <a:cs typeface="+mn-cs"/>
      </a:defRPr>
    </a:lvl2pPr>
    <a:lvl3pPr marL="685709" algn="l" defTabSz="342854" rtl="0" eaLnBrk="1" latinLnBrk="0" hangingPunct="1">
      <a:defRPr sz="1350" kern="1200">
        <a:solidFill>
          <a:schemeClr val="tx1"/>
        </a:solidFill>
        <a:latin typeface="+mn-lt"/>
        <a:ea typeface="+mn-ea"/>
        <a:cs typeface="+mn-cs"/>
      </a:defRPr>
    </a:lvl3pPr>
    <a:lvl4pPr marL="1028563" algn="l" defTabSz="342854" rtl="0" eaLnBrk="1" latinLnBrk="0" hangingPunct="1">
      <a:defRPr sz="1350" kern="1200">
        <a:solidFill>
          <a:schemeClr val="tx1"/>
        </a:solidFill>
        <a:latin typeface="+mn-lt"/>
        <a:ea typeface="+mn-ea"/>
        <a:cs typeface="+mn-cs"/>
      </a:defRPr>
    </a:lvl4pPr>
    <a:lvl5pPr marL="1371417" algn="l" defTabSz="342854" rtl="0" eaLnBrk="1" latinLnBrk="0" hangingPunct="1">
      <a:defRPr sz="1350" kern="1200">
        <a:solidFill>
          <a:schemeClr val="tx1"/>
        </a:solidFill>
        <a:latin typeface="+mn-lt"/>
        <a:ea typeface="+mn-ea"/>
        <a:cs typeface="+mn-cs"/>
      </a:defRPr>
    </a:lvl5pPr>
    <a:lvl6pPr marL="1714271" algn="l" defTabSz="342854" rtl="0" eaLnBrk="1" latinLnBrk="0" hangingPunct="1">
      <a:defRPr sz="1350" kern="1200">
        <a:solidFill>
          <a:schemeClr val="tx1"/>
        </a:solidFill>
        <a:latin typeface="+mn-lt"/>
        <a:ea typeface="+mn-ea"/>
        <a:cs typeface="+mn-cs"/>
      </a:defRPr>
    </a:lvl6pPr>
    <a:lvl7pPr marL="2057126" algn="l" defTabSz="342854" rtl="0" eaLnBrk="1" latinLnBrk="0" hangingPunct="1">
      <a:defRPr sz="1350" kern="1200">
        <a:solidFill>
          <a:schemeClr val="tx1"/>
        </a:solidFill>
        <a:latin typeface="+mn-lt"/>
        <a:ea typeface="+mn-ea"/>
        <a:cs typeface="+mn-cs"/>
      </a:defRPr>
    </a:lvl7pPr>
    <a:lvl8pPr marL="2399980" algn="l" defTabSz="342854" rtl="0" eaLnBrk="1" latinLnBrk="0" hangingPunct="1">
      <a:defRPr sz="1350" kern="1200">
        <a:solidFill>
          <a:schemeClr val="tx1"/>
        </a:solidFill>
        <a:latin typeface="+mn-lt"/>
        <a:ea typeface="+mn-ea"/>
        <a:cs typeface="+mn-cs"/>
      </a:defRPr>
    </a:lvl8pPr>
    <a:lvl9pPr marL="2742834" algn="l" defTabSz="342854"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0454A8-9FFB-0F66-3466-FAD18CC295CD}" name="Naumer Sami" initials="NS" userId="Naumer Sami" providerId="None"/>
  <p188:author id="{5F1C7EAB-9052-40DC-2233-5EDC4E14FD70}" name="Hellä Pirjo" initials="HP" userId="S::pirjo.hella@vtt.fi::0c31dacd-da35-4e70-8b95-3ca49e1862a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D5C2FF-CB83-4AD8-9BE0-D1719F8EAB56}" v="533" dt="2025-10-17T07:17:25.987"/>
    <p1510:client id="{FB1F9898-D3E4-46EF-B8B7-1EFE5892A85C}" v="556" dt="2025-10-16T09:08:03.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8" d="100"/>
          <a:sy n="148" d="100"/>
        </p:scale>
        <p:origin x="534" y="3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lä Pirjo" userId="S::pirjo.hella@vtt.fi::0c31dacd-da35-4e70-8b95-3ca49e1862af" providerId="AD" clId="Web-{44CBE499-DB98-EE42-B21E-A10470C6A6FA}"/>
    <pc:docChg chg="mod modSld">
      <pc:chgData name="Hellä Pirjo" userId="S::pirjo.hella@vtt.fi::0c31dacd-da35-4e70-8b95-3ca49e1862af" providerId="AD" clId="Web-{44CBE499-DB98-EE42-B21E-A10470C6A6FA}" dt="2025-10-16T07:17:00.546" v="44" actId="20577"/>
      <pc:docMkLst>
        <pc:docMk/>
      </pc:docMkLst>
      <pc:sldChg chg="modSp">
        <pc:chgData name="Hellä Pirjo" userId="S::pirjo.hella@vtt.fi::0c31dacd-da35-4e70-8b95-3ca49e1862af" providerId="AD" clId="Web-{44CBE499-DB98-EE42-B21E-A10470C6A6FA}" dt="2025-10-16T07:17:00.546" v="44" actId="20577"/>
        <pc:sldMkLst>
          <pc:docMk/>
          <pc:sldMk cId="893386040" sldId="261"/>
        </pc:sldMkLst>
        <pc:spChg chg="mod">
          <ac:chgData name="Hellä Pirjo" userId="S::pirjo.hella@vtt.fi::0c31dacd-da35-4e70-8b95-3ca49e1862af" providerId="AD" clId="Web-{44CBE499-DB98-EE42-B21E-A10470C6A6FA}" dt="2025-10-16T07:17:00.546" v="44" actId="20577"/>
          <ac:spMkLst>
            <pc:docMk/>
            <pc:sldMk cId="893386040" sldId="261"/>
            <ac:spMk id="5" creationId="{BA371DBB-A2CD-0F40-CD0C-9F0AFBF257DE}"/>
          </ac:spMkLst>
        </pc:spChg>
      </pc:sldChg>
    </pc:docChg>
  </pc:docChgLst>
  <pc:docChgLst>
    <pc:chgData name="Hellä Pirjo" userId="0c31dacd-da35-4e70-8b95-3ca49e1862af" providerId="ADAL" clId="{7FAE68F9-67EF-4CAF-BB2A-853BE9DFB883}"/>
    <pc:docChg chg="undo redo custSel modSld">
      <pc:chgData name="Hellä Pirjo" userId="0c31dacd-da35-4e70-8b95-3ca49e1862af" providerId="ADAL" clId="{7FAE68F9-67EF-4CAF-BB2A-853BE9DFB883}" dt="2025-10-16T09:08:03.099" v="566" actId="20577"/>
      <pc:docMkLst>
        <pc:docMk/>
      </pc:docMkLst>
      <pc:sldChg chg="modSp mod">
        <pc:chgData name="Hellä Pirjo" userId="0c31dacd-da35-4e70-8b95-3ca49e1862af" providerId="ADAL" clId="{7FAE68F9-67EF-4CAF-BB2A-853BE9DFB883}" dt="2025-10-16T08:11:45.503" v="360" actId="207"/>
        <pc:sldMkLst>
          <pc:docMk/>
          <pc:sldMk cId="177446470" sldId="258"/>
        </pc:sldMkLst>
        <pc:spChg chg="mod">
          <ac:chgData name="Hellä Pirjo" userId="0c31dacd-da35-4e70-8b95-3ca49e1862af" providerId="ADAL" clId="{7FAE68F9-67EF-4CAF-BB2A-853BE9DFB883}" dt="2025-10-16T08:11:45.503" v="360" actId="207"/>
          <ac:spMkLst>
            <pc:docMk/>
            <pc:sldMk cId="177446470" sldId="258"/>
            <ac:spMk id="5" creationId="{C3BFBD88-E066-3168-0F73-782AC5214AF8}"/>
          </ac:spMkLst>
        </pc:spChg>
        <pc:graphicFrameChg chg="mod">
          <ac:chgData name="Hellä Pirjo" userId="0c31dacd-da35-4e70-8b95-3ca49e1862af" providerId="ADAL" clId="{7FAE68F9-67EF-4CAF-BB2A-853BE9DFB883}" dt="2025-10-16T08:08:39.667" v="287" actId="207"/>
          <ac:graphicFrameMkLst>
            <pc:docMk/>
            <pc:sldMk cId="177446470" sldId="258"/>
            <ac:graphicFrameMk id="11" creationId="{87A275C2-B55D-F881-7B2C-80F0442045BC}"/>
          </ac:graphicFrameMkLst>
        </pc:graphicFrameChg>
      </pc:sldChg>
      <pc:sldChg chg="modSp mod modCm">
        <pc:chgData name="Hellä Pirjo" userId="0c31dacd-da35-4e70-8b95-3ca49e1862af" providerId="ADAL" clId="{7FAE68F9-67EF-4CAF-BB2A-853BE9DFB883}" dt="2025-10-16T09:08:03.099" v="566" actId="20577"/>
        <pc:sldMkLst>
          <pc:docMk/>
          <pc:sldMk cId="893386040" sldId="261"/>
        </pc:sldMkLst>
        <pc:spChg chg="mod">
          <ac:chgData name="Hellä Pirjo" userId="0c31dacd-da35-4e70-8b95-3ca49e1862af" providerId="ADAL" clId="{7FAE68F9-67EF-4CAF-BB2A-853BE9DFB883}" dt="2025-10-16T09:08:03.099" v="566" actId="20577"/>
          <ac:spMkLst>
            <pc:docMk/>
            <pc:sldMk cId="893386040" sldId="261"/>
            <ac:spMk id="5" creationId="{BA371DBB-A2CD-0F40-CD0C-9F0AFBF257DE}"/>
          </ac:spMkLst>
        </pc:spChg>
        <pc:extLst>
          <p:ext xmlns:p="http://schemas.openxmlformats.org/presentationml/2006/main" uri="{D6D511B9-2390-475A-947B-AFAB55BFBCF1}">
            <pc226:cmChg xmlns:pc226="http://schemas.microsoft.com/office/powerpoint/2022/06/main/command" chg="mod">
              <pc226:chgData name="Hellä Pirjo" userId="0c31dacd-da35-4e70-8b95-3ca49e1862af" providerId="ADAL" clId="{7FAE68F9-67EF-4CAF-BB2A-853BE9DFB883}" dt="2025-10-16T09:08:03.099" v="566" actId="20577"/>
              <pc2:cmMkLst xmlns:pc2="http://schemas.microsoft.com/office/powerpoint/2019/9/main/command">
                <pc:docMk/>
                <pc:sldMk cId="893386040" sldId="261"/>
                <pc2:cmMk id="{7AB3BC6E-5203-440C-9B80-5F64B05BF63E}"/>
              </pc2:cmMkLst>
            </pc226:cmChg>
          </p:ext>
        </pc:extLst>
      </pc:sldChg>
      <pc:sldChg chg="modSp">
        <pc:chgData name="Hellä Pirjo" userId="0c31dacd-da35-4e70-8b95-3ca49e1862af" providerId="ADAL" clId="{7FAE68F9-67EF-4CAF-BB2A-853BE9DFB883}" dt="2025-10-16T07:30:36.202" v="85" actId="20577"/>
        <pc:sldMkLst>
          <pc:docMk/>
          <pc:sldMk cId="527264060" sldId="263"/>
        </pc:sldMkLst>
        <pc:spChg chg="mod">
          <ac:chgData name="Hellä Pirjo" userId="0c31dacd-da35-4e70-8b95-3ca49e1862af" providerId="ADAL" clId="{7FAE68F9-67EF-4CAF-BB2A-853BE9DFB883}" dt="2025-10-16T07:30:36.202" v="85" actId="20577"/>
          <ac:spMkLst>
            <pc:docMk/>
            <pc:sldMk cId="527264060" sldId="263"/>
            <ac:spMk id="9" creationId="{F3424664-1492-5404-4E8D-D34FD1C2A611}"/>
          </ac:spMkLst>
        </pc:spChg>
      </pc:sldChg>
      <pc:sldChg chg="modSp">
        <pc:chgData name="Hellä Pirjo" userId="0c31dacd-da35-4e70-8b95-3ca49e1862af" providerId="ADAL" clId="{7FAE68F9-67EF-4CAF-BB2A-853BE9DFB883}" dt="2025-10-16T09:06:16.017" v="560" actId="207"/>
        <pc:sldMkLst>
          <pc:docMk/>
          <pc:sldMk cId="3288118463" sldId="264"/>
        </pc:sldMkLst>
        <pc:spChg chg="mod">
          <ac:chgData name="Hellä Pirjo" userId="0c31dacd-da35-4e70-8b95-3ca49e1862af" providerId="ADAL" clId="{7FAE68F9-67EF-4CAF-BB2A-853BE9DFB883}" dt="2025-10-16T09:06:16.017" v="560" actId="207"/>
          <ac:spMkLst>
            <pc:docMk/>
            <pc:sldMk cId="3288118463" sldId="264"/>
            <ac:spMk id="5" creationId="{D0B3895D-1945-2036-12D0-09BA504994B0}"/>
          </ac:spMkLst>
        </pc:spChg>
      </pc:sldChg>
      <pc:sldChg chg="modSp mod modCm">
        <pc:chgData name="Hellä Pirjo" userId="0c31dacd-da35-4e70-8b95-3ca49e1862af" providerId="ADAL" clId="{7FAE68F9-67EF-4CAF-BB2A-853BE9DFB883}" dt="2025-10-16T08:21:23.414" v="443" actId="12"/>
        <pc:sldMkLst>
          <pc:docMk/>
          <pc:sldMk cId="3172838809" sldId="266"/>
        </pc:sldMkLst>
        <pc:spChg chg="mod">
          <ac:chgData name="Hellä Pirjo" userId="0c31dacd-da35-4e70-8b95-3ca49e1862af" providerId="ADAL" clId="{7FAE68F9-67EF-4CAF-BB2A-853BE9DFB883}" dt="2025-10-16T08:21:23.414" v="443" actId="12"/>
          <ac:spMkLst>
            <pc:docMk/>
            <pc:sldMk cId="3172838809" sldId="266"/>
            <ac:spMk id="5" creationId="{8934646D-3D56-6FDE-88AD-029479AF48FF}"/>
          </ac:spMkLst>
        </pc:spChg>
        <pc:extLst>
          <p:ext xmlns:p="http://schemas.openxmlformats.org/presentationml/2006/main" uri="{D6D511B9-2390-475A-947B-AFAB55BFBCF1}">
            <pc226:cmChg xmlns:pc226="http://schemas.microsoft.com/office/powerpoint/2022/06/main/command" chg="mod">
              <pc226:chgData name="Hellä Pirjo" userId="0c31dacd-da35-4e70-8b95-3ca49e1862af" providerId="ADAL" clId="{7FAE68F9-67EF-4CAF-BB2A-853BE9DFB883}" dt="2025-10-16T08:21:12.499" v="441" actId="20577"/>
              <pc2:cmMkLst xmlns:pc2="http://schemas.microsoft.com/office/powerpoint/2019/9/main/command">
                <pc:docMk/>
                <pc:sldMk cId="3172838809" sldId="266"/>
                <pc2:cmMk id="{65AA7737-9D5C-4564-B7FF-64A5F617AC97}"/>
              </pc2:cmMkLst>
            </pc226:cmChg>
          </p:ext>
        </pc:extLst>
      </pc:sldChg>
      <pc:sldChg chg="modSp mod">
        <pc:chgData name="Hellä Pirjo" userId="0c31dacd-da35-4e70-8b95-3ca49e1862af" providerId="ADAL" clId="{7FAE68F9-67EF-4CAF-BB2A-853BE9DFB883}" dt="2025-10-16T07:55:19.655" v="206" actId="207"/>
        <pc:sldMkLst>
          <pc:docMk/>
          <pc:sldMk cId="3042456309" sldId="267"/>
        </pc:sldMkLst>
        <pc:spChg chg="mod">
          <ac:chgData name="Hellä Pirjo" userId="0c31dacd-da35-4e70-8b95-3ca49e1862af" providerId="ADAL" clId="{7FAE68F9-67EF-4CAF-BB2A-853BE9DFB883}" dt="2025-10-16T07:55:19.655" v="206" actId="207"/>
          <ac:spMkLst>
            <pc:docMk/>
            <pc:sldMk cId="3042456309" sldId="267"/>
            <ac:spMk id="5" creationId="{1058BCCD-C080-53D2-878B-A6C7C7587959}"/>
          </ac:spMkLst>
        </pc:spChg>
      </pc:sldChg>
      <pc:sldChg chg="modSp mod">
        <pc:chgData name="Hellä Pirjo" userId="0c31dacd-da35-4e70-8b95-3ca49e1862af" providerId="ADAL" clId="{7FAE68F9-67EF-4CAF-BB2A-853BE9DFB883}" dt="2025-10-16T08:55:56.865" v="548" actId="207"/>
        <pc:sldMkLst>
          <pc:docMk/>
          <pc:sldMk cId="1899124463" sldId="268"/>
        </pc:sldMkLst>
        <pc:spChg chg="mod">
          <ac:chgData name="Hellä Pirjo" userId="0c31dacd-da35-4e70-8b95-3ca49e1862af" providerId="ADAL" clId="{7FAE68F9-67EF-4CAF-BB2A-853BE9DFB883}" dt="2025-10-16T08:55:56.865" v="548" actId="207"/>
          <ac:spMkLst>
            <pc:docMk/>
            <pc:sldMk cId="1899124463" sldId="268"/>
            <ac:spMk id="22" creationId="{8B6FCF52-36B7-6409-AA7C-8234A7B619EC}"/>
          </ac:spMkLst>
        </pc:spChg>
      </pc:sldChg>
    </pc:docChg>
  </pc:docChgLst>
  <pc:docChgLst>
    <pc:chgData name="Naumer Sami" userId="aec03429-efee-45cb-bd9d-a94afce52602" providerId="ADAL" clId="{B60509D5-0DD2-4DCC-B32D-656EBF91F7FF}"/>
    <pc:docChg chg="undo redo custSel addSld delSld modSld">
      <pc:chgData name="Naumer Sami" userId="aec03429-efee-45cb-bd9d-a94afce52602" providerId="ADAL" clId="{B60509D5-0DD2-4DCC-B32D-656EBF91F7FF}" dt="2025-10-17T07:17:25.987" v="4153" actId="20577"/>
      <pc:docMkLst>
        <pc:docMk/>
      </pc:docMkLst>
      <pc:sldChg chg="modSp mod">
        <pc:chgData name="Naumer Sami" userId="aec03429-efee-45cb-bd9d-a94afce52602" providerId="ADAL" clId="{B60509D5-0DD2-4DCC-B32D-656EBF91F7FF}" dt="2025-10-16T11:36:25.197" v="2975" actId="27636"/>
        <pc:sldMkLst>
          <pc:docMk/>
          <pc:sldMk cId="1143761684" sldId="256"/>
        </pc:sldMkLst>
        <pc:spChg chg="mod">
          <ac:chgData name="Naumer Sami" userId="aec03429-efee-45cb-bd9d-a94afce52602" providerId="ADAL" clId="{B60509D5-0DD2-4DCC-B32D-656EBF91F7FF}" dt="2025-10-15T08:36:38.222" v="2657" actId="790"/>
          <ac:spMkLst>
            <pc:docMk/>
            <pc:sldMk cId="1143761684" sldId="256"/>
            <ac:spMk id="2" creationId="{474AF4D1-FA93-06B9-41A9-302E7989D311}"/>
          </ac:spMkLst>
        </pc:spChg>
        <pc:spChg chg="mod">
          <ac:chgData name="Naumer Sami" userId="aec03429-efee-45cb-bd9d-a94afce52602" providerId="ADAL" clId="{B60509D5-0DD2-4DCC-B32D-656EBF91F7FF}" dt="2025-10-16T11:36:25.197" v="2975" actId="27636"/>
          <ac:spMkLst>
            <pc:docMk/>
            <pc:sldMk cId="1143761684" sldId="256"/>
            <ac:spMk id="3" creationId="{D1D079C8-9BA8-A914-30DD-591D12CE3110}"/>
          </ac:spMkLst>
        </pc:spChg>
        <pc:spChg chg="mod">
          <ac:chgData name="Naumer Sami" userId="aec03429-efee-45cb-bd9d-a94afce52602" providerId="ADAL" clId="{B60509D5-0DD2-4DCC-B32D-656EBF91F7FF}" dt="2025-10-15T08:36:38.222" v="2657" actId="790"/>
          <ac:spMkLst>
            <pc:docMk/>
            <pc:sldMk cId="1143761684" sldId="256"/>
            <ac:spMk id="4" creationId="{FD87E196-4FBA-B6E9-ECAA-25BB8A191AC4}"/>
          </ac:spMkLst>
        </pc:spChg>
        <pc:spChg chg="mod">
          <ac:chgData name="Naumer Sami" userId="aec03429-efee-45cb-bd9d-a94afce52602" providerId="ADAL" clId="{B60509D5-0DD2-4DCC-B32D-656EBF91F7FF}" dt="2025-10-15T08:36:38.222" v="2657" actId="790"/>
          <ac:spMkLst>
            <pc:docMk/>
            <pc:sldMk cId="1143761684" sldId="256"/>
            <ac:spMk id="5" creationId="{5CBEE93C-D83C-F255-FA09-B173BD535841}"/>
          </ac:spMkLst>
        </pc:spChg>
      </pc:sldChg>
      <pc:sldChg chg="modSp del mod">
        <pc:chgData name="Naumer Sami" userId="aec03429-efee-45cb-bd9d-a94afce52602" providerId="ADAL" clId="{B60509D5-0DD2-4DCC-B32D-656EBF91F7FF}" dt="2025-10-15T08:36:51.077" v="2660" actId="47"/>
        <pc:sldMkLst>
          <pc:docMk/>
          <pc:sldMk cId="2483796032" sldId="257"/>
        </pc:sldMkLst>
      </pc:sldChg>
      <pc:sldChg chg="addSp delSp modSp mod modCm">
        <pc:chgData name="Naumer Sami" userId="aec03429-efee-45cb-bd9d-a94afce52602" providerId="ADAL" clId="{B60509D5-0DD2-4DCC-B32D-656EBF91F7FF}" dt="2025-10-16T13:05:20.601" v="3980" actId="207"/>
        <pc:sldMkLst>
          <pc:docMk/>
          <pc:sldMk cId="177446470" sldId="258"/>
        </pc:sldMkLst>
        <pc:spChg chg="mod">
          <ac:chgData name="Naumer Sami" userId="aec03429-efee-45cb-bd9d-a94afce52602" providerId="ADAL" clId="{B60509D5-0DD2-4DCC-B32D-656EBF91F7FF}" dt="2025-10-16T13:05:20.601" v="3980" actId="207"/>
          <ac:spMkLst>
            <pc:docMk/>
            <pc:sldMk cId="177446470" sldId="258"/>
            <ac:spMk id="2" creationId="{E49CD6BE-0B6F-496F-41BB-26CA36872780}"/>
          </ac:spMkLst>
        </pc:spChg>
        <pc:spChg chg="mod">
          <ac:chgData name="Naumer Sami" userId="aec03429-efee-45cb-bd9d-a94afce52602" providerId="ADAL" clId="{B60509D5-0DD2-4DCC-B32D-656EBF91F7FF}" dt="2025-10-15T08:36:38.222" v="2657" actId="790"/>
          <ac:spMkLst>
            <pc:docMk/>
            <pc:sldMk cId="177446470" sldId="258"/>
            <ac:spMk id="3" creationId="{E73B8F8B-D28D-17E3-4EBB-20B3130B5D5C}"/>
          </ac:spMkLst>
        </pc:spChg>
        <pc:spChg chg="mod">
          <ac:chgData name="Naumer Sami" userId="aec03429-efee-45cb-bd9d-a94afce52602" providerId="ADAL" clId="{B60509D5-0DD2-4DCC-B32D-656EBF91F7FF}" dt="2025-10-15T08:36:38.222" v="2657" actId="790"/>
          <ac:spMkLst>
            <pc:docMk/>
            <pc:sldMk cId="177446470" sldId="258"/>
            <ac:spMk id="4" creationId="{467BE66A-5950-5867-E95E-D69CCE2499B8}"/>
          </ac:spMkLst>
        </pc:spChg>
        <pc:spChg chg="mod">
          <ac:chgData name="Naumer Sami" userId="aec03429-efee-45cb-bd9d-a94afce52602" providerId="ADAL" clId="{B60509D5-0DD2-4DCC-B32D-656EBF91F7FF}" dt="2025-10-16T12:41:43.244" v="3837" actId="20577"/>
          <ac:spMkLst>
            <pc:docMk/>
            <pc:sldMk cId="177446470" sldId="258"/>
            <ac:spMk id="5" creationId="{C3BFBD88-E066-3168-0F73-782AC5214AF8}"/>
          </ac:spMkLst>
        </pc:spChg>
        <pc:spChg chg="mod">
          <ac:chgData name="Naumer Sami" userId="aec03429-efee-45cb-bd9d-a94afce52602" providerId="ADAL" clId="{B60509D5-0DD2-4DCC-B32D-656EBF91F7FF}" dt="2025-10-15T08:36:38.222" v="2657" actId="790"/>
          <ac:spMkLst>
            <pc:docMk/>
            <pc:sldMk cId="177446470" sldId="258"/>
            <ac:spMk id="6" creationId="{75772228-6B14-2732-67BA-6EE2CA863349}"/>
          </ac:spMkLst>
        </pc:spChg>
        <pc:spChg chg="add mod">
          <ac:chgData name="Naumer Sami" userId="aec03429-efee-45cb-bd9d-a94afce52602" providerId="ADAL" clId="{B60509D5-0DD2-4DCC-B32D-656EBF91F7FF}" dt="2025-10-16T12:18:07.486" v="3663" actId="1076"/>
          <ac:spMkLst>
            <pc:docMk/>
            <pc:sldMk cId="177446470" sldId="258"/>
            <ac:spMk id="7" creationId="{E0C9CD5B-975E-1420-61EF-259E761400D8}"/>
          </ac:spMkLst>
        </pc:spChg>
        <pc:spChg chg="mod">
          <ac:chgData name="Naumer Sami" userId="aec03429-efee-45cb-bd9d-a94afce52602" providerId="ADAL" clId="{B60509D5-0DD2-4DCC-B32D-656EBF91F7FF}" dt="2025-10-15T08:36:38.222" v="2657" actId="790"/>
          <ac:spMkLst>
            <pc:docMk/>
            <pc:sldMk cId="177446470" sldId="258"/>
            <ac:spMk id="8" creationId="{768B6B48-4967-058A-D6CB-ECE314378C67}"/>
          </ac:spMkLst>
        </pc:spChg>
        <pc:spChg chg="mod">
          <ac:chgData name="Naumer Sami" userId="aec03429-efee-45cb-bd9d-a94afce52602" providerId="ADAL" clId="{B60509D5-0DD2-4DCC-B32D-656EBF91F7FF}" dt="2025-10-15T08:36:38.222" v="2657" actId="790"/>
          <ac:spMkLst>
            <pc:docMk/>
            <pc:sldMk cId="177446470" sldId="258"/>
            <ac:spMk id="9" creationId="{CF8645D9-F609-17A9-5B73-92B3597F02B0}"/>
          </ac:spMkLst>
        </pc:spChg>
        <pc:spChg chg="mod">
          <ac:chgData name="Naumer Sami" userId="aec03429-efee-45cb-bd9d-a94afce52602" providerId="ADAL" clId="{B60509D5-0DD2-4DCC-B32D-656EBF91F7FF}" dt="2025-10-15T08:36:38.222" v="2657" actId="790"/>
          <ac:spMkLst>
            <pc:docMk/>
            <pc:sldMk cId="177446470" sldId="258"/>
            <ac:spMk id="10" creationId="{A02D3F1E-0A69-1AE9-6274-EBACF42BBEB5}"/>
          </ac:spMkLst>
        </pc:spChg>
        <pc:spChg chg="mod">
          <ac:chgData name="Naumer Sami" userId="aec03429-efee-45cb-bd9d-a94afce52602" providerId="ADAL" clId="{B60509D5-0DD2-4DCC-B32D-656EBF91F7FF}" dt="2025-10-15T08:36:38.222" v="2657" actId="790"/>
          <ac:spMkLst>
            <pc:docMk/>
            <pc:sldMk cId="177446470" sldId="258"/>
            <ac:spMk id="12" creationId="{CEFB1089-C69E-010A-CF97-386D8AC2680D}"/>
          </ac:spMkLst>
        </pc:spChg>
        <pc:spChg chg="add mod">
          <ac:chgData name="Naumer Sami" userId="aec03429-efee-45cb-bd9d-a94afce52602" providerId="ADAL" clId="{B60509D5-0DD2-4DCC-B32D-656EBF91F7FF}" dt="2025-10-16T12:18:22.041" v="3667" actId="1076"/>
          <ac:spMkLst>
            <pc:docMk/>
            <pc:sldMk cId="177446470" sldId="258"/>
            <ac:spMk id="13" creationId="{8F7EAE74-D69E-2364-77E7-7F7DAC07E984}"/>
          </ac:spMkLst>
        </pc:spChg>
        <pc:spChg chg="add mod">
          <ac:chgData name="Naumer Sami" userId="aec03429-efee-45cb-bd9d-a94afce52602" providerId="ADAL" clId="{B60509D5-0DD2-4DCC-B32D-656EBF91F7FF}" dt="2025-10-16T12:18:41.270" v="3673" actId="208"/>
          <ac:spMkLst>
            <pc:docMk/>
            <pc:sldMk cId="177446470" sldId="258"/>
            <ac:spMk id="15" creationId="{858DD705-FDFA-0DAB-F47B-EF60E6825B30}"/>
          </ac:spMkLst>
        </pc:spChg>
        <pc:spChg chg="add mod">
          <ac:chgData name="Naumer Sami" userId="aec03429-efee-45cb-bd9d-a94afce52602" providerId="ADAL" clId="{B60509D5-0DD2-4DCC-B32D-656EBF91F7FF}" dt="2025-10-16T12:18:48.836" v="3675" actId="208"/>
          <ac:spMkLst>
            <pc:docMk/>
            <pc:sldMk cId="177446470" sldId="258"/>
            <ac:spMk id="16" creationId="{86C2E57A-B362-7B3A-B266-3E945DE36560}"/>
          </ac:spMkLst>
        </pc:spChg>
        <pc:spChg chg="add del mod ord">
          <ac:chgData name="Naumer Sami" userId="aec03429-efee-45cb-bd9d-a94afce52602" providerId="ADAL" clId="{B60509D5-0DD2-4DCC-B32D-656EBF91F7FF}" dt="2025-10-16T13:05:15.194" v="3979" actId="478"/>
          <ac:spMkLst>
            <pc:docMk/>
            <pc:sldMk cId="177446470" sldId="258"/>
            <ac:spMk id="17" creationId="{80287A38-1937-01BE-64C9-ACF3F8456FBC}"/>
          </ac:spMkLst>
        </pc:spChg>
        <pc:graphicFrameChg chg="mod modGraphic">
          <ac:chgData name="Naumer Sami" userId="aec03429-efee-45cb-bd9d-a94afce52602" providerId="ADAL" clId="{B60509D5-0DD2-4DCC-B32D-656EBF91F7FF}" dt="2025-10-16T11:37:38.328" v="2984" actId="2"/>
          <ac:graphicFrameMkLst>
            <pc:docMk/>
            <pc:sldMk cId="177446470" sldId="258"/>
            <ac:graphicFrameMk id="11" creationId="{87A275C2-B55D-F881-7B2C-80F0442045BC}"/>
          </ac:graphicFrameMkLst>
        </pc:graphicFrameChg>
        <pc:cxnChg chg="del mod">
          <ac:chgData name="Naumer Sami" userId="aec03429-efee-45cb-bd9d-a94afce52602" providerId="ADAL" clId="{B60509D5-0DD2-4DCC-B32D-656EBF91F7FF}" dt="2025-10-16T13:01:36.245" v="3891" actId="478"/>
          <ac:cxnSpMkLst>
            <pc:docMk/>
            <pc:sldMk cId="177446470" sldId="258"/>
            <ac:cxnSpMk id="14" creationId="{EF7B5F23-6476-0CB9-2355-0677911C83D0}"/>
          </ac:cxnSpMkLst>
        </pc:cxnChg>
        <pc:extLst>
          <p:ext xmlns:p="http://schemas.openxmlformats.org/presentationml/2006/main" uri="{D6D511B9-2390-475A-947B-AFAB55BFBCF1}">
            <pc226:cmChg xmlns:pc226="http://schemas.microsoft.com/office/powerpoint/2022/06/main/command" chg="mod">
              <pc226:chgData name="Naumer Sami" userId="aec03429-efee-45cb-bd9d-a94afce52602" providerId="ADAL" clId="{B60509D5-0DD2-4DCC-B32D-656EBF91F7FF}" dt="2025-10-16T12:41:43.244" v="3837" actId="20577"/>
              <pc2:cmMkLst xmlns:pc2="http://schemas.microsoft.com/office/powerpoint/2019/9/main/command">
                <pc:docMk/>
                <pc:sldMk cId="177446470" sldId="258"/>
                <pc2:cmMk id="{C8C962D3-294E-49E3-81CE-07C4D4F6F86F}"/>
              </pc2:cmMkLst>
            </pc226:cmChg>
          </p:ext>
        </pc:extLst>
      </pc:sldChg>
      <pc:sldChg chg="addSp delSp modSp mod">
        <pc:chgData name="Naumer Sami" userId="aec03429-efee-45cb-bd9d-a94afce52602" providerId="ADAL" clId="{B60509D5-0DD2-4DCC-B32D-656EBF91F7FF}" dt="2025-10-16T13:05:27.585" v="3982" actId="478"/>
        <pc:sldMkLst>
          <pc:docMk/>
          <pc:sldMk cId="3432639773" sldId="259"/>
        </pc:sldMkLst>
        <pc:spChg chg="mod">
          <ac:chgData name="Naumer Sami" userId="aec03429-efee-45cb-bd9d-a94afce52602" providerId="ADAL" clId="{B60509D5-0DD2-4DCC-B32D-656EBF91F7FF}" dt="2025-10-16T13:05:24.577" v="3981" actId="207"/>
          <ac:spMkLst>
            <pc:docMk/>
            <pc:sldMk cId="3432639773" sldId="259"/>
            <ac:spMk id="2" creationId="{3BD04EB4-43B1-7302-8127-D0ECB02CF19B}"/>
          </ac:spMkLst>
        </pc:spChg>
        <pc:spChg chg="mod">
          <ac:chgData name="Naumer Sami" userId="aec03429-efee-45cb-bd9d-a94afce52602" providerId="ADAL" clId="{B60509D5-0DD2-4DCC-B32D-656EBF91F7FF}" dt="2025-10-15T08:36:38.222" v="2657" actId="790"/>
          <ac:spMkLst>
            <pc:docMk/>
            <pc:sldMk cId="3432639773" sldId="259"/>
            <ac:spMk id="3" creationId="{CE37041A-C44B-43DA-1FCC-5714D413505F}"/>
          </ac:spMkLst>
        </pc:spChg>
        <pc:spChg chg="mod">
          <ac:chgData name="Naumer Sami" userId="aec03429-efee-45cb-bd9d-a94afce52602" providerId="ADAL" clId="{B60509D5-0DD2-4DCC-B32D-656EBF91F7FF}" dt="2025-10-15T08:36:38.222" v="2657" actId="790"/>
          <ac:spMkLst>
            <pc:docMk/>
            <pc:sldMk cId="3432639773" sldId="259"/>
            <ac:spMk id="4" creationId="{C9314749-99BA-7678-9FF9-39DA5EDA5AA7}"/>
          </ac:spMkLst>
        </pc:spChg>
        <pc:spChg chg="mod">
          <ac:chgData name="Naumer Sami" userId="aec03429-efee-45cb-bd9d-a94afce52602" providerId="ADAL" clId="{B60509D5-0DD2-4DCC-B32D-656EBF91F7FF}" dt="2025-10-16T12:20:54.080" v="3712" actId="207"/>
          <ac:spMkLst>
            <pc:docMk/>
            <pc:sldMk cId="3432639773" sldId="259"/>
            <ac:spMk id="5" creationId="{3C41306D-CDAE-6DF3-610C-9A3629BABCCF}"/>
          </ac:spMkLst>
        </pc:spChg>
        <pc:spChg chg="mod">
          <ac:chgData name="Naumer Sami" userId="aec03429-efee-45cb-bd9d-a94afce52602" providerId="ADAL" clId="{B60509D5-0DD2-4DCC-B32D-656EBF91F7FF}" dt="2025-10-15T08:36:38.222" v="2657" actId="790"/>
          <ac:spMkLst>
            <pc:docMk/>
            <pc:sldMk cId="3432639773" sldId="259"/>
            <ac:spMk id="6" creationId="{3137E8E2-E720-14D9-0793-0C6B5FFDCBD6}"/>
          </ac:spMkLst>
        </pc:spChg>
        <pc:spChg chg="mod">
          <ac:chgData name="Naumer Sami" userId="aec03429-efee-45cb-bd9d-a94afce52602" providerId="ADAL" clId="{B60509D5-0DD2-4DCC-B32D-656EBF91F7FF}" dt="2025-10-16T11:46:17.220" v="3513" actId="1076"/>
          <ac:spMkLst>
            <pc:docMk/>
            <pc:sldMk cId="3432639773" sldId="259"/>
            <ac:spMk id="8" creationId="{7CD5D64B-AA9D-7BB9-1AF2-DD2599739C4B}"/>
          </ac:spMkLst>
        </pc:spChg>
        <pc:spChg chg="add del mod ord">
          <ac:chgData name="Naumer Sami" userId="aec03429-efee-45cb-bd9d-a94afce52602" providerId="ADAL" clId="{B60509D5-0DD2-4DCC-B32D-656EBF91F7FF}" dt="2025-10-16T13:05:27.585" v="3982" actId="478"/>
          <ac:spMkLst>
            <pc:docMk/>
            <pc:sldMk cId="3432639773" sldId="259"/>
            <ac:spMk id="9" creationId="{3AAC7599-3C07-D0B2-005F-AD614212969B}"/>
          </ac:spMkLst>
        </pc:spChg>
        <pc:picChg chg="mod">
          <ac:chgData name="Naumer Sami" userId="aec03429-efee-45cb-bd9d-a94afce52602" providerId="ADAL" clId="{B60509D5-0DD2-4DCC-B32D-656EBF91F7FF}" dt="2025-10-16T11:46:13.345" v="3512" actId="1076"/>
          <ac:picMkLst>
            <pc:docMk/>
            <pc:sldMk cId="3432639773" sldId="259"/>
            <ac:picMk id="7" creationId="{F7354FD0-6F3C-D6FB-6D79-ABA5443C4B75}"/>
          </ac:picMkLst>
        </pc:picChg>
      </pc:sldChg>
      <pc:sldChg chg="modSp mod modCm">
        <pc:chgData name="Naumer Sami" userId="aec03429-efee-45cb-bd9d-a94afce52602" providerId="ADAL" clId="{B60509D5-0DD2-4DCC-B32D-656EBF91F7FF}" dt="2025-10-17T07:16:46.658" v="4135" actId="20577"/>
        <pc:sldMkLst>
          <pc:docMk/>
          <pc:sldMk cId="893386040" sldId="261"/>
        </pc:sldMkLst>
        <pc:spChg chg="mod">
          <ac:chgData name="Naumer Sami" userId="aec03429-efee-45cb-bd9d-a94afce52602" providerId="ADAL" clId="{B60509D5-0DD2-4DCC-B32D-656EBF91F7FF}" dt="2025-10-17T07:16:46.658" v="4135" actId="20577"/>
          <ac:spMkLst>
            <pc:docMk/>
            <pc:sldMk cId="893386040" sldId="261"/>
            <ac:spMk id="5" creationId="{BA371DBB-A2CD-0F40-CD0C-9F0AFBF257DE}"/>
          </ac:spMkLst>
        </pc:spChg>
        <pc:spChg chg="mod">
          <ac:chgData name="Naumer Sami" userId="aec03429-efee-45cb-bd9d-a94afce52602" providerId="ADAL" clId="{B60509D5-0DD2-4DCC-B32D-656EBF91F7FF}" dt="2025-10-15T08:36:38.222" v="2657" actId="790"/>
          <ac:spMkLst>
            <pc:docMk/>
            <pc:sldMk cId="893386040" sldId="261"/>
            <ac:spMk id="6" creationId="{A192009E-DCA8-7A0C-FD5B-FE3E1B65C12F}"/>
          </ac:spMkLst>
        </pc:spChg>
        <pc:spChg chg="mod">
          <ac:chgData name="Naumer Sami" userId="aec03429-efee-45cb-bd9d-a94afce52602" providerId="ADAL" clId="{B60509D5-0DD2-4DCC-B32D-656EBF91F7FF}" dt="2025-10-15T08:36:38.222" v="2657" actId="790"/>
          <ac:spMkLst>
            <pc:docMk/>
            <pc:sldMk cId="893386040" sldId="261"/>
            <ac:spMk id="11" creationId="{104FC0AF-EF92-5B10-2F39-455CE3688C2F}"/>
          </ac:spMkLst>
        </pc:spChg>
        <pc:spChg chg="mod">
          <ac:chgData name="Naumer Sami" userId="aec03429-efee-45cb-bd9d-a94afce52602" providerId="ADAL" clId="{B60509D5-0DD2-4DCC-B32D-656EBF91F7FF}" dt="2025-10-15T08:36:38.222" v="2657" actId="790"/>
          <ac:spMkLst>
            <pc:docMk/>
            <pc:sldMk cId="893386040" sldId="261"/>
            <ac:spMk id="15" creationId="{B6EC6057-2F0A-23FB-7122-46E21CEFC5B4}"/>
          </ac:spMkLst>
        </pc:spChg>
        <pc:spChg chg="mod">
          <ac:chgData name="Naumer Sami" userId="aec03429-efee-45cb-bd9d-a94afce52602" providerId="ADAL" clId="{B60509D5-0DD2-4DCC-B32D-656EBF91F7FF}" dt="2025-10-15T08:36:38.222" v="2657" actId="790"/>
          <ac:spMkLst>
            <pc:docMk/>
            <pc:sldMk cId="893386040" sldId="261"/>
            <ac:spMk id="16" creationId="{18299671-3BF7-8789-C17C-2D0C0A4A4F95}"/>
          </ac:spMkLst>
        </pc:spChg>
        <pc:spChg chg="mod">
          <ac:chgData name="Naumer Sami" userId="aec03429-efee-45cb-bd9d-a94afce52602" providerId="ADAL" clId="{B60509D5-0DD2-4DCC-B32D-656EBF91F7FF}" dt="2025-10-15T08:36:38.222" v="2657" actId="790"/>
          <ac:spMkLst>
            <pc:docMk/>
            <pc:sldMk cId="893386040" sldId="261"/>
            <ac:spMk id="17" creationId="{DFF3F5D2-7619-C93D-91A7-74F66CED9FEB}"/>
          </ac:spMkLst>
        </pc:spChg>
        <pc:spChg chg="mod">
          <ac:chgData name="Naumer Sami" userId="aec03429-efee-45cb-bd9d-a94afce52602" providerId="ADAL" clId="{B60509D5-0DD2-4DCC-B32D-656EBF91F7FF}" dt="2025-10-15T08:36:38.222" v="2657" actId="790"/>
          <ac:spMkLst>
            <pc:docMk/>
            <pc:sldMk cId="893386040" sldId="261"/>
            <ac:spMk id="18" creationId="{B5E31E12-E573-13F3-4E5D-10673FFD368A}"/>
          </ac:spMkLst>
        </pc:spChg>
        <pc:spChg chg="mod">
          <ac:chgData name="Naumer Sami" userId="aec03429-efee-45cb-bd9d-a94afce52602" providerId="ADAL" clId="{B60509D5-0DD2-4DCC-B32D-656EBF91F7FF}" dt="2025-10-15T08:36:38.222" v="2657" actId="790"/>
          <ac:spMkLst>
            <pc:docMk/>
            <pc:sldMk cId="893386040" sldId="261"/>
            <ac:spMk id="19" creationId="{89C5A570-3C1E-7889-0BD3-E41CA557204C}"/>
          </ac:spMkLst>
        </pc:spChg>
        <pc:spChg chg="mod">
          <ac:chgData name="Naumer Sami" userId="aec03429-efee-45cb-bd9d-a94afce52602" providerId="ADAL" clId="{B60509D5-0DD2-4DCC-B32D-656EBF91F7FF}" dt="2025-10-15T08:36:38.222" v="2657" actId="790"/>
          <ac:spMkLst>
            <pc:docMk/>
            <pc:sldMk cId="893386040" sldId="261"/>
            <ac:spMk id="27" creationId="{A38AAED0-81C5-557D-FA90-504748EB27C9}"/>
          </ac:spMkLst>
        </pc:spChg>
        <pc:spChg chg="mod">
          <ac:chgData name="Naumer Sami" userId="aec03429-efee-45cb-bd9d-a94afce52602" providerId="ADAL" clId="{B60509D5-0DD2-4DCC-B32D-656EBF91F7FF}" dt="2025-10-15T08:36:38.222" v="2657" actId="790"/>
          <ac:spMkLst>
            <pc:docMk/>
            <pc:sldMk cId="893386040" sldId="261"/>
            <ac:spMk id="29" creationId="{198A1926-BE20-74F3-50B6-15BC0F707D2E}"/>
          </ac:spMkLst>
        </pc:spChg>
        <pc:extLst>
          <p:ext xmlns:p="http://schemas.openxmlformats.org/presentationml/2006/main" uri="{D6D511B9-2390-475A-947B-AFAB55BFBCF1}">
            <pc226:cmChg xmlns:pc226="http://schemas.microsoft.com/office/powerpoint/2022/06/main/command" chg="mod">
              <pc226:chgData name="Naumer Sami" userId="aec03429-efee-45cb-bd9d-a94afce52602" providerId="ADAL" clId="{B60509D5-0DD2-4DCC-B32D-656EBF91F7FF}" dt="2025-10-17T07:16:46.658" v="4135" actId="20577"/>
              <pc2:cmMkLst xmlns:pc2="http://schemas.microsoft.com/office/powerpoint/2019/9/main/command">
                <pc:docMk/>
                <pc:sldMk cId="893386040" sldId="261"/>
                <pc2:cmMk id="{7AB3BC6E-5203-440C-9B80-5F64B05BF63E}"/>
              </pc2:cmMkLst>
            </pc226:cmChg>
          </p:ext>
        </pc:extLst>
      </pc:sldChg>
      <pc:sldChg chg="addSp delSp modSp mod addAnim delAnim modAnim">
        <pc:chgData name="Naumer Sami" userId="aec03429-efee-45cb-bd9d-a94afce52602" providerId="ADAL" clId="{B60509D5-0DD2-4DCC-B32D-656EBF91F7FF}" dt="2025-10-16T12:29:58.825" v="3826" actId="207"/>
        <pc:sldMkLst>
          <pc:docMk/>
          <pc:sldMk cId="967499996" sldId="262"/>
        </pc:sldMkLst>
        <pc:spChg chg="mod">
          <ac:chgData name="Naumer Sami" userId="aec03429-efee-45cb-bd9d-a94afce52602" providerId="ADAL" clId="{B60509D5-0DD2-4DCC-B32D-656EBF91F7FF}" dt="2025-10-16T11:48:49.435" v="3561"/>
          <ac:spMkLst>
            <pc:docMk/>
            <pc:sldMk cId="967499996" sldId="262"/>
            <ac:spMk id="2" creationId="{2F8D7939-2F78-ED0A-96E0-24A6D06EB9CE}"/>
          </ac:spMkLst>
        </pc:spChg>
        <pc:spChg chg="mod">
          <ac:chgData name="Naumer Sami" userId="aec03429-efee-45cb-bd9d-a94afce52602" providerId="ADAL" clId="{B60509D5-0DD2-4DCC-B32D-656EBF91F7FF}" dt="2025-10-15T08:36:38.222" v="2657" actId="790"/>
          <ac:spMkLst>
            <pc:docMk/>
            <pc:sldMk cId="967499996" sldId="262"/>
            <ac:spMk id="3" creationId="{8234C7C1-13D1-1686-21BB-E286A4BFF592}"/>
          </ac:spMkLst>
        </pc:spChg>
        <pc:spChg chg="mod">
          <ac:chgData name="Naumer Sami" userId="aec03429-efee-45cb-bd9d-a94afce52602" providerId="ADAL" clId="{B60509D5-0DD2-4DCC-B32D-656EBF91F7FF}" dt="2025-10-15T08:36:38.222" v="2657" actId="790"/>
          <ac:spMkLst>
            <pc:docMk/>
            <pc:sldMk cId="967499996" sldId="262"/>
            <ac:spMk id="4" creationId="{92402E77-2450-B206-D322-04AB569D0FA7}"/>
          </ac:spMkLst>
        </pc:spChg>
        <pc:spChg chg="mod">
          <ac:chgData name="Naumer Sami" userId="aec03429-efee-45cb-bd9d-a94afce52602" providerId="ADAL" clId="{B60509D5-0DD2-4DCC-B32D-656EBF91F7FF}" dt="2025-10-15T08:36:38.222" v="2657" actId="790"/>
          <ac:spMkLst>
            <pc:docMk/>
            <pc:sldMk cId="967499996" sldId="262"/>
            <ac:spMk id="6" creationId="{222C5F31-AC30-0306-CAE9-D114CFB5796E}"/>
          </ac:spMkLst>
        </pc:spChg>
        <pc:spChg chg="add mod">
          <ac:chgData name="Naumer Sami" userId="aec03429-efee-45cb-bd9d-a94afce52602" providerId="ADAL" clId="{B60509D5-0DD2-4DCC-B32D-656EBF91F7FF}" dt="2025-10-16T12:29:58.825" v="3826" actId="207"/>
          <ac:spMkLst>
            <pc:docMk/>
            <pc:sldMk cId="967499996" sldId="262"/>
            <ac:spMk id="22" creationId="{3B496F4A-B627-C4F9-9346-80AFB1481BAC}"/>
          </ac:spMkLst>
        </pc:spChg>
        <pc:spChg chg="add del mod">
          <ac:chgData name="Naumer Sami" userId="aec03429-efee-45cb-bd9d-a94afce52602" providerId="ADAL" clId="{B60509D5-0DD2-4DCC-B32D-656EBF91F7FF}" dt="2025-10-15T08:36:38.222" v="2657" actId="790"/>
          <ac:spMkLst>
            <pc:docMk/>
            <pc:sldMk cId="967499996" sldId="262"/>
            <ac:spMk id="23" creationId="{5724264B-FF98-C19B-8B0C-7FECEC53B4BD}"/>
          </ac:spMkLst>
        </pc:spChg>
        <pc:picChg chg="add mod">
          <ac:chgData name="Naumer Sami" userId="aec03429-efee-45cb-bd9d-a94afce52602" providerId="ADAL" clId="{B60509D5-0DD2-4DCC-B32D-656EBF91F7FF}" dt="2025-10-16T11:48:42.398" v="3559"/>
          <ac:picMkLst>
            <pc:docMk/>
            <pc:sldMk cId="967499996" sldId="262"/>
            <ac:picMk id="5" creationId="{D7CDA18C-E797-4536-106F-1CB26C148D0E}"/>
          </ac:picMkLst>
        </pc:picChg>
        <pc:picChg chg="add mod modCrop">
          <ac:chgData name="Naumer Sami" userId="aec03429-efee-45cb-bd9d-a94afce52602" providerId="ADAL" clId="{B60509D5-0DD2-4DCC-B32D-656EBF91F7FF}" dt="2025-10-14T06:15:47.115" v="282" actId="732"/>
          <ac:picMkLst>
            <pc:docMk/>
            <pc:sldMk cId="967499996" sldId="262"/>
            <ac:picMk id="7" creationId="{BD6ADB20-5920-8E0A-9F60-4FEF45338CAA}"/>
          </ac:picMkLst>
        </pc:picChg>
        <pc:picChg chg="add del mod modCrop">
          <ac:chgData name="Naumer Sami" userId="aec03429-efee-45cb-bd9d-a94afce52602" providerId="ADAL" clId="{B60509D5-0DD2-4DCC-B32D-656EBF91F7FF}" dt="2025-10-16T11:48:43.911" v="3560" actId="478"/>
          <ac:picMkLst>
            <pc:docMk/>
            <pc:sldMk cId="967499996" sldId="262"/>
            <ac:picMk id="20" creationId="{5272ABD4-26BA-E68D-5DEB-D6005BB91CE2}"/>
          </ac:picMkLst>
        </pc:picChg>
        <pc:cxnChg chg="add del mod">
          <ac:chgData name="Naumer Sami" userId="aec03429-efee-45cb-bd9d-a94afce52602" providerId="ADAL" clId="{B60509D5-0DD2-4DCC-B32D-656EBF91F7FF}" dt="2025-10-14T06:24:33.408" v="385" actId="478"/>
          <ac:cxnSpMkLst>
            <pc:docMk/>
            <pc:sldMk cId="967499996" sldId="262"/>
            <ac:cxnSpMk id="25" creationId="{773DA5FA-F348-388C-1317-60F487B00F57}"/>
          </ac:cxnSpMkLst>
        </pc:cxnChg>
        <pc:cxnChg chg="add del mod">
          <ac:chgData name="Naumer Sami" userId="aec03429-efee-45cb-bd9d-a94afce52602" providerId="ADAL" clId="{B60509D5-0DD2-4DCC-B32D-656EBF91F7FF}" dt="2025-10-14T06:24:32.739" v="383" actId="478"/>
          <ac:cxnSpMkLst>
            <pc:docMk/>
            <pc:sldMk cId="967499996" sldId="262"/>
            <ac:cxnSpMk id="30" creationId="{957699A9-AA34-0125-07A5-48BFC3495A0C}"/>
          </ac:cxnSpMkLst>
        </pc:cxnChg>
      </pc:sldChg>
      <pc:sldChg chg="modSp mod modNotesTx">
        <pc:chgData name="Naumer Sami" userId="aec03429-efee-45cb-bd9d-a94afce52602" providerId="ADAL" clId="{B60509D5-0DD2-4DCC-B32D-656EBF91F7FF}" dt="2025-10-16T11:44:39.683" v="3415" actId="20577"/>
        <pc:sldMkLst>
          <pc:docMk/>
          <pc:sldMk cId="527264060" sldId="263"/>
        </pc:sldMkLst>
        <pc:spChg chg="mod">
          <ac:chgData name="Naumer Sami" userId="aec03429-efee-45cb-bd9d-a94afce52602" providerId="ADAL" clId="{B60509D5-0DD2-4DCC-B32D-656EBF91F7FF}" dt="2025-10-15T08:36:38.222" v="2657" actId="790"/>
          <ac:spMkLst>
            <pc:docMk/>
            <pc:sldMk cId="527264060" sldId="263"/>
            <ac:spMk id="2" creationId="{1E6D3011-C48B-CA99-978F-F08A8BFE854F}"/>
          </ac:spMkLst>
        </pc:spChg>
        <pc:spChg chg="mod">
          <ac:chgData name="Naumer Sami" userId="aec03429-efee-45cb-bd9d-a94afce52602" providerId="ADAL" clId="{B60509D5-0DD2-4DCC-B32D-656EBF91F7FF}" dt="2025-10-15T08:36:38.222" v="2657" actId="790"/>
          <ac:spMkLst>
            <pc:docMk/>
            <pc:sldMk cId="527264060" sldId="263"/>
            <ac:spMk id="3" creationId="{1B69FD32-13BE-D9FE-957E-352DF6B34CA9}"/>
          </ac:spMkLst>
        </pc:spChg>
        <pc:spChg chg="mod">
          <ac:chgData name="Naumer Sami" userId="aec03429-efee-45cb-bd9d-a94afce52602" providerId="ADAL" clId="{B60509D5-0DD2-4DCC-B32D-656EBF91F7FF}" dt="2025-10-15T08:36:38.222" v="2657" actId="790"/>
          <ac:spMkLst>
            <pc:docMk/>
            <pc:sldMk cId="527264060" sldId="263"/>
            <ac:spMk id="4" creationId="{B324E814-E26D-61B2-DD8A-2223AE3A1771}"/>
          </ac:spMkLst>
        </pc:spChg>
        <pc:spChg chg="mod">
          <ac:chgData name="Naumer Sami" userId="aec03429-efee-45cb-bd9d-a94afce52602" providerId="ADAL" clId="{B60509D5-0DD2-4DCC-B32D-656EBF91F7FF}" dt="2025-10-15T08:36:38.222" v="2657" actId="790"/>
          <ac:spMkLst>
            <pc:docMk/>
            <pc:sldMk cId="527264060" sldId="263"/>
            <ac:spMk id="6" creationId="{9A617D06-7755-3831-2C99-3D369A3D7B7A}"/>
          </ac:spMkLst>
        </pc:spChg>
        <pc:spChg chg="mod">
          <ac:chgData name="Naumer Sami" userId="aec03429-efee-45cb-bd9d-a94afce52602" providerId="ADAL" clId="{B60509D5-0DD2-4DCC-B32D-656EBF91F7FF}" dt="2025-10-15T08:36:38.222" v="2657" actId="790"/>
          <ac:spMkLst>
            <pc:docMk/>
            <pc:sldMk cId="527264060" sldId="263"/>
            <ac:spMk id="9" creationId="{F3424664-1492-5404-4E8D-D34FD1C2A611}"/>
          </ac:spMkLst>
        </pc:spChg>
      </pc:sldChg>
      <pc:sldChg chg="modSp mod modAnim">
        <pc:chgData name="Naumer Sami" userId="aec03429-efee-45cb-bd9d-a94afce52602" providerId="ADAL" clId="{B60509D5-0DD2-4DCC-B32D-656EBF91F7FF}" dt="2025-10-17T07:17:25.987" v="4153" actId="20577"/>
        <pc:sldMkLst>
          <pc:docMk/>
          <pc:sldMk cId="3288118463" sldId="264"/>
        </pc:sldMkLst>
        <pc:spChg chg="mod">
          <ac:chgData name="Naumer Sami" userId="aec03429-efee-45cb-bd9d-a94afce52602" providerId="ADAL" clId="{B60509D5-0DD2-4DCC-B32D-656EBF91F7FF}" dt="2025-10-15T08:36:38.222" v="2657" actId="790"/>
          <ac:spMkLst>
            <pc:docMk/>
            <pc:sldMk cId="3288118463" sldId="264"/>
            <ac:spMk id="2" creationId="{0B61E951-979D-90D3-99EF-A0C66096889A}"/>
          </ac:spMkLst>
        </pc:spChg>
        <pc:spChg chg="mod">
          <ac:chgData name="Naumer Sami" userId="aec03429-efee-45cb-bd9d-a94afce52602" providerId="ADAL" clId="{B60509D5-0DD2-4DCC-B32D-656EBF91F7FF}" dt="2025-10-15T08:36:38.222" v="2657" actId="790"/>
          <ac:spMkLst>
            <pc:docMk/>
            <pc:sldMk cId="3288118463" sldId="264"/>
            <ac:spMk id="3" creationId="{F1799F5D-9E0D-69AE-B88F-D66DB6B29273}"/>
          </ac:spMkLst>
        </pc:spChg>
        <pc:spChg chg="mod">
          <ac:chgData name="Naumer Sami" userId="aec03429-efee-45cb-bd9d-a94afce52602" providerId="ADAL" clId="{B60509D5-0DD2-4DCC-B32D-656EBF91F7FF}" dt="2025-10-15T08:36:38.222" v="2657" actId="790"/>
          <ac:spMkLst>
            <pc:docMk/>
            <pc:sldMk cId="3288118463" sldId="264"/>
            <ac:spMk id="4" creationId="{7CBABDDB-CB71-8523-4BBE-A35377957429}"/>
          </ac:spMkLst>
        </pc:spChg>
        <pc:spChg chg="mod">
          <ac:chgData name="Naumer Sami" userId="aec03429-efee-45cb-bd9d-a94afce52602" providerId="ADAL" clId="{B60509D5-0DD2-4DCC-B32D-656EBF91F7FF}" dt="2025-10-17T07:17:25.987" v="4153" actId="20577"/>
          <ac:spMkLst>
            <pc:docMk/>
            <pc:sldMk cId="3288118463" sldId="264"/>
            <ac:spMk id="5" creationId="{D0B3895D-1945-2036-12D0-09BA504994B0}"/>
          </ac:spMkLst>
        </pc:spChg>
        <pc:spChg chg="mod">
          <ac:chgData name="Naumer Sami" userId="aec03429-efee-45cb-bd9d-a94afce52602" providerId="ADAL" clId="{B60509D5-0DD2-4DCC-B32D-656EBF91F7FF}" dt="2025-10-15T08:36:38.222" v="2657" actId="790"/>
          <ac:spMkLst>
            <pc:docMk/>
            <pc:sldMk cId="3288118463" sldId="264"/>
            <ac:spMk id="6" creationId="{ACE03023-A8F5-60DE-53E0-DA5BE1956031}"/>
          </ac:spMkLst>
        </pc:spChg>
      </pc:sldChg>
      <pc:sldChg chg="addSp delSp modSp mod">
        <pc:chgData name="Naumer Sami" userId="aec03429-efee-45cb-bd9d-a94afce52602" providerId="ADAL" clId="{B60509D5-0DD2-4DCC-B32D-656EBF91F7FF}" dt="2025-10-16T12:28:08.765" v="3796" actId="20577"/>
        <pc:sldMkLst>
          <pc:docMk/>
          <pc:sldMk cId="534657504" sldId="265"/>
        </pc:sldMkLst>
        <pc:spChg chg="mod">
          <ac:chgData name="Naumer Sami" userId="aec03429-efee-45cb-bd9d-a94afce52602" providerId="ADAL" clId="{B60509D5-0DD2-4DCC-B32D-656EBF91F7FF}" dt="2025-10-15T08:36:38.222" v="2657" actId="790"/>
          <ac:spMkLst>
            <pc:docMk/>
            <pc:sldMk cId="534657504" sldId="265"/>
            <ac:spMk id="2" creationId="{0D97D00C-DDB0-DE35-5F3C-FA078BD1459F}"/>
          </ac:spMkLst>
        </pc:spChg>
        <pc:spChg chg="mod">
          <ac:chgData name="Naumer Sami" userId="aec03429-efee-45cb-bd9d-a94afce52602" providerId="ADAL" clId="{B60509D5-0DD2-4DCC-B32D-656EBF91F7FF}" dt="2025-10-15T08:36:38.222" v="2657" actId="790"/>
          <ac:spMkLst>
            <pc:docMk/>
            <pc:sldMk cId="534657504" sldId="265"/>
            <ac:spMk id="3" creationId="{CF377763-DE83-DC29-C3DE-44630028FE83}"/>
          </ac:spMkLst>
        </pc:spChg>
        <pc:spChg chg="mod">
          <ac:chgData name="Naumer Sami" userId="aec03429-efee-45cb-bd9d-a94afce52602" providerId="ADAL" clId="{B60509D5-0DD2-4DCC-B32D-656EBF91F7FF}" dt="2025-10-15T08:36:38.222" v="2657" actId="790"/>
          <ac:spMkLst>
            <pc:docMk/>
            <pc:sldMk cId="534657504" sldId="265"/>
            <ac:spMk id="4" creationId="{99E4EA71-04B4-0B34-4E26-AA43CBC32087}"/>
          </ac:spMkLst>
        </pc:spChg>
        <pc:spChg chg="mod">
          <ac:chgData name="Naumer Sami" userId="aec03429-efee-45cb-bd9d-a94afce52602" providerId="ADAL" clId="{B60509D5-0DD2-4DCC-B32D-656EBF91F7FF}" dt="2025-10-16T12:28:08.765" v="3796" actId="20577"/>
          <ac:spMkLst>
            <pc:docMk/>
            <pc:sldMk cId="534657504" sldId="265"/>
            <ac:spMk id="5" creationId="{3E0885E5-2436-6135-DD6C-701606A19EA6}"/>
          </ac:spMkLst>
        </pc:spChg>
        <pc:spChg chg="mod">
          <ac:chgData name="Naumer Sami" userId="aec03429-efee-45cb-bd9d-a94afce52602" providerId="ADAL" clId="{B60509D5-0DD2-4DCC-B32D-656EBF91F7FF}" dt="2025-10-15T08:36:38.222" v="2657" actId="790"/>
          <ac:spMkLst>
            <pc:docMk/>
            <pc:sldMk cId="534657504" sldId="265"/>
            <ac:spMk id="6" creationId="{A69E73ED-146E-4125-E2C1-6986F56DA54A}"/>
          </ac:spMkLst>
        </pc:spChg>
        <pc:picChg chg="add del">
          <ac:chgData name="Naumer Sami" userId="aec03429-efee-45cb-bd9d-a94afce52602" providerId="ADAL" clId="{B60509D5-0DD2-4DCC-B32D-656EBF91F7FF}" dt="2025-10-16T12:28:00.993" v="3789" actId="22"/>
          <ac:picMkLst>
            <pc:docMk/>
            <pc:sldMk cId="534657504" sldId="265"/>
            <ac:picMk id="8" creationId="{9867C78A-DADF-0A72-D5A7-0652B6A44986}"/>
          </ac:picMkLst>
        </pc:picChg>
      </pc:sldChg>
      <pc:sldChg chg="addSp modSp mod modCm">
        <pc:chgData name="Naumer Sami" userId="aec03429-efee-45cb-bd9d-a94afce52602" providerId="ADAL" clId="{B60509D5-0DD2-4DCC-B32D-656EBF91F7FF}" dt="2025-10-16T12:20:17.570" v="3697" actId="20577"/>
        <pc:sldMkLst>
          <pc:docMk/>
          <pc:sldMk cId="3172838809" sldId="266"/>
        </pc:sldMkLst>
        <pc:spChg chg="mod">
          <ac:chgData name="Naumer Sami" userId="aec03429-efee-45cb-bd9d-a94afce52602" providerId="ADAL" clId="{B60509D5-0DD2-4DCC-B32D-656EBF91F7FF}" dt="2025-10-16T11:39:36.983" v="3053" actId="14100"/>
          <ac:spMkLst>
            <pc:docMk/>
            <pc:sldMk cId="3172838809" sldId="266"/>
            <ac:spMk id="2" creationId="{CEC60F56-27C0-6AE7-2FF2-C5BBDDC7C416}"/>
          </ac:spMkLst>
        </pc:spChg>
        <pc:spChg chg="mod">
          <ac:chgData name="Naumer Sami" userId="aec03429-efee-45cb-bd9d-a94afce52602" providerId="ADAL" clId="{B60509D5-0DD2-4DCC-B32D-656EBF91F7FF}" dt="2025-10-15T08:36:38.222" v="2657" actId="790"/>
          <ac:spMkLst>
            <pc:docMk/>
            <pc:sldMk cId="3172838809" sldId="266"/>
            <ac:spMk id="3" creationId="{D7ADC1CB-7CC4-7E79-5393-4FC6CA141F32}"/>
          </ac:spMkLst>
        </pc:spChg>
        <pc:spChg chg="mod">
          <ac:chgData name="Naumer Sami" userId="aec03429-efee-45cb-bd9d-a94afce52602" providerId="ADAL" clId="{B60509D5-0DD2-4DCC-B32D-656EBF91F7FF}" dt="2025-10-15T08:36:38.222" v="2657" actId="790"/>
          <ac:spMkLst>
            <pc:docMk/>
            <pc:sldMk cId="3172838809" sldId="266"/>
            <ac:spMk id="4" creationId="{7D193B68-2D6F-47AF-121F-C2CE58D0F49C}"/>
          </ac:spMkLst>
        </pc:spChg>
        <pc:spChg chg="mod">
          <ac:chgData name="Naumer Sami" userId="aec03429-efee-45cb-bd9d-a94afce52602" providerId="ADAL" clId="{B60509D5-0DD2-4DCC-B32D-656EBF91F7FF}" dt="2025-10-16T12:20:17.570" v="3697" actId="20577"/>
          <ac:spMkLst>
            <pc:docMk/>
            <pc:sldMk cId="3172838809" sldId="266"/>
            <ac:spMk id="5" creationId="{8934646D-3D56-6FDE-88AD-029479AF48FF}"/>
          </ac:spMkLst>
        </pc:spChg>
        <pc:spChg chg="mod">
          <ac:chgData name="Naumer Sami" userId="aec03429-efee-45cb-bd9d-a94afce52602" providerId="ADAL" clId="{B60509D5-0DD2-4DCC-B32D-656EBF91F7FF}" dt="2025-10-15T08:36:38.222" v="2657" actId="790"/>
          <ac:spMkLst>
            <pc:docMk/>
            <pc:sldMk cId="3172838809" sldId="266"/>
            <ac:spMk id="6" creationId="{DB94845D-6D1A-E390-87B0-0A2BC72DB0A7}"/>
          </ac:spMkLst>
        </pc:spChg>
        <pc:spChg chg="add mod">
          <ac:chgData name="Naumer Sami" userId="aec03429-efee-45cb-bd9d-a94afce52602" providerId="ADAL" clId="{B60509D5-0DD2-4DCC-B32D-656EBF91F7FF}" dt="2025-10-16T11:40:04.846" v="3060" actId="14100"/>
          <ac:spMkLst>
            <pc:docMk/>
            <pc:sldMk cId="3172838809" sldId="266"/>
            <ac:spMk id="7" creationId="{13192182-4C65-88FB-42D4-2EBCDA173BCB}"/>
          </ac:spMkLst>
        </pc:spChg>
        <pc:spChg chg="add mod">
          <ac:chgData name="Naumer Sami" userId="aec03429-efee-45cb-bd9d-a94afce52602" providerId="ADAL" clId="{B60509D5-0DD2-4DCC-B32D-656EBF91F7FF}" dt="2025-10-16T11:39:49.588" v="3058" actId="790"/>
          <ac:spMkLst>
            <pc:docMk/>
            <pc:sldMk cId="3172838809" sldId="266"/>
            <ac:spMk id="8" creationId="{3AF53AA7-8D18-AD57-771B-E83EEB405092}"/>
          </ac:spMkLst>
        </pc:spChg>
        <pc:spChg chg="mod">
          <ac:chgData name="Naumer Sami" userId="aec03429-efee-45cb-bd9d-a94afce52602" providerId="ADAL" clId="{B60509D5-0DD2-4DCC-B32D-656EBF91F7FF}" dt="2025-10-15T08:36:38.222" v="2657" actId="790"/>
          <ac:spMkLst>
            <pc:docMk/>
            <pc:sldMk cId="3172838809" sldId="266"/>
            <ac:spMk id="12" creationId="{77542C49-9AC4-2B11-ECDB-BEB073F725CA}"/>
          </ac:spMkLst>
        </pc:spChg>
        <pc:spChg chg="mod">
          <ac:chgData name="Naumer Sami" userId="aec03429-efee-45cb-bd9d-a94afce52602" providerId="ADAL" clId="{B60509D5-0DD2-4DCC-B32D-656EBF91F7FF}" dt="2025-10-15T08:36:38.222" v="2657" actId="790"/>
          <ac:spMkLst>
            <pc:docMk/>
            <pc:sldMk cId="3172838809" sldId="266"/>
            <ac:spMk id="14" creationId="{78889E17-0D45-9051-BB8C-38B331F023A9}"/>
          </ac:spMkLst>
        </pc:spChg>
        <pc:spChg chg="mod">
          <ac:chgData name="Naumer Sami" userId="aec03429-efee-45cb-bd9d-a94afce52602" providerId="ADAL" clId="{B60509D5-0DD2-4DCC-B32D-656EBF91F7FF}" dt="2025-10-15T08:36:38.222" v="2657" actId="790"/>
          <ac:spMkLst>
            <pc:docMk/>
            <pc:sldMk cId="3172838809" sldId="266"/>
            <ac:spMk id="15" creationId="{5B6AA71C-3808-BF5E-DD1D-F6EAD0C31973}"/>
          </ac:spMkLst>
        </pc:spChg>
        <pc:spChg chg="mod">
          <ac:chgData name="Naumer Sami" userId="aec03429-efee-45cb-bd9d-a94afce52602" providerId="ADAL" clId="{B60509D5-0DD2-4DCC-B32D-656EBF91F7FF}" dt="2025-10-15T08:36:38.222" v="2657" actId="790"/>
          <ac:spMkLst>
            <pc:docMk/>
            <pc:sldMk cId="3172838809" sldId="266"/>
            <ac:spMk id="20" creationId="{DC3AF721-9D3A-6B02-ABC8-7AA405C7012F}"/>
          </ac:spMkLst>
        </pc:spChg>
        <pc:spChg chg="mod">
          <ac:chgData name="Naumer Sami" userId="aec03429-efee-45cb-bd9d-a94afce52602" providerId="ADAL" clId="{B60509D5-0DD2-4DCC-B32D-656EBF91F7FF}" dt="2025-10-15T08:36:38.222" v="2657" actId="790"/>
          <ac:spMkLst>
            <pc:docMk/>
            <pc:sldMk cId="3172838809" sldId="266"/>
            <ac:spMk id="23" creationId="{9A0666C2-B5E8-B5D9-403A-324D8B79A999}"/>
          </ac:spMkLst>
        </pc:spChg>
        <pc:extLst>
          <p:ext xmlns:p="http://schemas.openxmlformats.org/presentationml/2006/main" uri="{D6D511B9-2390-475A-947B-AFAB55BFBCF1}">
            <pc226:cmChg xmlns:pc226="http://schemas.microsoft.com/office/powerpoint/2022/06/main/command" chg="mod">
              <pc226:chgData name="Naumer Sami" userId="aec03429-efee-45cb-bd9d-a94afce52602" providerId="ADAL" clId="{B60509D5-0DD2-4DCC-B32D-656EBF91F7FF}" dt="2025-10-16T11:40:17.538" v="3066" actId="20577"/>
              <pc2:cmMkLst xmlns:pc2="http://schemas.microsoft.com/office/powerpoint/2019/9/main/command">
                <pc:docMk/>
                <pc:sldMk cId="3172838809" sldId="266"/>
                <pc2:cmMk id="{65AA7737-9D5C-4564-B7FF-64A5F617AC97}"/>
              </pc2:cmMkLst>
            </pc226:cmChg>
            <pc226:cmChg xmlns:pc226="http://schemas.microsoft.com/office/powerpoint/2022/06/main/command" chg="mod">
              <pc226:chgData name="Naumer Sami" userId="aec03429-efee-45cb-bd9d-a94afce52602" providerId="ADAL" clId="{B60509D5-0DD2-4DCC-B32D-656EBF91F7FF}" dt="2025-10-16T11:40:17.538" v="3066" actId="20577"/>
              <pc2:cmMkLst xmlns:pc2="http://schemas.microsoft.com/office/powerpoint/2019/9/main/command">
                <pc:docMk/>
                <pc:sldMk cId="3172838809" sldId="266"/>
                <pc2:cmMk id="{7E8F0B89-2878-41F7-86AD-2803580BA13F}"/>
              </pc2:cmMkLst>
            </pc226:cmChg>
          </p:ext>
        </pc:extLst>
      </pc:sldChg>
      <pc:sldChg chg="addSp delSp modSp mod modCm">
        <pc:chgData name="Naumer Sami" userId="aec03429-efee-45cb-bd9d-a94afce52602" providerId="ADAL" clId="{B60509D5-0DD2-4DCC-B32D-656EBF91F7FF}" dt="2025-10-17T07:16:33.093" v="4125" actId="20577"/>
        <pc:sldMkLst>
          <pc:docMk/>
          <pc:sldMk cId="3042456309" sldId="267"/>
        </pc:sldMkLst>
        <pc:spChg chg="mod">
          <ac:chgData name="Naumer Sami" userId="aec03429-efee-45cb-bd9d-a94afce52602" providerId="ADAL" clId="{B60509D5-0DD2-4DCC-B32D-656EBF91F7FF}" dt="2025-10-15T08:36:38.222" v="2657" actId="790"/>
          <ac:spMkLst>
            <pc:docMk/>
            <pc:sldMk cId="3042456309" sldId="267"/>
            <ac:spMk id="2" creationId="{B9FC37A0-5770-D6DD-2313-F8E74FFBCBB0}"/>
          </ac:spMkLst>
        </pc:spChg>
        <pc:spChg chg="mod">
          <ac:chgData name="Naumer Sami" userId="aec03429-efee-45cb-bd9d-a94afce52602" providerId="ADAL" clId="{B60509D5-0DD2-4DCC-B32D-656EBF91F7FF}" dt="2025-10-15T08:36:38.222" v="2657" actId="790"/>
          <ac:spMkLst>
            <pc:docMk/>
            <pc:sldMk cId="3042456309" sldId="267"/>
            <ac:spMk id="3" creationId="{AFF20AB0-9782-BA02-B3B0-C7BEEC3A2106}"/>
          </ac:spMkLst>
        </pc:spChg>
        <pc:spChg chg="mod">
          <ac:chgData name="Naumer Sami" userId="aec03429-efee-45cb-bd9d-a94afce52602" providerId="ADAL" clId="{B60509D5-0DD2-4DCC-B32D-656EBF91F7FF}" dt="2025-10-17T07:16:33.093" v="4125" actId="20577"/>
          <ac:spMkLst>
            <pc:docMk/>
            <pc:sldMk cId="3042456309" sldId="267"/>
            <ac:spMk id="5" creationId="{1058BCCD-C080-53D2-878B-A6C7C7587959}"/>
          </ac:spMkLst>
        </pc:spChg>
        <pc:spChg chg="mod">
          <ac:chgData name="Naumer Sami" userId="aec03429-efee-45cb-bd9d-a94afce52602" providerId="ADAL" clId="{B60509D5-0DD2-4DCC-B32D-656EBF91F7FF}" dt="2025-10-15T08:36:38.222" v="2657" actId="790"/>
          <ac:spMkLst>
            <pc:docMk/>
            <pc:sldMk cId="3042456309" sldId="267"/>
            <ac:spMk id="6" creationId="{44AF8F9C-2BF5-A06A-89C1-F040E6E0554C}"/>
          </ac:spMkLst>
        </pc:spChg>
        <pc:spChg chg="del mod">
          <ac:chgData name="Naumer Sami" userId="aec03429-efee-45cb-bd9d-a94afce52602" providerId="ADAL" clId="{B60509D5-0DD2-4DCC-B32D-656EBF91F7FF}" dt="2025-10-16T08:21:00.751" v="2883" actId="478"/>
          <ac:spMkLst>
            <pc:docMk/>
            <pc:sldMk cId="3042456309" sldId="267"/>
            <ac:spMk id="8" creationId="{EBBE6B81-2B8B-A12A-B132-F9D619C7B9CB}"/>
          </ac:spMkLst>
        </pc:spChg>
        <pc:spChg chg="del mod">
          <ac:chgData name="Naumer Sami" userId="aec03429-efee-45cb-bd9d-a94afce52602" providerId="ADAL" clId="{B60509D5-0DD2-4DCC-B32D-656EBF91F7FF}" dt="2025-10-16T08:21:00.751" v="2883" actId="478"/>
          <ac:spMkLst>
            <pc:docMk/>
            <pc:sldMk cId="3042456309" sldId="267"/>
            <ac:spMk id="9" creationId="{EBA32879-E8B7-ABC7-A274-4F4817EDCE29}"/>
          </ac:spMkLst>
        </pc:spChg>
        <pc:spChg chg="del mod">
          <ac:chgData name="Naumer Sami" userId="aec03429-efee-45cb-bd9d-a94afce52602" providerId="ADAL" clId="{B60509D5-0DD2-4DCC-B32D-656EBF91F7FF}" dt="2025-10-16T08:21:00.751" v="2883" actId="478"/>
          <ac:spMkLst>
            <pc:docMk/>
            <pc:sldMk cId="3042456309" sldId="267"/>
            <ac:spMk id="10" creationId="{4B6FFEE8-821A-30BF-8D79-F86ABBA160EC}"/>
          </ac:spMkLst>
        </pc:spChg>
        <pc:spChg chg="add del mod">
          <ac:chgData name="Naumer Sami" userId="aec03429-efee-45cb-bd9d-a94afce52602" providerId="ADAL" clId="{B60509D5-0DD2-4DCC-B32D-656EBF91F7FF}" dt="2025-10-16T08:09:32.584" v="2667"/>
          <ac:spMkLst>
            <pc:docMk/>
            <pc:sldMk cId="3042456309" sldId="267"/>
            <ac:spMk id="11" creationId="{C7AAD4AA-B2F9-A5A9-8C25-91A211A2E97A}"/>
          </ac:spMkLst>
        </pc:spChg>
        <pc:spChg chg="del mod">
          <ac:chgData name="Naumer Sami" userId="aec03429-efee-45cb-bd9d-a94afce52602" providerId="ADAL" clId="{B60509D5-0DD2-4DCC-B32D-656EBF91F7FF}" dt="2025-10-16T08:21:00.751" v="2883" actId="478"/>
          <ac:spMkLst>
            <pc:docMk/>
            <pc:sldMk cId="3042456309" sldId="267"/>
            <ac:spMk id="12" creationId="{2800E4C9-39D2-CA1F-1F91-B47B9B62EC1C}"/>
          </ac:spMkLst>
        </pc:spChg>
        <pc:spChg chg="add del">
          <ac:chgData name="Naumer Sami" userId="aec03429-efee-45cb-bd9d-a94afce52602" providerId="ADAL" clId="{B60509D5-0DD2-4DCC-B32D-656EBF91F7FF}" dt="2025-10-16T08:09:32.584" v="2667"/>
          <ac:spMkLst>
            <pc:docMk/>
            <pc:sldMk cId="3042456309" sldId="267"/>
            <ac:spMk id="13" creationId="{49D5BC1C-14A6-CAE1-69F7-37058BCC3793}"/>
          </ac:spMkLst>
        </pc:spChg>
        <pc:spChg chg="add del mod">
          <ac:chgData name="Naumer Sami" userId="aec03429-efee-45cb-bd9d-a94afce52602" providerId="ADAL" clId="{B60509D5-0DD2-4DCC-B32D-656EBF91F7FF}" dt="2025-10-16T08:09:32.584" v="2667"/>
          <ac:spMkLst>
            <pc:docMk/>
            <pc:sldMk cId="3042456309" sldId="267"/>
            <ac:spMk id="14" creationId="{4C18C8CF-2BE4-F074-C463-589555E0208B}"/>
          </ac:spMkLst>
        </pc:spChg>
        <pc:spChg chg="mod">
          <ac:chgData name="Naumer Sami" userId="aec03429-efee-45cb-bd9d-a94afce52602" providerId="ADAL" clId="{B60509D5-0DD2-4DCC-B32D-656EBF91F7FF}" dt="2025-10-16T08:09:29.633" v="2666"/>
          <ac:spMkLst>
            <pc:docMk/>
            <pc:sldMk cId="3042456309" sldId="267"/>
            <ac:spMk id="15" creationId="{3E9E7004-1A20-6425-C9D0-ADCD9D25CFE9}"/>
          </ac:spMkLst>
        </pc:spChg>
        <pc:spChg chg="mod">
          <ac:chgData name="Naumer Sami" userId="aec03429-efee-45cb-bd9d-a94afce52602" providerId="ADAL" clId="{B60509D5-0DD2-4DCC-B32D-656EBF91F7FF}" dt="2025-10-16T08:09:29.633" v="2666"/>
          <ac:spMkLst>
            <pc:docMk/>
            <pc:sldMk cId="3042456309" sldId="267"/>
            <ac:spMk id="16" creationId="{D100D05D-45BA-5DDA-8778-EA35BBC8FB1B}"/>
          </ac:spMkLst>
        </pc:spChg>
        <pc:spChg chg="mod">
          <ac:chgData name="Naumer Sami" userId="aec03429-efee-45cb-bd9d-a94afce52602" providerId="ADAL" clId="{B60509D5-0DD2-4DCC-B32D-656EBF91F7FF}" dt="2025-10-16T08:09:29.633" v="2666"/>
          <ac:spMkLst>
            <pc:docMk/>
            <pc:sldMk cId="3042456309" sldId="267"/>
            <ac:spMk id="17" creationId="{05B74456-8340-8CD0-6081-C264D41768CF}"/>
          </ac:spMkLst>
        </pc:spChg>
        <pc:spChg chg="add del mod">
          <ac:chgData name="Naumer Sami" userId="aec03429-efee-45cb-bd9d-a94afce52602" providerId="ADAL" clId="{B60509D5-0DD2-4DCC-B32D-656EBF91F7FF}" dt="2025-10-16T08:11:27.449" v="2720" actId="478"/>
          <ac:spMkLst>
            <pc:docMk/>
            <pc:sldMk cId="3042456309" sldId="267"/>
            <ac:spMk id="18" creationId="{E147B7CC-FD00-5A15-9F90-5D7A0803C489}"/>
          </ac:spMkLst>
        </pc:spChg>
        <pc:spChg chg="add del mod">
          <ac:chgData name="Naumer Sami" userId="aec03429-efee-45cb-bd9d-a94afce52602" providerId="ADAL" clId="{B60509D5-0DD2-4DCC-B32D-656EBF91F7FF}" dt="2025-10-16T08:11:28.678" v="2723" actId="478"/>
          <ac:spMkLst>
            <pc:docMk/>
            <pc:sldMk cId="3042456309" sldId="267"/>
            <ac:spMk id="19" creationId="{507617FF-8525-32C2-4BC5-9AE1EFDBB934}"/>
          </ac:spMkLst>
        </pc:spChg>
        <pc:spChg chg="del mod">
          <ac:chgData name="Naumer Sami" userId="aec03429-efee-45cb-bd9d-a94afce52602" providerId="ADAL" clId="{B60509D5-0DD2-4DCC-B32D-656EBF91F7FF}" dt="2025-10-16T08:09:41.780" v="2670" actId="478"/>
          <ac:spMkLst>
            <pc:docMk/>
            <pc:sldMk cId="3042456309" sldId="267"/>
            <ac:spMk id="20" creationId="{54B2B981-6CC8-D0A5-F436-4A3A3D10F9F8}"/>
          </ac:spMkLst>
        </pc:spChg>
        <pc:spChg chg="del mod">
          <ac:chgData name="Naumer Sami" userId="aec03429-efee-45cb-bd9d-a94afce52602" providerId="ADAL" clId="{B60509D5-0DD2-4DCC-B32D-656EBF91F7FF}" dt="2025-10-16T08:09:44.128" v="2671" actId="478"/>
          <ac:spMkLst>
            <pc:docMk/>
            <pc:sldMk cId="3042456309" sldId="267"/>
            <ac:spMk id="21" creationId="{32A53647-E0E4-D449-D080-268D3DAD833D}"/>
          </ac:spMkLst>
        </pc:spChg>
        <pc:spChg chg="add del mod">
          <ac:chgData name="Naumer Sami" userId="aec03429-efee-45cb-bd9d-a94afce52602" providerId="ADAL" clId="{B60509D5-0DD2-4DCC-B32D-656EBF91F7FF}" dt="2025-10-16T08:11:28.150" v="2721" actId="478"/>
          <ac:spMkLst>
            <pc:docMk/>
            <pc:sldMk cId="3042456309" sldId="267"/>
            <ac:spMk id="22" creationId="{6AA28B8E-DC6C-B0B0-AEE4-CB2B76A5CE26}"/>
          </ac:spMkLst>
        </pc:spChg>
        <pc:spChg chg="add del mod">
          <ac:chgData name="Naumer Sami" userId="aec03429-efee-45cb-bd9d-a94afce52602" providerId="ADAL" clId="{B60509D5-0DD2-4DCC-B32D-656EBF91F7FF}" dt="2025-10-16T08:11:26.941" v="2719" actId="478"/>
          <ac:spMkLst>
            <pc:docMk/>
            <pc:sldMk cId="3042456309" sldId="267"/>
            <ac:spMk id="23" creationId="{B36092EE-DBFC-387E-067E-9CD1E4698811}"/>
          </ac:spMkLst>
        </pc:spChg>
        <pc:spChg chg="add del mod">
          <ac:chgData name="Naumer Sami" userId="aec03429-efee-45cb-bd9d-a94afce52602" providerId="ADAL" clId="{B60509D5-0DD2-4DCC-B32D-656EBF91F7FF}" dt="2025-10-16T08:11:21.789" v="2711" actId="1076"/>
          <ac:spMkLst>
            <pc:docMk/>
            <pc:sldMk cId="3042456309" sldId="267"/>
            <ac:spMk id="24" creationId="{017F5AA5-D972-A5AD-416D-9908DE788E82}"/>
          </ac:spMkLst>
        </pc:spChg>
        <pc:spChg chg="add del mod">
          <ac:chgData name="Naumer Sami" userId="aec03429-efee-45cb-bd9d-a94afce52602" providerId="ADAL" clId="{B60509D5-0DD2-4DCC-B32D-656EBF91F7FF}" dt="2025-10-16T08:21:00.751" v="2883" actId="478"/>
          <ac:spMkLst>
            <pc:docMk/>
            <pc:sldMk cId="3042456309" sldId="267"/>
            <ac:spMk id="25" creationId="{C061DEA1-B82C-196D-AAED-217D43EC1CC2}"/>
          </ac:spMkLst>
        </pc:spChg>
        <pc:spChg chg="add del mod">
          <ac:chgData name="Naumer Sami" userId="aec03429-efee-45cb-bd9d-a94afce52602" providerId="ADAL" clId="{B60509D5-0DD2-4DCC-B32D-656EBF91F7FF}" dt="2025-10-16T08:21:00.751" v="2883" actId="478"/>
          <ac:spMkLst>
            <pc:docMk/>
            <pc:sldMk cId="3042456309" sldId="267"/>
            <ac:spMk id="26" creationId="{BBD9D61E-55FD-EAB7-33BF-CD2B91464E74}"/>
          </ac:spMkLst>
        </pc:spChg>
        <pc:spChg chg="add mod">
          <ac:chgData name="Naumer Sami" userId="aec03429-efee-45cb-bd9d-a94afce52602" providerId="ADAL" clId="{B60509D5-0DD2-4DCC-B32D-656EBF91F7FF}" dt="2025-10-16T08:12:42.955" v="2744" actId="14100"/>
          <ac:spMkLst>
            <pc:docMk/>
            <pc:sldMk cId="3042456309" sldId="267"/>
            <ac:spMk id="27" creationId="{06C4C8D7-C3F9-C34B-680D-C856AF0A7499}"/>
          </ac:spMkLst>
        </pc:spChg>
        <pc:spChg chg="add del mod">
          <ac:chgData name="Naumer Sami" userId="aec03429-efee-45cb-bd9d-a94afce52602" providerId="ADAL" clId="{B60509D5-0DD2-4DCC-B32D-656EBF91F7FF}" dt="2025-10-16T08:21:00.751" v="2883" actId="478"/>
          <ac:spMkLst>
            <pc:docMk/>
            <pc:sldMk cId="3042456309" sldId="267"/>
            <ac:spMk id="28" creationId="{3F805120-B04B-1BEA-1778-44D4E7546664}"/>
          </ac:spMkLst>
        </pc:spChg>
        <pc:spChg chg="add del mod">
          <ac:chgData name="Naumer Sami" userId="aec03429-efee-45cb-bd9d-a94afce52602" providerId="ADAL" clId="{B60509D5-0DD2-4DCC-B32D-656EBF91F7FF}" dt="2025-10-16T08:21:00.751" v="2883" actId="478"/>
          <ac:spMkLst>
            <pc:docMk/>
            <pc:sldMk cId="3042456309" sldId="267"/>
            <ac:spMk id="29" creationId="{D14EC078-88B6-FC8B-F23C-2798167EA010}"/>
          </ac:spMkLst>
        </pc:spChg>
        <pc:spChg chg="add del mod ord">
          <ac:chgData name="Naumer Sami" userId="aec03429-efee-45cb-bd9d-a94afce52602" providerId="ADAL" clId="{B60509D5-0DD2-4DCC-B32D-656EBF91F7FF}" dt="2025-10-16T08:21:00.751" v="2883" actId="478"/>
          <ac:spMkLst>
            <pc:docMk/>
            <pc:sldMk cId="3042456309" sldId="267"/>
            <ac:spMk id="30" creationId="{88CE59BE-370C-96B1-7F8D-F37C2EDE2184}"/>
          </ac:spMkLst>
        </pc:spChg>
        <pc:spChg chg="add mod ord">
          <ac:chgData name="Naumer Sami" userId="aec03429-efee-45cb-bd9d-a94afce52602" providerId="ADAL" clId="{B60509D5-0DD2-4DCC-B32D-656EBF91F7FF}" dt="2025-10-16T08:14:25.441" v="2783" actId="167"/>
          <ac:spMkLst>
            <pc:docMk/>
            <pc:sldMk cId="3042456309" sldId="267"/>
            <ac:spMk id="31" creationId="{3804CF83-1CDF-E3F0-6CDB-7558701BC521}"/>
          </ac:spMkLst>
        </pc:spChg>
        <pc:spChg chg="add del mod ord">
          <ac:chgData name="Naumer Sami" userId="aec03429-efee-45cb-bd9d-a94afce52602" providerId="ADAL" clId="{B60509D5-0DD2-4DCC-B32D-656EBF91F7FF}" dt="2025-10-16T08:21:00.751" v="2883" actId="478"/>
          <ac:spMkLst>
            <pc:docMk/>
            <pc:sldMk cId="3042456309" sldId="267"/>
            <ac:spMk id="32" creationId="{F86421DE-3FAF-234D-9F26-E309F7E6F0B3}"/>
          </ac:spMkLst>
        </pc:spChg>
        <pc:spChg chg="mod">
          <ac:chgData name="Naumer Sami" userId="aec03429-efee-45cb-bd9d-a94afce52602" providerId="ADAL" clId="{B60509D5-0DD2-4DCC-B32D-656EBF91F7FF}" dt="2025-10-16T08:22:19.239" v="2953" actId="207"/>
          <ac:spMkLst>
            <pc:docMk/>
            <pc:sldMk cId="3042456309" sldId="267"/>
            <ac:spMk id="33" creationId="{8E064397-8C11-D42F-1F28-7C6439E26FB1}"/>
          </ac:spMkLst>
        </pc:spChg>
        <pc:spChg chg="mod">
          <ac:chgData name="Naumer Sami" userId="aec03429-efee-45cb-bd9d-a94afce52602" providerId="ADAL" clId="{B60509D5-0DD2-4DCC-B32D-656EBF91F7FF}" dt="2025-10-16T08:22:36.043" v="2955" actId="14100"/>
          <ac:spMkLst>
            <pc:docMk/>
            <pc:sldMk cId="3042456309" sldId="267"/>
            <ac:spMk id="34" creationId="{36D69113-081F-19DB-7369-EABC2FF32CF0}"/>
          </ac:spMkLst>
        </pc:spChg>
        <pc:spChg chg="mod">
          <ac:chgData name="Naumer Sami" userId="aec03429-efee-45cb-bd9d-a94afce52602" providerId="ADAL" clId="{B60509D5-0DD2-4DCC-B32D-656EBF91F7FF}" dt="2025-10-16T08:21:53.249" v="2947" actId="207"/>
          <ac:spMkLst>
            <pc:docMk/>
            <pc:sldMk cId="3042456309" sldId="267"/>
            <ac:spMk id="35" creationId="{217659E7-17E3-455C-1318-A746C725181F}"/>
          </ac:spMkLst>
        </pc:spChg>
        <pc:spChg chg="mod">
          <ac:chgData name="Naumer Sami" userId="aec03429-efee-45cb-bd9d-a94afce52602" providerId="ADAL" clId="{B60509D5-0DD2-4DCC-B32D-656EBF91F7FF}" dt="2025-10-16T08:22:51.754" v="2958" actId="1076"/>
          <ac:spMkLst>
            <pc:docMk/>
            <pc:sldMk cId="3042456309" sldId="267"/>
            <ac:spMk id="36" creationId="{0C7EB509-9A45-34B5-80DA-C4BD4980C184}"/>
          </ac:spMkLst>
        </pc:spChg>
        <pc:spChg chg="mod">
          <ac:chgData name="Naumer Sami" userId="aec03429-efee-45cb-bd9d-a94afce52602" providerId="ADAL" clId="{B60509D5-0DD2-4DCC-B32D-656EBF91F7FF}" dt="2025-10-16T08:21:01.094" v="2884"/>
          <ac:spMkLst>
            <pc:docMk/>
            <pc:sldMk cId="3042456309" sldId="267"/>
            <ac:spMk id="38" creationId="{D0BBB436-E42C-1BAD-EE09-61BB249784AC}"/>
          </ac:spMkLst>
        </pc:spChg>
        <pc:spChg chg="mod">
          <ac:chgData name="Naumer Sami" userId="aec03429-efee-45cb-bd9d-a94afce52602" providerId="ADAL" clId="{B60509D5-0DD2-4DCC-B32D-656EBF91F7FF}" dt="2025-10-16T08:21:01.094" v="2884"/>
          <ac:spMkLst>
            <pc:docMk/>
            <pc:sldMk cId="3042456309" sldId="267"/>
            <ac:spMk id="40" creationId="{97206B3F-0189-4490-F735-A028AF7DEBE9}"/>
          </ac:spMkLst>
        </pc:spChg>
        <pc:spChg chg="mod">
          <ac:chgData name="Naumer Sami" userId="aec03429-efee-45cb-bd9d-a94afce52602" providerId="ADAL" clId="{B60509D5-0DD2-4DCC-B32D-656EBF91F7FF}" dt="2025-10-16T08:21:01.094" v="2884"/>
          <ac:spMkLst>
            <pc:docMk/>
            <pc:sldMk cId="3042456309" sldId="267"/>
            <ac:spMk id="41" creationId="{99E43F7A-642F-C3C4-1B0B-61BD30AAAC1A}"/>
          </ac:spMkLst>
        </pc:spChg>
        <pc:spChg chg="mod">
          <ac:chgData name="Naumer Sami" userId="aec03429-efee-45cb-bd9d-a94afce52602" providerId="ADAL" clId="{B60509D5-0DD2-4DCC-B32D-656EBF91F7FF}" dt="2025-10-16T08:22:22.456" v="2954" actId="207"/>
          <ac:spMkLst>
            <pc:docMk/>
            <pc:sldMk cId="3042456309" sldId="267"/>
            <ac:spMk id="42" creationId="{A8B58867-6ACE-B409-2616-42E3FF780AD6}"/>
          </ac:spMkLst>
        </pc:spChg>
        <pc:spChg chg="mod">
          <ac:chgData name="Naumer Sami" userId="aec03429-efee-45cb-bd9d-a94afce52602" providerId="ADAL" clId="{B60509D5-0DD2-4DCC-B32D-656EBF91F7FF}" dt="2025-10-16T08:22:38.709" v="2956" actId="14100"/>
          <ac:spMkLst>
            <pc:docMk/>
            <pc:sldMk cId="3042456309" sldId="267"/>
            <ac:spMk id="43" creationId="{04536847-05DD-CD64-D28D-A06DF6A683AD}"/>
          </ac:spMkLst>
        </pc:spChg>
        <pc:spChg chg="mod">
          <ac:chgData name="Naumer Sami" userId="aec03429-efee-45cb-bd9d-a94afce52602" providerId="ADAL" clId="{B60509D5-0DD2-4DCC-B32D-656EBF91F7FF}" dt="2025-10-16T08:21:57.338" v="2948" actId="207"/>
          <ac:spMkLst>
            <pc:docMk/>
            <pc:sldMk cId="3042456309" sldId="267"/>
            <ac:spMk id="44" creationId="{1D029ADB-5679-6BF3-32F0-04634E757541}"/>
          </ac:spMkLst>
        </pc:spChg>
        <pc:spChg chg="mod">
          <ac:chgData name="Naumer Sami" userId="aec03429-efee-45cb-bd9d-a94afce52602" providerId="ADAL" clId="{B60509D5-0DD2-4DCC-B32D-656EBF91F7FF}" dt="2025-10-16T08:21:01.094" v="2884"/>
          <ac:spMkLst>
            <pc:docMk/>
            <pc:sldMk cId="3042456309" sldId="267"/>
            <ac:spMk id="46" creationId="{61A50AB0-3FDD-3ED1-62F4-3E1BF393C50B}"/>
          </ac:spMkLst>
        </pc:spChg>
        <pc:spChg chg="mod">
          <ac:chgData name="Naumer Sami" userId="aec03429-efee-45cb-bd9d-a94afce52602" providerId="ADAL" clId="{B60509D5-0DD2-4DCC-B32D-656EBF91F7FF}" dt="2025-10-16T08:21:01.094" v="2884"/>
          <ac:spMkLst>
            <pc:docMk/>
            <pc:sldMk cId="3042456309" sldId="267"/>
            <ac:spMk id="47" creationId="{2AE415B8-F174-6050-66C9-FB61EE354AF4}"/>
          </ac:spMkLst>
        </pc:spChg>
        <pc:spChg chg="mod">
          <ac:chgData name="Naumer Sami" userId="aec03429-efee-45cb-bd9d-a94afce52602" providerId="ADAL" clId="{B60509D5-0DD2-4DCC-B32D-656EBF91F7FF}" dt="2025-10-16T08:21:01.094" v="2884"/>
          <ac:spMkLst>
            <pc:docMk/>
            <pc:sldMk cId="3042456309" sldId="267"/>
            <ac:spMk id="48" creationId="{0A5ED611-703F-5488-86B6-D7FA0E555139}"/>
          </ac:spMkLst>
        </pc:spChg>
        <pc:spChg chg="mod">
          <ac:chgData name="Naumer Sami" userId="aec03429-efee-45cb-bd9d-a94afce52602" providerId="ADAL" clId="{B60509D5-0DD2-4DCC-B32D-656EBF91F7FF}" dt="2025-10-16T08:22:43.976" v="2957" actId="1076"/>
          <ac:spMkLst>
            <pc:docMk/>
            <pc:sldMk cId="3042456309" sldId="267"/>
            <ac:spMk id="49" creationId="{E33604DD-D409-65CF-493D-2B90BE4A3E21}"/>
          </ac:spMkLst>
        </pc:spChg>
        <pc:spChg chg="add del mod ord">
          <ac:chgData name="Naumer Sami" userId="aec03429-efee-45cb-bd9d-a94afce52602" providerId="ADAL" clId="{B60509D5-0DD2-4DCC-B32D-656EBF91F7FF}" dt="2025-10-16T13:05:31.330" v="3983" actId="478"/>
          <ac:spMkLst>
            <pc:docMk/>
            <pc:sldMk cId="3042456309" sldId="267"/>
            <ac:spMk id="50" creationId="{239B7289-6562-5182-E5DB-FE54EC22866F}"/>
          </ac:spMkLst>
        </pc:spChg>
        <pc:grpChg chg="mod">
          <ac:chgData name="Naumer Sami" userId="aec03429-efee-45cb-bd9d-a94afce52602" providerId="ADAL" clId="{B60509D5-0DD2-4DCC-B32D-656EBF91F7FF}" dt="2025-10-16T08:21:04.904" v="2885" actId="1076"/>
          <ac:grpSpMkLst>
            <pc:docMk/>
            <pc:sldMk cId="3042456309" sldId="267"/>
            <ac:grpSpMk id="39" creationId="{297F023F-EE59-21E4-D98B-0F14568B4E0A}"/>
          </ac:grpSpMkLst>
        </pc:grpChg>
        <pc:picChg chg="add mod">
          <ac:chgData name="Naumer Sami" userId="aec03429-efee-45cb-bd9d-a94afce52602" providerId="ADAL" clId="{B60509D5-0DD2-4DCC-B32D-656EBF91F7FF}" dt="2025-10-16T13:04:44.862" v="3976" actId="1076"/>
          <ac:picMkLst>
            <pc:docMk/>
            <pc:sldMk cId="3042456309" sldId="267"/>
            <ac:picMk id="52" creationId="{61458C8B-0553-B11F-3991-3AA15CB90B2E}"/>
          </ac:picMkLst>
        </pc:picChg>
        <pc:extLst>
          <p:ext xmlns:p="http://schemas.openxmlformats.org/presentationml/2006/main" uri="{D6D511B9-2390-475A-947B-AFAB55BFBCF1}">
            <pc226:cmChg xmlns:pc226="http://schemas.microsoft.com/office/powerpoint/2022/06/main/command" chg="mod">
              <pc226:chgData name="Naumer Sami" userId="aec03429-efee-45cb-bd9d-a94afce52602" providerId="ADAL" clId="{B60509D5-0DD2-4DCC-B32D-656EBF91F7FF}" dt="2025-10-16T11:42:35.441" v="3168" actId="20577"/>
              <pc2:cmMkLst xmlns:pc2="http://schemas.microsoft.com/office/powerpoint/2019/9/main/command">
                <pc:docMk/>
                <pc:sldMk cId="3042456309" sldId="267"/>
                <pc2:cmMk id="{4AD97440-B8FC-4FF2-880C-A7E60FDD7165}"/>
              </pc2:cmMkLst>
            </pc226:cmChg>
            <pc226:cmChg xmlns:pc226="http://schemas.microsoft.com/office/powerpoint/2022/06/main/command" chg="mod">
              <pc226:chgData name="Naumer Sami" userId="aec03429-efee-45cb-bd9d-a94afce52602" providerId="ADAL" clId="{B60509D5-0DD2-4DCC-B32D-656EBF91F7FF}" dt="2025-10-16T08:13:21.174" v="2776" actId="20577"/>
              <pc2:cmMkLst xmlns:pc2="http://schemas.microsoft.com/office/powerpoint/2019/9/main/command">
                <pc:docMk/>
                <pc:sldMk cId="3042456309" sldId="267"/>
                <pc2:cmMk id="{9B07AB41-94DA-41A4-A7D1-8EC073C7B198}"/>
              </pc2:cmMkLst>
            </pc226:cmChg>
          </p:ext>
        </pc:extLst>
      </pc:sldChg>
      <pc:sldChg chg="addSp delSp modSp add mod delAnim modAnim">
        <pc:chgData name="Naumer Sami" userId="aec03429-efee-45cb-bd9d-a94afce52602" providerId="ADAL" clId="{B60509D5-0DD2-4DCC-B32D-656EBF91F7FF}" dt="2025-10-17T07:17:08.306" v="4137" actId="255"/>
        <pc:sldMkLst>
          <pc:docMk/>
          <pc:sldMk cId="1899124463" sldId="268"/>
        </pc:sldMkLst>
        <pc:spChg chg="mod">
          <ac:chgData name="Naumer Sami" userId="aec03429-efee-45cb-bd9d-a94afce52602" providerId="ADAL" clId="{B60509D5-0DD2-4DCC-B32D-656EBF91F7FF}" dt="2025-10-16T11:47:28.110" v="3552" actId="20577"/>
          <ac:spMkLst>
            <pc:docMk/>
            <pc:sldMk cId="1899124463" sldId="268"/>
            <ac:spMk id="2" creationId="{4766B17C-FF33-E983-A5D7-6921E711B705}"/>
          </ac:spMkLst>
        </pc:spChg>
        <pc:spChg chg="mod">
          <ac:chgData name="Naumer Sami" userId="aec03429-efee-45cb-bd9d-a94afce52602" providerId="ADAL" clId="{B60509D5-0DD2-4DCC-B32D-656EBF91F7FF}" dt="2025-10-15T08:36:38.222" v="2657" actId="790"/>
          <ac:spMkLst>
            <pc:docMk/>
            <pc:sldMk cId="1899124463" sldId="268"/>
            <ac:spMk id="3" creationId="{288D9104-4085-283A-8372-A8E06176814D}"/>
          </ac:spMkLst>
        </pc:spChg>
        <pc:spChg chg="mod">
          <ac:chgData name="Naumer Sami" userId="aec03429-efee-45cb-bd9d-a94afce52602" providerId="ADAL" clId="{B60509D5-0DD2-4DCC-B32D-656EBF91F7FF}" dt="2025-10-15T08:36:38.222" v="2657" actId="790"/>
          <ac:spMkLst>
            <pc:docMk/>
            <pc:sldMk cId="1899124463" sldId="268"/>
            <ac:spMk id="4" creationId="{77B35293-27DE-C051-91E2-12C3133D880A}"/>
          </ac:spMkLst>
        </pc:spChg>
        <pc:spChg chg="add mod">
          <ac:chgData name="Naumer Sami" userId="aec03429-efee-45cb-bd9d-a94afce52602" providerId="ADAL" clId="{B60509D5-0DD2-4DCC-B32D-656EBF91F7FF}" dt="2025-10-15T08:36:38.222" v="2657" actId="790"/>
          <ac:spMkLst>
            <pc:docMk/>
            <pc:sldMk cId="1899124463" sldId="268"/>
            <ac:spMk id="5" creationId="{E8A43791-1980-2638-04F8-69579F9EE460}"/>
          </ac:spMkLst>
        </pc:spChg>
        <pc:spChg chg="mod">
          <ac:chgData name="Naumer Sami" userId="aec03429-efee-45cb-bd9d-a94afce52602" providerId="ADAL" clId="{B60509D5-0DD2-4DCC-B32D-656EBF91F7FF}" dt="2025-10-15T08:36:38.222" v="2657" actId="790"/>
          <ac:spMkLst>
            <pc:docMk/>
            <pc:sldMk cId="1899124463" sldId="268"/>
            <ac:spMk id="6" creationId="{8F226388-D37B-3CC0-7E41-46D4A576E86A}"/>
          </ac:spMkLst>
        </pc:spChg>
        <pc:spChg chg="add del mod">
          <ac:chgData name="Naumer Sami" userId="aec03429-efee-45cb-bd9d-a94afce52602" providerId="ADAL" clId="{B60509D5-0DD2-4DCC-B32D-656EBF91F7FF}" dt="2025-10-17T07:17:08.306" v="4137" actId="255"/>
          <ac:spMkLst>
            <pc:docMk/>
            <pc:sldMk cId="1899124463" sldId="268"/>
            <ac:spMk id="22" creationId="{8B6FCF52-36B7-6409-AA7C-8234A7B619EC}"/>
          </ac:spMkLst>
        </pc:spChg>
        <pc:picChg chg="mod">
          <ac:chgData name="Naumer Sami" userId="aec03429-efee-45cb-bd9d-a94afce52602" providerId="ADAL" clId="{B60509D5-0DD2-4DCC-B32D-656EBF91F7FF}" dt="2025-10-16T11:47:36.326" v="3555" actId="1076"/>
          <ac:picMkLst>
            <pc:docMk/>
            <pc:sldMk cId="1899124463" sldId="268"/>
            <ac:picMk id="20" creationId="{F4D0CFC0-995F-B5B2-A627-5D0B5E6B2B31}"/>
          </ac:picMkLst>
        </pc:picChg>
        <pc:cxnChg chg="add mod">
          <ac:chgData name="Naumer Sami" userId="aec03429-efee-45cb-bd9d-a94afce52602" providerId="ADAL" clId="{B60509D5-0DD2-4DCC-B32D-656EBF91F7FF}" dt="2025-10-16T12:31:05.790" v="3831" actId="693"/>
          <ac:cxnSpMkLst>
            <pc:docMk/>
            <pc:sldMk cId="1899124463" sldId="268"/>
            <ac:cxnSpMk id="9" creationId="{A94DCDCE-66AC-4C3C-93FC-81237049838A}"/>
          </ac:cxnSpMkLst>
        </pc:cxnChg>
      </pc:sldChg>
      <pc:sldChg chg="addSp delSp modSp add mod modAnim">
        <pc:chgData name="Naumer Sami" userId="aec03429-efee-45cb-bd9d-a94afce52602" providerId="ADAL" clId="{B60509D5-0DD2-4DCC-B32D-656EBF91F7FF}" dt="2025-10-16T12:31:57.441" v="3836"/>
        <pc:sldMkLst>
          <pc:docMk/>
          <pc:sldMk cId="222682362" sldId="269"/>
        </pc:sldMkLst>
        <pc:spChg chg="mod">
          <ac:chgData name="Naumer Sami" userId="aec03429-efee-45cb-bd9d-a94afce52602" providerId="ADAL" clId="{B60509D5-0DD2-4DCC-B32D-656EBF91F7FF}" dt="2025-10-16T11:47:48.790" v="3558"/>
          <ac:spMkLst>
            <pc:docMk/>
            <pc:sldMk cId="222682362" sldId="269"/>
            <ac:spMk id="2" creationId="{0E26BEF3-2081-5D4F-8624-B7B52DCF38B0}"/>
          </ac:spMkLst>
        </pc:spChg>
        <pc:spChg chg="mod">
          <ac:chgData name="Naumer Sami" userId="aec03429-efee-45cb-bd9d-a94afce52602" providerId="ADAL" clId="{B60509D5-0DD2-4DCC-B32D-656EBF91F7FF}" dt="2025-10-15T08:36:38.222" v="2657" actId="790"/>
          <ac:spMkLst>
            <pc:docMk/>
            <pc:sldMk cId="222682362" sldId="269"/>
            <ac:spMk id="3" creationId="{07FD995A-6C01-EC59-6CD4-D79D87B5FF89}"/>
          </ac:spMkLst>
        </pc:spChg>
        <pc:spChg chg="mod">
          <ac:chgData name="Naumer Sami" userId="aec03429-efee-45cb-bd9d-a94afce52602" providerId="ADAL" clId="{B60509D5-0DD2-4DCC-B32D-656EBF91F7FF}" dt="2025-10-15T08:36:38.222" v="2657" actId="790"/>
          <ac:spMkLst>
            <pc:docMk/>
            <pc:sldMk cId="222682362" sldId="269"/>
            <ac:spMk id="4" creationId="{658A1802-4A26-55AA-9520-EBC1AE0B9E73}"/>
          </ac:spMkLst>
        </pc:spChg>
        <pc:spChg chg="mod">
          <ac:chgData name="Naumer Sami" userId="aec03429-efee-45cb-bd9d-a94afce52602" providerId="ADAL" clId="{B60509D5-0DD2-4DCC-B32D-656EBF91F7FF}" dt="2025-10-15T08:36:38.222" v="2657" actId="790"/>
          <ac:spMkLst>
            <pc:docMk/>
            <pc:sldMk cId="222682362" sldId="269"/>
            <ac:spMk id="5" creationId="{DA907DCF-EDD7-18F3-738D-4FDC6AC3883E}"/>
          </ac:spMkLst>
        </pc:spChg>
        <pc:spChg chg="mod">
          <ac:chgData name="Naumer Sami" userId="aec03429-efee-45cb-bd9d-a94afce52602" providerId="ADAL" clId="{B60509D5-0DD2-4DCC-B32D-656EBF91F7FF}" dt="2025-10-15T08:36:38.222" v="2657" actId="790"/>
          <ac:spMkLst>
            <pc:docMk/>
            <pc:sldMk cId="222682362" sldId="269"/>
            <ac:spMk id="6" creationId="{2181E526-C64B-CCE4-2A83-780C6C071ADC}"/>
          </ac:spMkLst>
        </pc:spChg>
        <pc:spChg chg="mod">
          <ac:chgData name="Naumer Sami" userId="aec03429-efee-45cb-bd9d-a94afce52602" providerId="ADAL" clId="{B60509D5-0DD2-4DCC-B32D-656EBF91F7FF}" dt="2025-10-15T08:36:38.222" v="2657" actId="790"/>
          <ac:spMkLst>
            <pc:docMk/>
            <pc:sldMk cId="222682362" sldId="269"/>
            <ac:spMk id="22" creationId="{535F2EFA-E6A8-405C-869B-0F993299684A}"/>
          </ac:spMkLst>
        </pc:spChg>
        <pc:picChg chg="add mod">
          <ac:chgData name="Naumer Sami" userId="aec03429-efee-45cb-bd9d-a94afce52602" providerId="ADAL" clId="{B60509D5-0DD2-4DCC-B32D-656EBF91F7FF}" dt="2025-10-16T11:47:40.973" v="3556"/>
          <ac:picMkLst>
            <pc:docMk/>
            <pc:sldMk cId="222682362" sldId="269"/>
            <ac:picMk id="7" creationId="{84EEC648-B158-E958-4CA9-3BC883FA4BCE}"/>
          </ac:picMkLst>
        </pc:picChg>
        <pc:picChg chg="add mod modCrop">
          <ac:chgData name="Naumer Sami" userId="aec03429-efee-45cb-bd9d-a94afce52602" providerId="ADAL" clId="{B60509D5-0DD2-4DCC-B32D-656EBF91F7FF}" dt="2025-10-14T06:29:54.636" v="490" actId="732"/>
          <ac:picMkLst>
            <pc:docMk/>
            <pc:sldMk cId="222682362" sldId="269"/>
            <ac:picMk id="8" creationId="{850A4954-B505-7C2D-90D7-628558247CB4}"/>
          </ac:picMkLst>
        </pc:picChg>
        <pc:picChg chg="del">
          <ac:chgData name="Naumer Sami" userId="aec03429-efee-45cb-bd9d-a94afce52602" providerId="ADAL" clId="{B60509D5-0DD2-4DCC-B32D-656EBF91F7FF}" dt="2025-10-16T11:47:42.648" v="3557" actId="478"/>
          <ac:picMkLst>
            <pc:docMk/>
            <pc:sldMk cId="222682362" sldId="269"/>
            <ac:picMk id="20" creationId="{3068C893-EE45-ACAF-5BA3-D3BB36C60E79}"/>
          </ac:picMkLst>
        </pc:picChg>
        <pc:cxnChg chg="add mod">
          <ac:chgData name="Naumer Sami" userId="aec03429-efee-45cb-bd9d-a94afce52602" providerId="ADAL" clId="{B60509D5-0DD2-4DCC-B32D-656EBF91F7FF}" dt="2025-10-16T12:31:46.234" v="3834"/>
          <ac:cxnSpMkLst>
            <pc:docMk/>
            <pc:sldMk cId="222682362" sldId="269"/>
            <ac:cxnSpMk id="9" creationId="{29376A4B-950E-D1CD-AD87-F5619677B54F}"/>
          </ac:cxnSpMkLst>
        </pc:cxnChg>
      </pc:sldChg>
      <pc:sldChg chg="modSp new mod">
        <pc:chgData name="Naumer Sami" userId="aec03429-efee-45cb-bd9d-a94afce52602" providerId="ADAL" clId="{B60509D5-0DD2-4DCC-B32D-656EBF91F7FF}" dt="2025-10-16T13:06:10.342" v="4076" actId="20577"/>
        <pc:sldMkLst>
          <pc:docMk/>
          <pc:sldMk cId="842556440" sldId="270"/>
        </pc:sldMkLst>
        <pc:spChg chg="mod">
          <ac:chgData name="Naumer Sami" userId="aec03429-efee-45cb-bd9d-a94afce52602" providerId="ADAL" clId="{B60509D5-0DD2-4DCC-B32D-656EBF91F7FF}" dt="2025-10-15T08:36:38.222" v="2657" actId="790"/>
          <ac:spMkLst>
            <pc:docMk/>
            <pc:sldMk cId="842556440" sldId="270"/>
            <ac:spMk id="2" creationId="{1F18D048-72F4-059F-2571-CFF13A188A45}"/>
          </ac:spMkLst>
        </pc:spChg>
        <pc:spChg chg="mod">
          <ac:chgData name="Naumer Sami" userId="aec03429-efee-45cb-bd9d-a94afce52602" providerId="ADAL" clId="{B60509D5-0DD2-4DCC-B32D-656EBF91F7FF}" dt="2025-10-15T08:36:38.222" v="2657" actId="790"/>
          <ac:spMkLst>
            <pc:docMk/>
            <pc:sldMk cId="842556440" sldId="270"/>
            <ac:spMk id="3" creationId="{ACCC8B35-084F-09C0-26D3-8B8B85EF8CE1}"/>
          </ac:spMkLst>
        </pc:spChg>
        <pc:spChg chg="mod">
          <ac:chgData name="Naumer Sami" userId="aec03429-efee-45cb-bd9d-a94afce52602" providerId="ADAL" clId="{B60509D5-0DD2-4DCC-B32D-656EBF91F7FF}" dt="2025-10-15T08:36:38.222" v="2657" actId="790"/>
          <ac:spMkLst>
            <pc:docMk/>
            <pc:sldMk cId="842556440" sldId="270"/>
            <ac:spMk id="4" creationId="{D372C7F4-F516-06BB-C8FC-D1762303AE67}"/>
          </ac:spMkLst>
        </pc:spChg>
        <pc:spChg chg="mod">
          <ac:chgData name="Naumer Sami" userId="aec03429-efee-45cb-bd9d-a94afce52602" providerId="ADAL" clId="{B60509D5-0DD2-4DCC-B32D-656EBF91F7FF}" dt="2025-10-16T13:06:10.342" v="4076" actId="20577"/>
          <ac:spMkLst>
            <pc:docMk/>
            <pc:sldMk cId="842556440" sldId="270"/>
            <ac:spMk id="5" creationId="{A9501D15-233F-2504-511F-E9462BB46CD6}"/>
          </ac:spMkLst>
        </pc:spChg>
        <pc:spChg chg="mod">
          <ac:chgData name="Naumer Sami" userId="aec03429-efee-45cb-bd9d-a94afce52602" providerId="ADAL" clId="{B60509D5-0DD2-4DCC-B32D-656EBF91F7FF}" dt="2025-10-15T08:36:38.222" v="2657" actId="790"/>
          <ac:spMkLst>
            <pc:docMk/>
            <pc:sldMk cId="842556440" sldId="270"/>
            <ac:spMk id="6" creationId="{99C4121A-848F-E06A-F1A2-0926C5340ADC}"/>
          </ac:spMkLst>
        </pc:spChg>
      </pc:sldChg>
      <pc:sldChg chg="new">
        <pc:chgData name="Naumer Sami" userId="aec03429-efee-45cb-bd9d-a94afce52602" providerId="ADAL" clId="{B60509D5-0DD2-4DCC-B32D-656EBF91F7FF}" dt="2025-10-16T13:00:51.415" v="3887" actId="680"/>
        <pc:sldMkLst>
          <pc:docMk/>
          <pc:sldMk cId="2531091165" sldId="271"/>
        </pc:sldMkLst>
      </pc:sldChg>
      <pc:sldChg chg="addSp delSp modSp new del mod">
        <pc:chgData name="Naumer Sami" userId="aec03429-efee-45cb-bd9d-a94afce52602" providerId="ADAL" clId="{B60509D5-0DD2-4DCC-B32D-656EBF91F7FF}" dt="2025-10-16T11:40:43.437" v="3067" actId="47"/>
        <pc:sldMkLst>
          <pc:docMk/>
          <pc:sldMk cId="3258140350" sldId="271"/>
        </pc:sldMkLst>
        <pc:spChg chg="mod">
          <ac:chgData name="Naumer Sami" userId="aec03429-efee-45cb-bd9d-a94afce52602" providerId="ADAL" clId="{B60509D5-0DD2-4DCC-B32D-656EBF91F7FF}" dt="2025-10-16T08:20:55.085" v="2881" actId="164"/>
          <ac:spMkLst>
            <pc:docMk/>
            <pc:sldMk cId="3258140350" sldId="271"/>
            <ac:spMk id="5" creationId="{8E064397-8C11-D42F-1F28-7C6439E26FB1}"/>
          </ac:spMkLst>
        </pc:spChg>
        <pc:spChg chg="add del mod">
          <ac:chgData name="Naumer Sami" userId="aec03429-efee-45cb-bd9d-a94afce52602" providerId="ADAL" clId="{B60509D5-0DD2-4DCC-B32D-656EBF91F7FF}" dt="2025-10-16T08:20:49.369" v="2880" actId="478"/>
          <ac:spMkLst>
            <pc:docMk/>
            <pc:sldMk cId="3258140350" sldId="271"/>
            <ac:spMk id="6" creationId="{3E1ECE24-1D19-18EA-123B-96DE02EDE539}"/>
          </ac:spMkLst>
        </pc:spChg>
        <pc:spChg chg="add del mod">
          <ac:chgData name="Naumer Sami" userId="aec03429-efee-45cb-bd9d-a94afce52602" providerId="ADAL" clId="{B60509D5-0DD2-4DCC-B32D-656EBF91F7FF}" dt="2025-10-16T08:20:45.190" v="2879" actId="478"/>
          <ac:spMkLst>
            <pc:docMk/>
            <pc:sldMk cId="3258140350" sldId="271"/>
            <ac:spMk id="7" creationId="{E72F68E4-06C7-87BE-744C-5E3C8C11E297}"/>
          </ac:spMkLst>
        </pc:spChg>
        <pc:spChg chg="add mod">
          <ac:chgData name="Naumer Sami" userId="aec03429-efee-45cb-bd9d-a94afce52602" providerId="ADAL" clId="{B60509D5-0DD2-4DCC-B32D-656EBF91F7FF}" dt="2025-10-16T08:16:01.521" v="2794"/>
          <ac:spMkLst>
            <pc:docMk/>
            <pc:sldMk cId="3258140350" sldId="271"/>
            <ac:spMk id="8" creationId="{17519D07-4FCF-F31A-F528-57F48B3C16F0}"/>
          </ac:spMkLst>
        </pc:spChg>
        <pc:spChg chg="add del mod">
          <ac:chgData name="Naumer Sami" userId="aec03429-efee-45cb-bd9d-a94afce52602" providerId="ADAL" clId="{B60509D5-0DD2-4DCC-B32D-656EBF91F7FF}" dt="2025-10-16T08:20:49.369" v="2880" actId="478"/>
          <ac:spMkLst>
            <pc:docMk/>
            <pc:sldMk cId="3258140350" sldId="271"/>
            <ac:spMk id="9" creationId="{5EF340A3-E971-104B-B0A1-2175944DCB42}"/>
          </ac:spMkLst>
        </pc:spChg>
        <pc:spChg chg="add del mod">
          <ac:chgData name="Naumer Sami" userId="aec03429-efee-45cb-bd9d-a94afce52602" providerId="ADAL" clId="{B60509D5-0DD2-4DCC-B32D-656EBF91F7FF}" dt="2025-10-16T08:20:49.369" v="2880" actId="478"/>
          <ac:spMkLst>
            <pc:docMk/>
            <pc:sldMk cId="3258140350" sldId="271"/>
            <ac:spMk id="10" creationId="{899C5BB0-EB49-46A4-AC15-93B139BE75BC}"/>
          </ac:spMkLst>
        </pc:spChg>
        <pc:spChg chg="add del mod">
          <ac:chgData name="Naumer Sami" userId="aec03429-efee-45cb-bd9d-a94afce52602" providerId="ADAL" clId="{B60509D5-0DD2-4DCC-B32D-656EBF91F7FF}" dt="2025-10-16T08:20:44.043" v="2878" actId="478"/>
          <ac:spMkLst>
            <pc:docMk/>
            <pc:sldMk cId="3258140350" sldId="271"/>
            <ac:spMk id="11" creationId="{13604046-16E3-A2EE-5493-18F8CC5D00AA}"/>
          </ac:spMkLst>
        </pc:spChg>
        <pc:spChg chg="add del mod">
          <ac:chgData name="Naumer Sami" userId="aec03429-efee-45cb-bd9d-a94afce52602" providerId="ADAL" clId="{B60509D5-0DD2-4DCC-B32D-656EBF91F7FF}" dt="2025-10-16T08:20:49.369" v="2880" actId="478"/>
          <ac:spMkLst>
            <pc:docMk/>
            <pc:sldMk cId="3258140350" sldId="271"/>
            <ac:spMk id="12" creationId="{B12ED2E1-E753-E659-4EA8-B7FB025ABFB0}"/>
          </ac:spMkLst>
        </pc:spChg>
        <pc:spChg chg="add del mod">
          <ac:chgData name="Naumer Sami" userId="aec03429-efee-45cb-bd9d-a94afce52602" providerId="ADAL" clId="{B60509D5-0DD2-4DCC-B32D-656EBF91F7FF}" dt="2025-10-16T08:20:49.369" v="2880" actId="478"/>
          <ac:spMkLst>
            <pc:docMk/>
            <pc:sldMk cId="3258140350" sldId="271"/>
            <ac:spMk id="13" creationId="{D0BCCB47-DF54-AC8C-27E3-477B69C59D1E}"/>
          </ac:spMkLst>
        </pc:spChg>
        <pc:spChg chg="add del mod">
          <ac:chgData name="Naumer Sami" userId="aec03429-efee-45cb-bd9d-a94afce52602" providerId="ADAL" clId="{B60509D5-0DD2-4DCC-B32D-656EBF91F7FF}" dt="2025-10-16T08:20:49.369" v="2880" actId="478"/>
          <ac:spMkLst>
            <pc:docMk/>
            <pc:sldMk cId="3258140350" sldId="271"/>
            <ac:spMk id="14" creationId="{AE2D71F0-49BA-3705-E33A-7685C82C43B0}"/>
          </ac:spMkLst>
        </pc:spChg>
        <pc:spChg chg="del">
          <ac:chgData name="Naumer Sami" userId="aec03429-efee-45cb-bd9d-a94afce52602" providerId="ADAL" clId="{B60509D5-0DD2-4DCC-B32D-656EBF91F7FF}" dt="2025-10-16T08:20:49.369" v="2880" actId="478"/>
          <ac:spMkLst>
            <pc:docMk/>
            <pc:sldMk cId="3258140350" sldId="271"/>
            <ac:spMk id="15" creationId="{D279DD59-D845-1B05-78AA-813C7230B90D}"/>
          </ac:spMkLst>
        </pc:spChg>
        <pc:spChg chg="del">
          <ac:chgData name="Naumer Sami" userId="aec03429-efee-45cb-bd9d-a94afce52602" providerId="ADAL" clId="{B60509D5-0DD2-4DCC-B32D-656EBF91F7FF}" dt="2025-10-16T08:20:49.369" v="2880" actId="478"/>
          <ac:spMkLst>
            <pc:docMk/>
            <pc:sldMk cId="3258140350" sldId="271"/>
            <ac:spMk id="16" creationId="{CB094321-B8B5-AFD8-8104-C5B9E67E1A1D}"/>
          </ac:spMkLst>
        </pc:spChg>
        <pc:spChg chg="add del mod">
          <ac:chgData name="Naumer Sami" userId="aec03429-efee-45cb-bd9d-a94afce52602" providerId="ADAL" clId="{B60509D5-0DD2-4DCC-B32D-656EBF91F7FF}" dt="2025-10-16T08:20:49.369" v="2880" actId="478"/>
          <ac:spMkLst>
            <pc:docMk/>
            <pc:sldMk cId="3258140350" sldId="271"/>
            <ac:spMk id="17" creationId="{09D90E93-F09A-7640-E3A6-690ED15C7DD6}"/>
          </ac:spMkLst>
        </pc:spChg>
        <pc:spChg chg="del">
          <ac:chgData name="Naumer Sami" userId="aec03429-efee-45cb-bd9d-a94afce52602" providerId="ADAL" clId="{B60509D5-0DD2-4DCC-B32D-656EBF91F7FF}" dt="2025-10-16T08:20:49.369" v="2880" actId="478"/>
          <ac:spMkLst>
            <pc:docMk/>
            <pc:sldMk cId="3258140350" sldId="271"/>
            <ac:spMk id="18" creationId="{CB87C03D-5DCD-D7B3-3A82-E86EF5E0CD39}"/>
          </ac:spMkLst>
        </pc:spChg>
        <pc:spChg chg="add mod">
          <ac:chgData name="Naumer Sami" userId="aec03429-efee-45cb-bd9d-a94afce52602" providerId="ADAL" clId="{B60509D5-0DD2-4DCC-B32D-656EBF91F7FF}" dt="2025-10-16T08:20:55.085" v="2881" actId="164"/>
          <ac:spMkLst>
            <pc:docMk/>
            <pc:sldMk cId="3258140350" sldId="271"/>
            <ac:spMk id="19" creationId="{36D69113-081F-19DB-7369-EABC2FF32CF0}"/>
          </ac:spMkLst>
        </pc:spChg>
        <pc:spChg chg="add mod">
          <ac:chgData name="Naumer Sami" userId="aec03429-efee-45cb-bd9d-a94afce52602" providerId="ADAL" clId="{B60509D5-0DD2-4DCC-B32D-656EBF91F7FF}" dt="2025-10-16T08:17:28.122" v="2814" actId="207"/>
          <ac:spMkLst>
            <pc:docMk/>
            <pc:sldMk cId="3258140350" sldId="271"/>
            <ac:spMk id="20" creationId="{217659E7-17E3-455C-1318-A746C725181F}"/>
          </ac:spMkLst>
        </pc:spChg>
        <pc:spChg chg="add mod">
          <ac:chgData name="Naumer Sami" userId="aec03429-efee-45cb-bd9d-a94afce52602" providerId="ADAL" clId="{B60509D5-0DD2-4DCC-B32D-656EBF91F7FF}" dt="2025-10-16T08:20:55.085" v="2881" actId="164"/>
          <ac:spMkLst>
            <pc:docMk/>
            <pc:sldMk cId="3258140350" sldId="271"/>
            <ac:spMk id="21" creationId="{0C7EB509-9A45-34B5-80DA-C4BD4980C184}"/>
          </ac:spMkLst>
        </pc:spChg>
        <pc:spChg chg="add del mod">
          <ac:chgData name="Naumer Sami" userId="aec03429-efee-45cb-bd9d-a94afce52602" providerId="ADAL" clId="{B60509D5-0DD2-4DCC-B32D-656EBF91F7FF}" dt="2025-10-16T08:17:49.086" v="2821" actId="478"/>
          <ac:spMkLst>
            <pc:docMk/>
            <pc:sldMk cId="3258140350" sldId="271"/>
            <ac:spMk id="22" creationId="{A906C99D-41B3-D984-B7C6-54B3856B7218}"/>
          </ac:spMkLst>
        </pc:spChg>
        <pc:spChg chg="add del mod">
          <ac:chgData name="Naumer Sami" userId="aec03429-efee-45cb-bd9d-a94afce52602" providerId="ADAL" clId="{B60509D5-0DD2-4DCC-B32D-656EBF91F7FF}" dt="2025-10-16T08:19:01.747" v="2845" actId="478"/>
          <ac:spMkLst>
            <pc:docMk/>
            <pc:sldMk cId="3258140350" sldId="271"/>
            <ac:spMk id="23" creationId="{1DF39D7C-3267-3E66-A0BA-0A78D33E8559}"/>
          </ac:spMkLst>
        </pc:spChg>
        <pc:spChg chg="add del mod">
          <ac:chgData name="Naumer Sami" userId="aec03429-efee-45cb-bd9d-a94afce52602" providerId="ADAL" clId="{B60509D5-0DD2-4DCC-B32D-656EBF91F7FF}" dt="2025-10-16T08:19:02.840" v="2846" actId="478"/>
          <ac:spMkLst>
            <pc:docMk/>
            <pc:sldMk cId="3258140350" sldId="271"/>
            <ac:spMk id="24" creationId="{6424AFF2-4F18-179F-A847-4489C476B12E}"/>
          </ac:spMkLst>
        </pc:spChg>
        <pc:spChg chg="add del mod">
          <ac:chgData name="Naumer Sami" userId="aec03429-efee-45cb-bd9d-a94afce52602" providerId="ADAL" clId="{B60509D5-0DD2-4DCC-B32D-656EBF91F7FF}" dt="2025-10-16T08:19:33.720" v="2858" actId="478"/>
          <ac:spMkLst>
            <pc:docMk/>
            <pc:sldMk cId="3258140350" sldId="271"/>
            <ac:spMk id="25" creationId="{A7FA74C6-07CA-2DCA-7E30-3DECFCC51E8F}"/>
          </ac:spMkLst>
        </pc:spChg>
        <pc:spChg chg="add mod">
          <ac:chgData name="Naumer Sami" userId="aec03429-efee-45cb-bd9d-a94afce52602" providerId="ADAL" clId="{B60509D5-0DD2-4DCC-B32D-656EBF91F7FF}" dt="2025-10-16T08:20:55.085" v="2881" actId="164"/>
          <ac:spMkLst>
            <pc:docMk/>
            <pc:sldMk cId="3258140350" sldId="271"/>
            <ac:spMk id="26" creationId="{47C35C35-2BD0-233F-A4A6-29F02E0FCA88}"/>
          </ac:spMkLst>
        </pc:spChg>
        <pc:spChg chg="add mod">
          <ac:chgData name="Naumer Sami" userId="aec03429-efee-45cb-bd9d-a94afce52602" providerId="ADAL" clId="{B60509D5-0DD2-4DCC-B32D-656EBF91F7FF}" dt="2025-10-16T08:19:14.065" v="2851" actId="1076"/>
          <ac:spMkLst>
            <pc:docMk/>
            <pc:sldMk cId="3258140350" sldId="271"/>
            <ac:spMk id="27" creationId="{D0BBB436-E42C-1BAD-EE09-61BB249784AC}"/>
          </ac:spMkLst>
        </pc:spChg>
        <pc:spChg chg="add mod">
          <ac:chgData name="Naumer Sami" userId="aec03429-efee-45cb-bd9d-a94afce52602" providerId="ADAL" clId="{B60509D5-0DD2-4DCC-B32D-656EBF91F7FF}" dt="2025-10-16T08:20:55.085" v="2881" actId="164"/>
          <ac:spMkLst>
            <pc:docMk/>
            <pc:sldMk cId="3258140350" sldId="271"/>
            <ac:spMk id="28" creationId="{97206B3F-0189-4490-F735-A028AF7DEBE9}"/>
          </ac:spMkLst>
        </pc:spChg>
        <pc:spChg chg="add mod">
          <ac:chgData name="Naumer Sami" userId="aec03429-efee-45cb-bd9d-a94afce52602" providerId="ADAL" clId="{B60509D5-0DD2-4DCC-B32D-656EBF91F7FF}" dt="2025-10-16T08:20:55.085" v="2881" actId="164"/>
          <ac:spMkLst>
            <pc:docMk/>
            <pc:sldMk cId="3258140350" sldId="271"/>
            <ac:spMk id="29" creationId="{99E43F7A-642F-C3C4-1B0B-61BD30AAAC1A}"/>
          </ac:spMkLst>
        </pc:spChg>
        <pc:spChg chg="add mod">
          <ac:chgData name="Naumer Sami" userId="aec03429-efee-45cb-bd9d-a94afce52602" providerId="ADAL" clId="{B60509D5-0DD2-4DCC-B32D-656EBF91F7FF}" dt="2025-10-16T08:20:55.085" v="2881" actId="164"/>
          <ac:spMkLst>
            <pc:docMk/>
            <pc:sldMk cId="3258140350" sldId="271"/>
            <ac:spMk id="30" creationId="{A8B58867-6ACE-B409-2616-42E3FF780AD6}"/>
          </ac:spMkLst>
        </pc:spChg>
        <pc:spChg chg="add mod">
          <ac:chgData name="Naumer Sami" userId="aec03429-efee-45cb-bd9d-a94afce52602" providerId="ADAL" clId="{B60509D5-0DD2-4DCC-B32D-656EBF91F7FF}" dt="2025-10-16T08:20:55.085" v="2881" actId="164"/>
          <ac:spMkLst>
            <pc:docMk/>
            <pc:sldMk cId="3258140350" sldId="271"/>
            <ac:spMk id="31" creationId="{04536847-05DD-CD64-D28D-A06DF6A683AD}"/>
          </ac:spMkLst>
        </pc:spChg>
        <pc:spChg chg="add mod">
          <ac:chgData name="Naumer Sami" userId="aec03429-efee-45cb-bd9d-a94afce52602" providerId="ADAL" clId="{B60509D5-0DD2-4DCC-B32D-656EBF91F7FF}" dt="2025-10-16T08:20:22.001" v="2874" actId="14100"/>
          <ac:spMkLst>
            <pc:docMk/>
            <pc:sldMk cId="3258140350" sldId="271"/>
            <ac:spMk id="32" creationId="{1D029ADB-5679-6BF3-32F0-04634E757541}"/>
          </ac:spMkLst>
        </pc:spChg>
        <pc:spChg chg="add del mod">
          <ac:chgData name="Naumer Sami" userId="aec03429-efee-45cb-bd9d-a94afce52602" providerId="ADAL" clId="{B60509D5-0DD2-4DCC-B32D-656EBF91F7FF}" dt="2025-10-16T08:20:08.590" v="2867" actId="478"/>
          <ac:spMkLst>
            <pc:docMk/>
            <pc:sldMk cId="3258140350" sldId="271"/>
            <ac:spMk id="33" creationId="{8FFCDFDB-8461-A68F-EC5D-2E1B610BCD9B}"/>
          </ac:spMkLst>
        </pc:spChg>
        <pc:spChg chg="add mod">
          <ac:chgData name="Naumer Sami" userId="aec03429-efee-45cb-bd9d-a94afce52602" providerId="ADAL" clId="{B60509D5-0DD2-4DCC-B32D-656EBF91F7FF}" dt="2025-10-16T08:20:36.455" v="2876" actId="1076"/>
          <ac:spMkLst>
            <pc:docMk/>
            <pc:sldMk cId="3258140350" sldId="271"/>
            <ac:spMk id="34" creationId="{FD637EB9-F9D8-C182-C8FE-0356EEF854A1}"/>
          </ac:spMkLst>
        </pc:spChg>
        <pc:spChg chg="add mod">
          <ac:chgData name="Naumer Sami" userId="aec03429-efee-45cb-bd9d-a94afce52602" providerId="ADAL" clId="{B60509D5-0DD2-4DCC-B32D-656EBF91F7FF}" dt="2025-10-16T08:20:55.085" v="2881" actId="164"/>
          <ac:spMkLst>
            <pc:docMk/>
            <pc:sldMk cId="3258140350" sldId="271"/>
            <ac:spMk id="35" creationId="{61A50AB0-3FDD-3ED1-62F4-3E1BF393C50B}"/>
          </ac:spMkLst>
        </pc:spChg>
        <pc:spChg chg="add mod">
          <ac:chgData name="Naumer Sami" userId="aec03429-efee-45cb-bd9d-a94afce52602" providerId="ADAL" clId="{B60509D5-0DD2-4DCC-B32D-656EBF91F7FF}" dt="2025-10-16T08:20:55.085" v="2881" actId="164"/>
          <ac:spMkLst>
            <pc:docMk/>
            <pc:sldMk cId="3258140350" sldId="271"/>
            <ac:spMk id="36" creationId="{2AE415B8-F174-6050-66C9-FB61EE354AF4}"/>
          </ac:spMkLst>
        </pc:spChg>
        <pc:spChg chg="add mod">
          <ac:chgData name="Naumer Sami" userId="aec03429-efee-45cb-bd9d-a94afce52602" providerId="ADAL" clId="{B60509D5-0DD2-4DCC-B32D-656EBF91F7FF}" dt="2025-10-16T08:20:36.455" v="2876" actId="1076"/>
          <ac:spMkLst>
            <pc:docMk/>
            <pc:sldMk cId="3258140350" sldId="271"/>
            <ac:spMk id="37" creationId="{0A5ED611-703F-5488-86B6-D7FA0E555139}"/>
          </ac:spMkLst>
        </pc:spChg>
        <pc:spChg chg="add mod">
          <ac:chgData name="Naumer Sami" userId="aec03429-efee-45cb-bd9d-a94afce52602" providerId="ADAL" clId="{B60509D5-0DD2-4DCC-B32D-656EBF91F7FF}" dt="2025-10-16T08:20:41.886" v="2877" actId="1076"/>
          <ac:spMkLst>
            <pc:docMk/>
            <pc:sldMk cId="3258140350" sldId="271"/>
            <ac:spMk id="38" creationId="{E33604DD-D409-65CF-493D-2B90BE4A3E21}"/>
          </ac:spMkLst>
        </pc:spChg>
        <pc:grpChg chg="del">
          <ac:chgData name="Naumer Sami" userId="aec03429-efee-45cb-bd9d-a94afce52602" providerId="ADAL" clId="{B60509D5-0DD2-4DCC-B32D-656EBF91F7FF}" dt="2025-10-16T08:20:56.126" v="2882" actId="21"/>
          <ac:grpSpMkLst>
            <pc:docMk/>
            <pc:sldMk cId="3258140350" sldId="271"/>
            <ac:grpSpMk id="39" creationId="{297F023F-EE59-21E4-D98B-0F14568B4E0A}"/>
          </ac:grpSpMkLst>
        </pc:grpChg>
      </pc:sldChg>
      <pc:sldChg chg="modSp new mod modNotesTx">
        <pc:chgData name="Naumer Sami" userId="aec03429-efee-45cb-bd9d-a94afce52602" providerId="ADAL" clId="{B60509D5-0DD2-4DCC-B32D-656EBF91F7FF}" dt="2025-10-16T13:03:23.825" v="3940" actId="790"/>
        <pc:sldMkLst>
          <pc:docMk/>
          <pc:sldMk cId="1121302289" sldId="272"/>
        </pc:sldMkLst>
        <pc:spChg chg="mod">
          <ac:chgData name="Naumer Sami" userId="aec03429-efee-45cb-bd9d-a94afce52602" providerId="ADAL" clId="{B60509D5-0DD2-4DCC-B32D-656EBF91F7FF}" dt="2025-10-16T13:03:23.825" v="3940" actId="790"/>
          <ac:spMkLst>
            <pc:docMk/>
            <pc:sldMk cId="1121302289" sldId="272"/>
            <ac:spMk id="2" creationId="{A3CC2620-FC75-C64B-8163-9C4ECFF43598}"/>
          </ac:spMkLst>
        </pc:spChg>
        <pc:spChg chg="mod">
          <ac:chgData name="Naumer Sami" userId="aec03429-efee-45cb-bd9d-a94afce52602" providerId="ADAL" clId="{B60509D5-0DD2-4DCC-B32D-656EBF91F7FF}" dt="2025-10-16T13:03:23.825" v="3940" actId="790"/>
          <ac:spMkLst>
            <pc:docMk/>
            <pc:sldMk cId="1121302289" sldId="272"/>
            <ac:spMk id="3" creationId="{7E8DAA12-748E-D4AA-0E4C-02C01BDA6013}"/>
          </ac:spMkLst>
        </pc:spChg>
        <pc:spChg chg="mod">
          <ac:chgData name="Naumer Sami" userId="aec03429-efee-45cb-bd9d-a94afce52602" providerId="ADAL" clId="{B60509D5-0DD2-4DCC-B32D-656EBF91F7FF}" dt="2025-10-16T13:03:23.825" v="3940" actId="790"/>
          <ac:spMkLst>
            <pc:docMk/>
            <pc:sldMk cId="1121302289" sldId="272"/>
            <ac:spMk id="4" creationId="{EEBE04AC-570F-7F02-CC52-90A4A014A09E}"/>
          </ac:spMkLst>
        </pc:spChg>
        <pc:spChg chg="mod">
          <ac:chgData name="Naumer Sami" userId="aec03429-efee-45cb-bd9d-a94afce52602" providerId="ADAL" clId="{B60509D5-0DD2-4DCC-B32D-656EBF91F7FF}" dt="2025-10-16T13:03:23.825" v="3940" actId="790"/>
          <ac:spMkLst>
            <pc:docMk/>
            <pc:sldMk cId="1121302289" sldId="272"/>
            <ac:spMk id="5" creationId="{9D1748C4-251D-B44A-CF21-A54CD81AAD5D}"/>
          </ac:spMkLst>
        </pc:spChg>
      </pc:sldChg>
      <pc:sldChg chg="modSp new mod">
        <pc:chgData name="Naumer Sami" userId="aec03429-efee-45cb-bd9d-a94afce52602" providerId="ADAL" clId="{B60509D5-0DD2-4DCC-B32D-656EBF91F7FF}" dt="2025-10-17T06:51:22.203" v="4077" actId="790"/>
        <pc:sldMkLst>
          <pc:docMk/>
          <pc:sldMk cId="4179327651" sldId="273"/>
        </pc:sldMkLst>
        <pc:spChg chg="mod">
          <ac:chgData name="Naumer Sami" userId="aec03429-efee-45cb-bd9d-a94afce52602" providerId="ADAL" clId="{B60509D5-0DD2-4DCC-B32D-656EBF91F7FF}" dt="2025-10-17T06:51:22.203" v="4077" actId="790"/>
          <ac:spMkLst>
            <pc:docMk/>
            <pc:sldMk cId="4179327651" sldId="273"/>
            <ac:spMk id="2" creationId="{54E5311F-4A65-A7D7-6A17-C4F8A823AAB4}"/>
          </ac:spMkLst>
        </pc:spChg>
        <pc:spChg chg="mod">
          <ac:chgData name="Naumer Sami" userId="aec03429-efee-45cb-bd9d-a94afce52602" providerId="ADAL" clId="{B60509D5-0DD2-4DCC-B32D-656EBF91F7FF}" dt="2025-10-17T06:51:22.203" v="4077" actId="790"/>
          <ac:spMkLst>
            <pc:docMk/>
            <pc:sldMk cId="4179327651" sldId="273"/>
            <ac:spMk id="3" creationId="{95B081C2-AA76-36FF-E0CA-857888EC68CB}"/>
          </ac:spMkLst>
        </pc:spChg>
        <pc:spChg chg="mod">
          <ac:chgData name="Naumer Sami" userId="aec03429-efee-45cb-bd9d-a94afce52602" providerId="ADAL" clId="{B60509D5-0DD2-4DCC-B32D-656EBF91F7FF}" dt="2025-10-17T06:51:22.203" v="4077" actId="790"/>
          <ac:spMkLst>
            <pc:docMk/>
            <pc:sldMk cId="4179327651" sldId="273"/>
            <ac:spMk id="4" creationId="{DBA07746-3899-D06B-8708-18BEB5602629}"/>
          </ac:spMkLst>
        </pc:spChg>
        <pc:spChg chg="mod">
          <ac:chgData name="Naumer Sami" userId="aec03429-efee-45cb-bd9d-a94afce52602" providerId="ADAL" clId="{B60509D5-0DD2-4DCC-B32D-656EBF91F7FF}" dt="2025-10-17T06:51:22.203" v="4077" actId="790"/>
          <ac:spMkLst>
            <pc:docMk/>
            <pc:sldMk cId="4179327651" sldId="273"/>
            <ac:spMk id="5" creationId="{E68A2B70-C506-E193-A6A7-2C26E17E78C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GB" sz="1200" noProof="0" dirty="0"/>
              <a:t>Burnup and 235U enrichment of LWR SMRs </a:t>
            </a:r>
            <a:r>
              <a:rPr lang="en-GB" sz="1200" noProof="0" dirty="0">
                <a:solidFill>
                  <a:schemeClr val="tx1"/>
                </a:solidFill>
              </a:rPr>
              <a:t>fuel</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GB"/>
        </a:p>
      </c:txPr>
    </c:title>
    <c:autoTitleDeleted val="0"/>
    <c:plotArea>
      <c:layout>
        <c:manualLayout>
          <c:layoutTarget val="inner"/>
          <c:xMode val="edge"/>
          <c:yMode val="edge"/>
          <c:x val="9.9803149606299213E-2"/>
          <c:y val="0.17171296296296298"/>
          <c:w val="0.85141907261592298"/>
          <c:h val="0.72125801983085447"/>
        </c:manualLayout>
      </c:layout>
      <c:scatterChart>
        <c:scatterStyle val="lineMarker"/>
        <c:varyColors val="0"/>
        <c:ser>
          <c:idx val="0"/>
          <c:order val="0"/>
          <c:tx>
            <c:strRef>
              <c:f>Sheet1!$D$2</c:f>
              <c:strCache>
                <c:ptCount val="1"/>
                <c:pt idx="0">
                  <c:v>burnup</c:v>
                </c:pt>
              </c:strCache>
            </c:strRef>
          </c:tx>
          <c:spPr>
            <a:ln w="38100" cap="rnd">
              <a:noFill/>
              <a:round/>
            </a:ln>
            <a:effectLst/>
          </c:spPr>
          <c:marker>
            <c:symbol val="circle"/>
            <c:size val="5"/>
            <c:spPr>
              <a:solidFill>
                <a:schemeClr val="accent1"/>
              </a:solidFill>
              <a:ln w="15875">
                <a:solidFill>
                  <a:schemeClr val="accent1"/>
                </a:solidFill>
              </a:ln>
              <a:effectLst/>
            </c:spPr>
          </c:marker>
          <c:dPt>
            <c:idx val="1"/>
            <c:marker>
              <c:symbol val="circle"/>
              <c:size val="5"/>
              <c:spPr>
                <a:solidFill>
                  <a:schemeClr val="accent4"/>
                </a:solidFill>
                <a:ln w="15875">
                  <a:solidFill>
                    <a:schemeClr val="accent1"/>
                  </a:solidFill>
                </a:ln>
                <a:effectLst/>
              </c:spPr>
            </c:marker>
            <c:bubble3D val="0"/>
            <c:extLst>
              <c:ext xmlns:c16="http://schemas.microsoft.com/office/drawing/2014/chart" uri="{C3380CC4-5D6E-409C-BE32-E72D297353CC}">
                <c16:uniqueId val="{00000006-3F9C-4D14-8C1E-A80DB1773017}"/>
              </c:ext>
            </c:extLst>
          </c:dPt>
          <c:dPt>
            <c:idx val="9"/>
            <c:marker>
              <c:symbol val="circle"/>
              <c:size val="5"/>
              <c:spPr>
                <a:solidFill>
                  <a:schemeClr val="tx2"/>
                </a:solidFill>
                <a:ln w="15875">
                  <a:solidFill>
                    <a:schemeClr val="accent1"/>
                  </a:solidFill>
                </a:ln>
                <a:effectLst/>
              </c:spPr>
            </c:marker>
            <c:bubble3D val="0"/>
            <c:extLst>
              <c:ext xmlns:c16="http://schemas.microsoft.com/office/drawing/2014/chart" uri="{C3380CC4-5D6E-409C-BE32-E72D297353CC}">
                <c16:uniqueId val="{00000001-3F9C-4D14-8C1E-A80DB1773017}"/>
              </c:ext>
            </c:extLst>
          </c:dPt>
          <c:dPt>
            <c:idx val="10"/>
            <c:marker>
              <c:symbol val="circle"/>
              <c:size val="5"/>
              <c:spPr>
                <a:solidFill>
                  <a:schemeClr val="tx2"/>
                </a:solidFill>
                <a:ln w="15875">
                  <a:solidFill>
                    <a:schemeClr val="accent1"/>
                  </a:solidFill>
                </a:ln>
                <a:effectLst/>
              </c:spPr>
            </c:marker>
            <c:bubble3D val="0"/>
            <c:extLst>
              <c:ext xmlns:c16="http://schemas.microsoft.com/office/drawing/2014/chart" uri="{C3380CC4-5D6E-409C-BE32-E72D297353CC}">
                <c16:uniqueId val="{00000002-3F9C-4D14-8C1E-A80DB1773017}"/>
              </c:ext>
            </c:extLst>
          </c:dPt>
          <c:dPt>
            <c:idx val="13"/>
            <c:marker>
              <c:symbol val="circle"/>
              <c:size val="5"/>
              <c:spPr>
                <a:solidFill>
                  <a:schemeClr val="tx2"/>
                </a:solidFill>
                <a:ln w="15875">
                  <a:solidFill>
                    <a:schemeClr val="accent1"/>
                  </a:solidFill>
                </a:ln>
                <a:effectLst/>
              </c:spPr>
            </c:marker>
            <c:bubble3D val="0"/>
            <c:extLst>
              <c:ext xmlns:c16="http://schemas.microsoft.com/office/drawing/2014/chart" uri="{C3380CC4-5D6E-409C-BE32-E72D297353CC}">
                <c16:uniqueId val="{00000003-3F9C-4D14-8C1E-A80DB1773017}"/>
              </c:ext>
            </c:extLst>
          </c:dPt>
          <c:dPt>
            <c:idx val="16"/>
            <c:marker>
              <c:symbol val="circle"/>
              <c:size val="5"/>
              <c:spPr>
                <a:solidFill>
                  <a:schemeClr val="accent4"/>
                </a:solidFill>
                <a:ln w="15875">
                  <a:solidFill>
                    <a:schemeClr val="accent1"/>
                  </a:solidFill>
                </a:ln>
                <a:effectLst/>
              </c:spPr>
            </c:marker>
            <c:bubble3D val="0"/>
            <c:extLst>
              <c:ext xmlns:c16="http://schemas.microsoft.com/office/drawing/2014/chart" uri="{C3380CC4-5D6E-409C-BE32-E72D297353CC}">
                <c16:uniqueId val="{00000005-3F9C-4D14-8C1E-A80DB1773017}"/>
              </c:ext>
            </c:extLst>
          </c:dPt>
          <c:dPt>
            <c:idx val="17"/>
            <c:marker>
              <c:symbol val="circle"/>
              <c:size val="5"/>
              <c:spPr>
                <a:solidFill>
                  <a:schemeClr val="accent4"/>
                </a:solidFill>
                <a:ln w="15875">
                  <a:solidFill>
                    <a:schemeClr val="accent1"/>
                  </a:solidFill>
                </a:ln>
                <a:effectLst/>
              </c:spPr>
            </c:marker>
            <c:bubble3D val="0"/>
            <c:extLst>
              <c:ext xmlns:c16="http://schemas.microsoft.com/office/drawing/2014/chart" uri="{C3380CC4-5D6E-409C-BE32-E72D297353CC}">
                <c16:uniqueId val="{00000004-3F9C-4D14-8C1E-A80DB1773017}"/>
              </c:ext>
            </c:extLst>
          </c:dPt>
          <c:xVal>
            <c:numRef>
              <c:f>Sheet1!$C$3:$C$20</c:f>
              <c:numCache>
                <c:formatCode>General</c:formatCode>
                <c:ptCount val="18"/>
                <c:pt idx="0">
                  <c:v>5</c:v>
                </c:pt>
                <c:pt idx="1">
                  <c:v>5</c:v>
                </c:pt>
                <c:pt idx="2">
                  <c:v>5</c:v>
                </c:pt>
                <c:pt idx="3">
                  <c:v>3.1</c:v>
                </c:pt>
                <c:pt idx="4">
                  <c:v>4.5</c:v>
                </c:pt>
                <c:pt idx="5">
                  <c:v>5</c:v>
                </c:pt>
                <c:pt idx="6">
                  <c:v>5</c:v>
                </c:pt>
                <c:pt idx="7">
                  <c:v>5</c:v>
                </c:pt>
                <c:pt idx="8">
                  <c:v>5</c:v>
                </c:pt>
                <c:pt idx="9">
                  <c:v>19</c:v>
                </c:pt>
                <c:pt idx="10">
                  <c:v>5</c:v>
                </c:pt>
                <c:pt idx="11">
                  <c:v>5</c:v>
                </c:pt>
                <c:pt idx="13">
                  <c:v>3</c:v>
                </c:pt>
                <c:pt idx="15">
                  <c:v>5</c:v>
                </c:pt>
                <c:pt idx="16">
                  <c:v>4.5</c:v>
                </c:pt>
                <c:pt idx="17">
                  <c:v>4.5</c:v>
                </c:pt>
              </c:numCache>
            </c:numRef>
          </c:xVal>
          <c:yVal>
            <c:numRef>
              <c:f>Sheet1!$D$3:$D$20</c:f>
              <c:numCache>
                <c:formatCode>General</c:formatCode>
                <c:ptCount val="18"/>
                <c:pt idx="0">
                  <c:v>52</c:v>
                </c:pt>
                <c:pt idx="1">
                  <c:v>55</c:v>
                </c:pt>
                <c:pt idx="2">
                  <c:v>40</c:v>
                </c:pt>
                <c:pt idx="3">
                  <c:v>24</c:v>
                </c:pt>
                <c:pt idx="4">
                  <c:v>40</c:v>
                </c:pt>
                <c:pt idx="5">
                  <c:v>62</c:v>
                </c:pt>
                <c:pt idx="6">
                  <c:v>55</c:v>
                </c:pt>
                <c:pt idx="7">
                  <c:v>30</c:v>
                </c:pt>
                <c:pt idx="8">
                  <c:v>54</c:v>
                </c:pt>
                <c:pt idx="9">
                  <c:v>60</c:v>
                </c:pt>
                <c:pt idx="10">
                  <c:v>65</c:v>
                </c:pt>
                <c:pt idx="11">
                  <c:v>43</c:v>
                </c:pt>
                <c:pt idx="13">
                  <c:v>25</c:v>
                </c:pt>
                <c:pt idx="15">
                  <c:v>55</c:v>
                </c:pt>
                <c:pt idx="16">
                  <c:v>57</c:v>
                </c:pt>
                <c:pt idx="17">
                  <c:v>55</c:v>
                </c:pt>
              </c:numCache>
            </c:numRef>
          </c:yVal>
          <c:smooth val="0"/>
          <c:extLst>
            <c:ext xmlns:c16="http://schemas.microsoft.com/office/drawing/2014/chart" uri="{C3380CC4-5D6E-409C-BE32-E72D297353CC}">
              <c16:uniqueId val="{00000000-3F9C-4D14-8C1E-A80DB1773017}"/>
            </c:ext>
          </c:extLst>
        </c:ser>
        <c:dLbls>
          <c:showLegendKey val="0"/>
          <c:showVal val="0"/>
          <c:showCatName val="0"/>
          <c:showSerName val="0"/>
          <c:showPercent val="0"/>
          <c:showBubbleSize val="0"/>
        </c:dLbls>
        <c:axId val="2075299503"/>
        <c:axId val="1282213887"/>
      </c:scatterChart>
      <c:valAx>
        <c:axId val="207529950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noProof="0"/>
                  <a:t>235U enrichment [%] </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82213887"/>
        <c:crosses val="autoZero"/>
        <c:crossBetween val="midCat"/>
      </c:valAx>
      <c:valAx>
        <c:axId val="1282213887"/>
        <c:scaling>
          <c:orientation val="minMax"/>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noProof="0" dirty="0">
                    <a:solidFill>
                      <a:sysClr val="windowText" lastClr="000000"/>
                    </a:solidFill>
                  </a:rPr>
                  <a:t>Discharge burnup (MWd/kgU)</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75299503"/>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modernComment_102_A939E46.xml><?xml version="1.0" encoding="utf-8"?>
<p188:cmLst xmlns:a="http://schemas.openxmlformats.org/drawingml/2006/main" xmlns:r="http://schemas.openxmlformats.org/officeDocument/2006/relationships" xmlns:p188="http://schemas.microsoft.com/office/powerpoint/2018/8/main">
  <p188:cm id="{8A2A2E02-D5AB-4CBD-8834-DC693191A55A}" authorId="{5F1C7EAB-9052-40DC-2233-5EDC4E14FD70}" status="resolved" created="2025-10-16T07:58:18.194" complete="100000">
    <ac:deMkLst xmlns:ac="http://schemas.microsoft.com/office/drawing/2013/main/command">
      <pc:docMk xmlns:pc="http://schemas.microsoft.com/office/powerpoint/2013/main/command"/>
      <pc:sldMk xmlns:pc="http://schemas.microsoft.com/office/powerpoint/2013/main/command" cId="177446470" sldId="258"/>
      <ac:graphicFrameMk id="11" creationId="{87A275C2-B55D-F881-7B2C-80F0442045BC}"/>
    </ac:deMkLst>
    <p188:txBody>
      <a:bodyPr/>
      <a:lstStyle/>
      <a:p>
        <a:r>
          <a:rPr lang="en-GB"/>
          <a:t>Explain color of the dots, which are conventional, which are SMRs</a:t>
        </a:r>
      </a:p>
    </p188:txBody>
  </p188:cm>
  <p188:cm id="{C8C962D3-294E-49E3-81CE-07C4D4F6F86F}" authorId="{5F1C7EAB-9052-40DC-2233-5EDC4E14FD70}" status="resolved" created="2025-10-16T08:12:47.343" complete="100000">
    <ac:txMkLst xmlns:ac="http://schemas.microsoft.com/office/drawing/2013/main/command">
      <pc:docMk xmlns:pc="http://schemas.microsoft.com/office/powerpoint/2013/main/command"/>
      <pc:sldMk xmlns:pc="http://schemas.microsoft.com/office/powerpoint/2013/main/command" cId="177446470" sldId="258"/>
      <ac:spMk id="5" creationId="{C3BFBD88-E066-3168-0F73-782AC5214AF8}"/>
      <ac:txMk cp="186" len="3">
        <ac:context len="308" hash="3437434268"/>
      </ac:txMk>
    </ac:txMkLst>
    <p188:pos x="1696885" y="1796913"/>
    <p188:txBody>
      <a:bodyPr/>
      <a:lstStyle/>
      <a:p>
        <a:r>
          <a:rPr lang="en-GB"/>
          <a:t>Specify LWRs in general, or LWR SMRs OR conventional reactors?</a:t>
        </a:r>
      </a:p>
    </p188:txBody>
  </p188:cm>
</p188:cmLst>
</file>

<file path=ppt/comments/modernComment_105_353FFD38.xml><?xml version="1.0" encoding="utf-8"?>
<p188:cmLst xmlns:a="http://schemas.openxmlformats.org/drawingml/2006/main" xmlns:r="http://schemas.openxmlformats.org/officeDocument/2006/relationships" xmlns:p188="http://schemas.microsoft.com/office/powerpoint/2018/8/main">
  <p188:cm id="{7AB3BC6E-5203-440C-9B80-5F64B05BF63E}" authorId="{5F1C7EAB-9052-40DC-2233-5EDC4E14FD70}" created="2025-10-16T08:50:10.043">
    <ac:txMkLst xmlns:ac="http://schemas.microsoft.com/office/drawing/2013/main/command">
      <pc:docMk xmlns:pc="http://schemas.microsoft.com/office/powerpoint/2013/main/command"/>
      <pc:sldMk xmlns:pc="http://schemas.microsoft.com/office/powerpoint/2013/main/command" cId="893386040" sldId="261"/>
      <ac:spMk id="5" creationId="{BA371DBB-A2CD-0F40-CD0C-9F0AFBF257DE}"/>
      <ac:txMk cp="363" len="160">
        <ac:context len="610" hash="386548698"/>
      </ac:txMk>
    </ac:txMkLst>
    <p188:pos x="4087388" y="1853519"/>
    <p188:txBody>
      <a:bodyPr/>
      <a:lstStyle/>
      <a:p>
        <a:r>
          <a:rPr lang="en-GB"/>
          <a:t>I think it would be of interest for the audience, see a slide of this input</a:t>
        </a:r>
      </a:p>
    </p188:txBody>
  </p188:cm>
</p188:cmLst>
</file>

<file path=ppt/comments/modernComment_106_39AAE0DC.xml><?xml version="1.0" encoding="utf-8"?>
<p188:cmLst xmlns:a="http://schemas.openxmlformats.org/drawingml/2006/main" xmlns:r="http://schemas.openxmlformats.org/officeDocument/2006/relationships" xmlns:p188="http://schemas.microsoft.com/office/powerpoint/2018/8/main">
  <p188:cm id="{778208F4-7B59-4DD4-A103-EB9C8D607E09}" authorId="{5F1C7EAB-9052-40DC-2233-5EDC4E14FD70}" created="2025-10-16T07:10:44.348">
    <pc:sldMkLst xmlns:pc="http://schemas.microsoft.com/office/powerpoint/2013/main/command">
      <pc:docMk/>
      <pc:sldMk cId="967499996" sldId="262"/>
    </pc:sldMkLst>
    <p188:replyLst>
      <p188:reply id="{8CD8D7C9-B091-47C6-9E91-B20422FB45CE}" authorId="{A50454A8-9FFB-0F66-3466-FAD18CC295CD}" created="2025-10-16T11:48:26.485">
        <p188:txBody>
          <a:bodyPr/>
          <a:lstStyle/>
          <a:p>
            <a:r>
              <a:rPr lang="en-GB"/>
              <a:t>The three consecutive slides must be viewed in presentor mode. They form a coherent story with animations</a:t>
            </a:r>
          </a:p>
        </p188:txBody>
      </p188:reply>
    </p188:replyLst>
    <p188:txBody>
      <a:bodyPr/>
      <a:lstStyle/>
      <a:p>
        <a:r>
          <a:rPr lang="en-US"/>
          <a:t>Will this slide remain? The figure is unclear</a:t>
        </a:r>
      </a:p>
    </p188:txBody>
  </p188:cm>
</p188:cmLst>
</file>

<file path=ppt/comments/modernComment_107_1F6D693C.xml><?xml version="1.0" encoding="utf-8"?>
<p188:cmLst xmlns:a="http://schemas.openxmlformats.org/drawingml/2006/main" xmlns:r="http://schemas.openxmlformats.org/officeDocument/2006/relationships" xmlns:p188="http://schemas.microsoft.com/office/powerpoint/2018/8/main">
  <p188:cm id="{7FAF31AA-A77B-44A3-AF83-6E77F3866634}" authorId="{5F1C7EAB-9052-40DC-2233-5EDC4E14FD70}" status="resolved" created="2025-10-16T07:32:53.434" complete="100000">
    <ac:txMkLst xmlns:ac="http://schemas.microsoft.com/office/drawing/2013/main/command">
      <pc:docMk xmlns:pc="http://schemas.microsoft.com/office/powerpoint/2013/main/command"/>
      <pc:sldMk xmlns:pc="http://schemas.microsoft.com/office/powerpoint/2013/main/command" cId="527264060" sldId="263"/>
      <ac:spMk id="9" creationId="{F3424664-1492-5404-4E8D-D34FD1C2A611}"/>
      <ac:txMk cp="119" len="31">
        <ac:context len="251" hash="995132195"/>
      </ac:txMk>
    </ac:txMkLst>
    <p188:pos x="2911731" y="663827"/>
    <p188:replyLst>
      <p188:reply id="{60350E13-6881-49D9-84D6-DC0ACAF6DE81}" authorId="{A50454A8-9FFB-0F66-3466-FAD18CC295CD}" created="2025-10-16T11:45:39.915">
        <p188:txBody>
          <a:bodyPr/>
          <a:lstStyle/>
          <a:p>
            <a:r>
              <a:rPr lang="en-GB"/>
              <a:t>Mallinnettiin kolmea nippua, mainitsen siitä esityksessä. Kuvat on paperista.</a:t>
            </a:r>
          </a:p>
        </p188:txBody>
      </p188:reply>
    </p188:replyLst>
    <p188:txBody>
      <a:bodyPr/>
      <a:lstStyle/>
      <a:p>
        <a:r>
          <a:rPr lang="en-GB"/>
          <a:t>What are LDR-A, LADR-B and LDR-C, how do they differ from each other</a:t>
        </a:r>
      </a:p>
    </p188:txBody>
  </p188:cm>
  <p188:cm id="{8085B976-8FE0-47A0-9165-C9ABAEFB558C}" authorId="{5F1C7EAB-9052-40DC-2233-5EDC4E14FD70}" status="resolved" created="2025-10-16T08:40:39.218" complete="100000">
    <ac:deMkLst xmlns:ac="http://schemas.microsoft.com/office/drawing/2013/main/command">
      <pc:docMk xmlns:pc="http://schemas.microsoft.com/office/powerpoint/2013/main/command"/>
      <pc:sldMk xmlns:pc="http://schemas.microsoft.com/office/powerpoint/2013/main/command" cId="527264060" sldId="263"/>
      <ac:picMk id="10" creationId="{0BCA70A2-B14A-F5CF-18F3-7639378F1EA3}"/>
    </ac:deMkLst>
    <p188:replyLst>
      <p188:reply id="{525A6C18-CE44-4DD5-931D-571F710F5036}" authorId="{A50454A8-9FFB-0F66-3466-FAD18CC295CD}" created="2025-10-16T11:45:24.882">
        <p188:txBody>
          <a:bodyPr/>
          <a:lstStyle/>
          <a:p>
            <a:r>
              <a:rPr lang="en-GB"/>
              <a:t>Tuo on normalisoitu siten, että jokaiselle nipulle kuvaa latauksesta aina reaktorista poistoon saakka. Nipuilla tämä aika voi olla eri, mutta normalisoitu samaan kuvaan. Selitän auki esityksessä</a:t>
            </a:r>
          </a:p>
        </p188:txBody>
      </p188:reply>
    </p188:replyLst>
    <p188:txBody>
      <a:bodyPr/>
      <a:lstStyle/>
      <a:p>
        <a:r>
          <a:rPr lang="en-GB"/>
          <a:t>What does 0 in the caption of the figure</a:t>
        </a:r>
      </a:p>
    </p188:txBody>
  </p188:cm>
</p188:cmLst>
</file>

<file path=ppt/comments/modernComment_108_C3FCB4BF.xml><?xml version="1.0" encoding="utf-8"?>
<p188:cmLst xmlns:a="http://schemas.openxmlformats.org/drawingml/2006/main" xmlns:r="http://schemas.openxmlformats.org/officeDocument/2006/relationships" xmlns:p188="http://schemas.microsoft.com/office/powerpoint/2018/8/main">
  <p188:cm id="{7E42CA48-0464-448E-9A7C-AB757AC7D978}" authorId="{5F1C7EAB-9052-40DC-2233-5EDC4E14FD70}" status="resolved" created="2025-10-16T09:07:13.747" complete="100000">
    <ac:txMkLst xmlns:ac="http://schemas.microsoft.com/office/drawing/2013/main/command">
      <pc:docMk xmlns:pc="http://schemas.microsoft.com/office/powerpoint/2013/main/command"/>
      <pc:sldMk xmlns:pc="http://schemas.microsoft.com/office/powerpoint/2013/main/command" cId="3288118463" sldId="264"/>
      <ac:spMk id="2" creationId="{0B61E951-979D-90D3-99EF-A0C66096889A}"/>
      <ac:txMk cp="0" len="25">
        <ac:context len="26" hash="1474196999"/>
      </ac:txMk>
    </ac:txMkLst>
    <p188:pos x="4348389" y="205106"/>
    <p188:txBody>
      <a:bodyPr/>
      <a:lstStyle/>
      <a:p>
        <a:r>
          <a:rPr lang="en-GB"/>
          <a:t>This slide is good!</a:t>
        </a:r>
      </a:p>
    </p188:txBody>
  </p188:cm>
</p188:cmLst>
</file>

<file path=ppt/comments/modernComment_10B_B55832F5.xml><?xml version="1.0" encoding="utf-8"?>
<p188:cmLst xmlns:a="http://schemas.openxmlformats.org/drawingml/2006/main" xmlns:r="http://schemas.openxmlformats.org/officeDocument/2006/relationships" xmlns:p188="http://schemas.microsoft.com/office/powerpoint/2018/8/main">
  <p188:cm id="{23CF2EF8-450F-4B26-B18F-B9E316D30837}" authorId="{5F1C7EAB-9052-40DC-2233-5EDC4E14FD70}" status="resolved" created="2025-10-16T07:27:07.074" complete="100000">
    <pc:sldMkLst xmlns:pc="http://schemas.microsoft.com/office/powerpoint/2013/main/command">
      <pc:docMk/>
      <pc:sldMk cId="3042456309" sldId="267"/>
    </pc:sldMkLst>
    <p188:replyLst>
      <p188:reply id="{4E3F1A65-2C00-4387-97FE-5B1DA5BD5D24}" authorId="{A50454A8-9FFB-0F66-3466-FAD18CC295CD}" created="2025-10-16T11:43:20.643">
        <p188:txBody>
          <a:bodyPr/>
          <a:lstStyle/>
          <a:p>
            <a:r>
              <a:rPr lang="en-GB"/>
              <a:t>Lisäsin huomion</a:t>
            </a:r>
          </a:p>
        </p188:txBody>
      </p188:reply>
    </p188:replyLst>
    <p188:txBody>
      <a:bodyPr/>
      <a:lstStyle/>
      <a:p>
        <a:r>
          <a:rPr lang="en-GB"/>
          <a:t>This is a bit blunt, why would higher burnup justify it can emplaced in EPR canister?  This question is from the prespective that it has not been so straight forward to accept fuel with increase of burnup for disposal. Can some furhter justification be given, or just say that thisis an assumption that would need further confirmation in future </a:t>
        </a:r>
      </a:p>
    </p188:txBody>
  </p188:cm>
  <p188:cm id="{9B07AB41-94DA-41A4-A7D1-8EC073C7B198}" authorId="{5F1C7EAB-9052-40DC-2233-5EDC4E14FD70}" created="2025-10-16T07:27:38.809">
    <ac:txMkLst xmlns:ac="http://schemas.microsoft.com/office/drawing/2013/main/command">
      <pc:docMk xmlns:pc="http://schemas.microsoft.com/office/powerpoint/2013/main/command"/>
      <pc:sldMk xmlns:pc="http://schemas.microsoft.com/office/powerpoint/2013/main/command" cId="3042456309" sldId="267"/>
      <ac:spMk id="8" creationId="{EBBE6B81-2B8B-A12A-B132-F9D619C7B9CB}"/>
      <ac:txMk cp="48" len="5">
        <ac:context len="68" hash="2814438581"/>
      </ac:txMk>
    </ac:txMkLst>
    <p188:replyLst>
      <p188:reply id="{016B9C74-FBFD-4EDB-908F-E14A992FABF8}" authorId="{A50454A8-9FFB-0F66-3466-FAD18CC295CD}" created="2025-10-16T11:43:12.952">
        <p188:txBody>
          <a:bodyPr/>
          <a:lstStyle/>
          <a:p>
            <a:r>
              <a:rPr lang="en-GB"/>
              <a:t>Mihin tämä kysymys viittasi?</a:t>
            </a:r>
          </a:p>
        </p188:txBody>
      </p188:reply>
    </p188:replyLst>
    <p188:txBody>
      <a:bodyPr/>
      <a:lstStyle/>
      <a:p>
        <a:r>
          <a:rPr lang="en-GB"/>
          <a:t>What does this mean </a:t>
        </a:r>
      </a:p>
    </p188:txBody>
  </p188:cm>
  <p188:cm id="{EEF7BB4C-BDFA-4A7D-AE02-733C33E9555C}" authorId="{5F1C7EAB-9052-40DC-2233-5EDC4E14FD70}" status="resolved" created="2025-10-16T07:28:01.496" complete="100000">
    <ac:deMkLst xmlns:ac="http://schemas.microsoft.com/office/drawing/2013/main/command">
      <pc:docMk xmlns:pc="http://schemas.microsoft.com/office/powerpoint/2013/main/command"/>
      <pc:sldMk xmlns:pc="http://schemas.microsoft.com/office/powerpoint/2013/main/command" cId="3042456309" sldId="267"/>
      <ac:spMk id="11" creationId="{C7AAD4AA-B2F9-A5A9-8C25-91A211A2E97A}"/>
    </ac:deMkLst>
    <p188:replyLst>
      <p188:reply id="{D8ED152D-C729-49B6-B588-AD8D4F33B603}" authorId="{A50454A8-9FFB-0F66-3466-FAD18CC295CD}" created="2025-10-16T08:13:49.350">
        <p188:txBody>
          <a:bodyPr/>
          <a:lstStyle/>
          <a:p>
            <a:r>
              <a:rPr lang="en-GB"/>
              <a:t>Was a place holder, it depicts a canister</a:t>
            </a:r>
          </a:p>
        </p188:txBody>
      </p188:reply>
      <p188:reply id="{4E34B0BB-6AAC-437A-B94B-DF1DD2456543}" authorId="{5F1C7EAB-9052-40DC-2233-5EDC4E14FD70}" created="2025-10-16T08:28:36.563">
        <p188:txBody>
          <a:bodyPr/>
          <a:lstStyle/>
          <a:p>
            <a:r>
              <a:rPr lang="en-GB"/>
              <a:t>Hyvä kuva, yksi juttumikä tuli tästä kuvasta mieleen - ja  mistä voi tulla kysymyksiä on kuvissa näkyvä tyhjä tila. Ja millä se täytetään/täyttyy, ja mitä vaiktuksia sillä voi olla radionuklidien vapautumiseen. Mutta tässä kohden on varmaan riittää, kertoa mitä niistä on oletettu</a:t>
            </a:r>
          </a:p>
        </p188:txBody>
      </p188:reply>
      <p188:reply id="{3DDBB5A2-905B-48E1-A40D-E7D6FFBE2819}" authorId="{A50454A8-9FFB-0F66-3466-FAD18CC295CD}" created="2025-10-16T11:41:42.798">
        <p188:txBody>
          <a:bodyPr/>
          <a:lstStyle/>
          <a:p>
            <a:r>
              <a:rPr lang="en-GB"/>
              <a:t>Jos tulee kysymyksiä, sanon, että tämä on havainnekuva </a:t>
            </a:r>
          </a:p>
        </p188:txBody>
      </p188:reply>
    </p188:replyLst>
    <p188:txBody>
      <a:bodyPr/>
      <a:lstStyle/>
      <a:p>
        <a:r>
          <a:rPr lang="en-GB"/>
          <a:t>Do these grey areas have some meaning?</a:t>
        </a:r>
      </a:p>
    </p188:txBody>
  </p188:cm>
</p188:cmLst>
</file>

<file path=ppt/comments/modernComment_10C_713256EF.xml><?xml version="1.0" encoding="utf-8"?>
<p188:cmLst xmlns:a="http://schemas.openxmlformats.org/drawingml/2006/main" xmlns:r="http://schemas.openxmlformats.org/officeDocument/2006/relationships" xmlns:p188="http://schemas.microsoft.com/office/powerpoint/2018/8/main">
  <p188:cm id="{5EB703E4-50B7-4E20-8F75-5A65065BF3F1}" authorId="{5F1C7EAB-9052-40DC-2233-5EDC4E14FD70}" status="resolved" created="2025-10-16T08:48:41.679" complete="100000">
    <pc:sldMkLst xmlns:pc="http://schemas.microsoft.com/office/powerpoint/2013/main/command">
      <pc:docMk/>
      <pc:sldMk cId="1899124463" sldId="268"/>
    </pc:sldMkLst>
    <p188:txBody>
      <a:bodyPr/>
      <a:lstStyle/>
      <a:p>
        <a:r>
          <a:rPr lang="en-GB"/>
          <a:t>Specify in th title if this are release from NF to geosphere, or from geosphere to biosphere (even if explained earlier, could tho remind the audience), applies also to next slide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3A82E8-B423-4085-A582-9C590C4DE3FA}" type="datetimeFigureOut">
              <a:rPr lang="en-GB" smtClean="0"/>
              <a:t>17/10/2025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A2BEF-7B74-46B7-9117-B132198172FF}" type="slidenum">
              <a:rPr lang="en-GB" smtClean="0"/>
              <a:t>‹#›</a:t>
            </a:fld>
            <a:endParaRPr lang="en-GB"/>
          </a:p>
        </p:txBody>
      </p:sp>
    </p:spTree>
    <p:extLst>
      <p:ext uri="{BB962C8B-B14F-4D97-AF65-F5344CB8AC3E}">
        <p14:creationId xmlns:p14="http://schemas.microsoft.com/office/powerpoint/2010/main" val="248255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Briefly</a:t>
            </a:r>
            <a:r>
              <a:rPr lang="fi-FI" dirty="0"/>
              <a:t> </a:t>
            </a:r>
            <a:r>
              <a:rPr lang="fi-FI" dirty="0" err="1"/>
              <a:t>explain</a:t>
            </a:r>
            <a:r>
              <a:rPr lang="fi-FI" dirty="0"/>
              <a:t> </a:t>
            </a:r>
            <a:r>
              <a:rPr lang="fi-FI" dirty="0" err="1"/>
              <a:t>that</a:t>
            </a:r>
            <a:r>
              <a:rPr lang="fi-FI" dirty="0"/>
              <a:t> </a:t>
            </a:r>
            <a:r>
              <a:rPr lang="fi-FI" dirty="0" err="1"/>
              <a:t>three</a:t>
            </a:r>
            <a:r>
              <a:rPr lang="fi-FI" dirty="0"/>
              <a:t> </a:t>
            </a:r>
            <a:r>
              <a:rPr lang="fi-FI" dirty="0" err="1"/>
              <a:t>different</a:t>
            </a:r>
            <a:r>
              <a:rPr lang="fi-FI" dirty="0"/>
              <a:t> LDR </a:t>
            </a:r>
            <a:r>
              <a:rPr lang="fi-FI" dirty="0" err="1"/>
              <a:t>assemblies</a:t>
            </a:r>
            <a:r>
              <a:rPr lang="fi-FI" dirty="0"/>
              <a:t> </a:t>
            </a:r>
            <a:r>
              <a:rPr lang="fi-FI" dirty="0" err="1"/>
              <a:t>were</a:t>
            </a:r>
            <a:r>
              <a:rPr lang="fi-FI" dirty="0"/>
              <a:t> </a:t>
            </a:r>
            <a:r>
              <a:rPr lang="fi-FI" dirty="0" err="1"/>
              <a:t>modelled</a:t>
            </a:r>
            <a:endParaRPr lang="fi-FI" dirty="0"/>
          </a:p>
          <a:p>
            <a:r>
              <a:rPr lang="fi-FI" dirty="0" err="1"/>
              <a:t>Explain</a:t>
            </a:r>
            <a:r>
              <a:rPr lang="fi-FI" dirty="0"/>
              <a:t> </a:t>
            </a:r>
            <a:r>
              <a:rPr lang="fi-FI" dirty="0" err="1"/>
              <a:t>that</a:t>
            </a:r>
            <a:r>
              <a:rPr lang="fi-FI" dirty="0"/>
              <a:t> </a:t>
            </a:r>
            <a:r>
              <a:rPr lang="fi-FI" dirty="0" err="1"/>
              <a:t>the</a:t>
            </a:r>
            <a:r>
              <a:rPr lang="fi-FI" dirty="0"/>
              <a:t> </a:t>
            </a:r>
            <a:r>
              <a:rPr lang="fi-FI" dirty="0" err="1"/>
              <a:t>right</a:t>
            </a:r>
            <a:r>
              <a:rPr lang="fi-FI" dirty="0"/>
              <a:t>-side image is </a:t>
            </a:r>
            <a:r>
              <a:rPr lang="fi-FI" dirty="0" err="1"/>
              <a:t>normalised</a:t>
            </a:r>
            <a:r>
              <a:rPr lang="fi-FI" dirty="0"/>
              <a:t> </a:t>
            </a:r>
            <a:r>
              <a:rPr lang="fi-FI" dirty="0" err="1"/>
              <a:t>so</a:t>
            </a:r>
            <a:r>
              <a:rPr lang="fi-FI" dirty="0"/>
              <a:t> </a:t>
            </a:r>
            <a:r>
              <a:rPr lang="fi-FI" dirty="0" err="1"/>
              <a:t>that</a:t>
            </a:r>
            <a:r>
              <a:rPr lang="fi-FI" dirty="0"/>
              <a:t> </a:t>
            </a:r>
            <a:r>
              <a:rPr lang="fi-FI" dirty="0" err="1"/>
              <a:t>the</a:t>
            </a:r>
            <a:r>
              <a:rPr lang="fi-FI" dirty="0"/>
              <a:t> </a:t>
            </a:r>
            <a:r>
              <a:rPr lang="fi-FI" dirty="0" err="1"/>
              <a:t>timescale</a:t>
            </a:r>
            <a:r>
              <a:rPr lang="fi-FI" dirty="0"/>
              <a:t> is from </a:t>
            </a:r>
            <a:r>
              <a:rPr lang="fi-FI" dirty="0" err="1"/>
              <a:t>beginning</a:t>
            </a:r>
            <a:r>
              <a:rPr lang="fi-FI" dirty="0"/>
              <a:t> </a:t>
            </a:r>
            <a:r>
              <a:rPr lang="fi-FI" dirty="0" err="1"/>
              <a:t>until</a:t>
            </a:r>
            <a:r>
              <a:rPr lang="fi-FI" dirty="0"/>
              <a:t> </a:t>
            </a:r>
            <a:r>
              <a:rPr lang="fi-FI" dirty="0" err="1"/>
              <a:t>removal</a:t>
            </a:r>
            <a:r>
              <a:rPr lang="fi-FI" dirty="0"/>
              <a:t> from </a:t>
            </a:r>
            <a:r>
              <a:rPr lang="fi-FI" dirty="0" err="1"/>
              <a:t>reactor</a:t>
            </a:r>
            <a:endParaRPr lang="en-GB" dirty="0"/>
          </a:p>
        </p:txBody>
      </p:sp>
      <p:sp>
        <p:nvSpPr>
          <p:cNvPr id="4" name="Slide Number Placeholder 3"/>
          <p:cNvSpPr>
            <a:spLocks noGrp="1"/>
          </p:cNvSpPr>
          <p:nvPr>
            <p:ph type="sldNum" sz="quarter" idx="5"/>
          </p:nvPr>
        </p:nvSpPr>
        <p:spPr/>
        <p:txBody>
          <a:bodyPr/>
          <a:lstStyle/>
          <a:p>
            <a:fld id="{231A2BEF-7B74-46B7-9117-B132198172FF}" type="slidenum">
              <a:rPr lang="en-GB" smtClean="0"/>
              <a:t>7</a:t>
            </a:fld>
            <a:endParaRPr lang="en-GB"/>
          </a:p>
        </p:txBody>
      </p:sp>
    </p:spTree>
    <p:extLst>
      <p:ext uri="{BB962C8B-B14F-4D97-AF65-F5344CB8AC3E}">
        <p14:creationId xmlns:p14="http://schemas.microsoft.com/office/powerpoint/2010/main" val="362901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1A2BEF-7B74-46B7-9117-B132198172FF}" type="slidenum">
              <a:rPr lang="en-GB" smtClean="0"/>
              <a:t>8</a:t>
            </a:fld>
            <a:endParaRPr lang="en-GB"/>
          </a:p>
        </p:txBody>
      </p:sp>
    </p:spTree>
    <p:extLst>
      <p:ext uri="{BB962C8B-B14F-4D97-AF65-F5344CB8AC3E}">
        <p14:creationId xmlns:p14="http://schemas.microsoft.com/office/powerpoint/2010/main" val="180754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1A2BEF-7B74-46B7-9117-B132198172FF}" type="slidenum">
              <a:rPr lang="en-GB" smtClean="0"/>
              <a:t>9</a:t>
            </a:fld>
            <a:endParaRPr lang="en-GB"/>
          </a:p>
        </p:txBody>
      </p:sp>
    </p:spTree>
    <p:extLst>
      <p:ext uri="{BB962C8B-B14F-4D97-AF65-F5344CB8AC3E}">
        <p14:creationId xmlns:p14="http://schemas.microsoft.com/office/powerpoint/2010/main" val="2568279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1A2BEF-7B74-46B7-9117-B132198172FF}" type="slidenum">
              <a:rPr lang="en-GB" smtClean="0"/>
              <a:t>16</a:t>
            </a:fld>
            <a:endParaRPr lang="en-GB"/>
          </a:p>
        </p:txBody>
      </p:sp>
    </p:spTree>
    <p:extLst>
      <p:ext uri="{BB962C8B-B14F-4D97-AF65-F5344CB8AC3E}">
        <p14:creationId xmlns:p14="http://schemas.microsoft.com/office/powerpoint/2010/main" val="3921629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B52BC6-1F90-A899-2664-13E32A42642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0" y="2415"/>
            <a:ext cx="9144188" cy="5141085"/>
          </a:xfrm>
          <a:prstGeom prst="rect">
            <a:avLst/>
          </a:prstGeom>
        </p:spPr>
      </p:pic>
      <p:sp>
        <p:nvSpPr>
          <p:cNvPr id="6" name="Rectangle 5">
            <a:extLst>
              <a:ext uri="{FF2B5EF4-FFF2-40B4-BE49-F238E27FC236}">
                <a16:creationId xmlns:a16="http://schemas.microsoft.com/office/drawing/2014/main" id="{15E0DE9D-93EC-4504-8196-AFA4EA838235}"/>
              </a:ext>
            </a:extLst>
          </p:cNvPr>
          <p:cNvSpPr/>
          <p:nvPr/>
        </p:nvSpPr>
        <p:spPr>
          <a:xfrm>
            <a:off x="4572001" y="1021977"/>
            <a:ext cx="4572000" cy="3130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2" noProof="0"/>
          </a:p>
        </p:txBody>
      </p:sp>
      <p:sp>
        <p:nvSpPr>
          <p:cNvPr id="4" name="Footer Placeholder 3">
            <a:extLst>
              <a:ext uri="{FF2B5EF4-FFF2-40B4-BE49-F238E27FC236}">
                <a16:creationId xmlns:a16="http://schemas.microsoft.com/office/drawing/2014/main" id="{401F3AE7-5732-43E3-9ED8-7E460F8E52B8}"/>
              </a:ext>
            </a:extLst>
          </p:cNvPr>
          <p:cNvSpPr>
            <a:spLocks noGrp="1"/>
          </p:cNvSpPr>
          <p:nvPr>
            <p:ph type="ftr" sz="quarter" idx="11"/>
          </p:nvPr>
        </p:nvSpPr>
        <p:spPr>
          <a:xfrm>
            <a:off x="5616000" y="3864452"/>
            <a:ext cx="3169225" cy="288000"/>
          </a:xfrm>
        </p:spPr>
        <p:txBody>
          <a:bodyPr/>
          <a:lstStyle>
            <a:lvl1pPr algn="l">
              <a:defRPr>
                <a:solidFill>
                  <a:schemeClr val="tx1"/>
                </a:solidFill>
              </a:defRPr>
            </a:lvl1pPr>
          </a:lstStyle>
          <a:p>
            <a:r>
              <a:rPr lang="en-GB"/>
              <a:t>VTT – beyond the obvious</a:t>
            </a:r>
          </a:p>
        </p:txBody>
      </p:sp>
      <p:grpSp>
        <p:nvGrpSpPr>
          <p:cNvPr id="56" name="_VTT_logo_102019_02_white_on_black" hidden="1">
            <a:extLst>
              <a:ext uri="{FF2B5EF4-FFF2-40B4-BE49-F238E27FC236}">
                <a16:creationId xmlns:a16="http://schemas.microsoft.com/office/drawing/2014/main" id="{BE789E09-3C77-42E8-9D02-E245FA0CE4AA}"/>
              </a:ext>
            </a:extLst>
          </p:cNvPr>
          <p:cNvGrpSpPr/>
          <p:nvPr/>
        </p:nvGrpSpPr>
        <p:grpSpPr>
          <a:xfrm>
            <a:off x="8042862" y="1021977"/>
            <a:ext cx="869543" cy="586800"/>
            <a:chOff x="379933" y="-15999"/>
            <a:chExt cx="971550" cy="655638"/>
          </a:xfrm>
        </p:grpSpPr>
        <p:sp>
          <p:nvSpPr>
            <p:cNvPr id="92" name="Box">
              <a:extLst>
                <a:ext uri="{FF2B5EF4-FFF2-40B4-BE49-F238E27FC236}">
                  <a16:creationId xmlns:a16="http://schemas.microsoft.com/office/drawing/2014/main" id="{51D08AD0-155D-4787-9A0D-F362E4BDAC5B}"/>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3" name="T2">
              <a:extLst>
                <a:ext uri="{FF2B5EF4-FFF2-40B4-BE49-F238E27FC236}">
                  <a16:creationId xmlns:a16="http://schemas.microsoft.com/office/drawing/2014/main" id="{9FA7377B-F125-45BD-969F-007E57D01E2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T1">
              <a:extLst>
                <a:ext uri="{FF2B5EF4-FFF2-40B4-BE49-F238E27FC236}">
                  <a16:creationId xmlns:a16="http://schemas.microsoft.com/office/drawing/2014/main" id="{758947A9-E3AE-45A9-AC63-316688A88DE9}"/>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5" name="V">
              <a:extLst>
                <a:ext uri="{FF2B5EF4-FFF2-40B4-BE49-F238E27FC236}">
                  <a16:creationId xmlns:a16="http://schemas.microsoft.com/office/drawing/2014/main" id="{37E685F7-FC58-4007-9B82-25AC70E70D1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7" name="_VTT_logo_102019_03_white_on_blue" hidden="1">
            <a:extLst>
              <a:ext uri="{FF2B5EF4-FFF2-40B4-BE49-F238E27FC236}">
                <a16:creationId xmlns:a16="http://schemas.microsoft.com/office/drawing/2014/main" id="{7D537F09-979D-4727-9E7C-96FFEFAB738C}"/>
              </a:ext>
            </a:extLst>
          </p:cNvPr>
          <p:cNvGrpSpPr/>
          <p:nvPr/>
        </p:nvGrpSpPr>
        <p:grpSpPr>
          <a:xfrm>
            <a:off x="8042862" y="1021977"/>
            <a:ext cx="869543" cy="586800"/>
            <a:chOff x="379933" y="-15999"/>
            <a:chExt cx="971550" cy="655638"/>
          </a:xfrm>
        </p:grpSpPr>
        <p:sp>
          <p:nvSpPr>
            <p:cNvPr id="88" name="Box">
              <a:extLst>
                <a:ext uri="{FF2B5EF4-FFF2-40B4-BE49-F238E27FC236}">
                  <a16:creationId xmlns:a16="http://schemas.microsoft.com/office/drawing/2014/main" id="{840F987E-7D13-4613-82A2-652E91EF4449}"/>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9" name="T2">
              <a:extLst>
                <a:ext uri="{FF2B5EF4-FFF2-40B4-BE49-F238E27FC236}">
                  <a16:creationId xmlns:a16="http://schemas.microsoft.com/office/drawing/2014/main" id="{686D1E04-BBE5-4CA9-8E45-7F48BBDBB03E}"/>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0" name="T1">
              <a:extLst>
                <a:ext uri="{FF2B5EF4-FFF2-40B4-BE49-F238E27FC236}">
                  <a16:creationId xmlns:a16="http://schemas.microsoft.com/office/drawing/2014/main" id="{A44DB7C3-E934-4FAD-9ACC-D6D6FC6F7E6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1" name="V">
              <a:extLst>
                <a:ext uri="{FF2B5EF4-FFF2-40B4-BE49-F238E27FC236}">
                  <a16:creationId xmlns:a16="http://schemas.microsoft.com/office/drawing/2014/main" id="{47110265-E641-44CF-9EE6-7EB2A804184A}"/>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8" name="_VTT_logo_102019_04_white_on_dark_grey" hidden="1">
            <a:extLst>
              <a:ext uri="{FF2B5EF4-FFF2-40B4-BE49-F238E27FC236}">
                <a16:creationId xmlns:a16="http://schemas.microsoft.com/office/drawing/2014/main" id="{1E498825-C04E-46E7-BFA7-E20A04DF7767}"/>
              </a:ext>
            </a:extLst>
          </p:cNvPr>
          <p:cNvGrpSpPr/>
          <p:nvPr/>
        </p:nvGrpSpPr>
        <p:grpSpPr>
          <a:xfrm>
            <a:off x="8042862" y="1021977"/>
            <a:ext cx="869543" cy="586800"/>
            <a:chOff x="379933" y="-15999"/>
            <a:chExt cx="971550" cy="655638"/>
          </a:xfrm>
        </p:grpSpPr>
        <p:sp>
          <p:nvSpPr>
            <p:cNvPr id="84" name="Box">
              <a:extLst>
                <a:ext uri="{FF2B5EF4-FFF2-40B4-BE49-F238E27FC236}">
                  <a16:creationId xmlns:a16="http://schemas.microsoft.com/office/drawing/2014/main" id="{43A47DF8-9854-4AB9-BD3D-0569A42C34A3}"/>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5" name="T2">
              <a:extLst>
                <a:ext uri="{FF2B5EF4-FFF2-40B4-BE49-F238E27FC236}">
                  <a16:creationId xmlns:a16="http://schemas.microsoft.com/office/drawing/2014/main" id="{F18A56A6-49C8-4682-B7A9-2ABE4ECCE818}"/>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T1">
              <a:extLst>
                <a:ext uri="{FF2B5EF4-FFF2-40B4-BE49-F238E27FC236}">
                  <a16:creationId xmlns:a16="http://schemas.microsoft.com/office/drawing/2014/main" id="{B09830FA-B817-43D4-986B-5751AB13799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7" name="V">
              <a:extLst>
                <a:ext uri="{FF2B5EF4-FFF2-40B4-BE49-F238E27FC236}">
                  <a16:creationId xmlns:a16="http://schemas.microsoft.com/office/drawing/2014/main" id="{532B111A-67A1-45BE-91DC-AB0E3B6EFAA6}"/>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9" name="_VTT_logo_102019_05_dark_grey_on_white" hidden="1">
            <a:extLst>
              <a:ext uri="{FF2B5EF4-FFF2-40B4-BE49-F238E27FC236}">
                <a16:creationId xmlns:a16="http://schemas.microsoft.com/office/drawing/2014/main" id="{32340944-6D89-43B8-8363-653ADEE63501}"/>
              </a:ext>
            </a:extLst>
          </p:cNvPr>
          <p:cNvGrpSpPr/>
          <p:nvPr/>
        </p:nvGrpSpPr>
        <p:grpSpPr>
          <a:xfrm>
            <a:off x="8042862" y="1021977"/>
            <a:ext cx="869543" cy="586800"/>
            <a:chOff x="379933" y="-15999"/>
            <a:chExt cx="971550" cy="655638"/>
          </a:xfrm>
        </p:grpSpPr>
        <p:sp>
          <p:nvSpPr>
            <p:cNvPr id="80" name="Box">
              <a:extLst>
                <a:ext uri="{FF2B5EF4-FFF2-40B4-BE49-F238E27FC236}">
                  <a16:creationId xmlns:a16="http://schemas.microsoft.com/office/drawing/2014/main" id="{AC61D7F3-5B00-4C95-813F-8349369E9A4C}"/>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1" name="T2">
              <a:extLst>
                <a:ext uri="{FF2B5EF4-FFF2-40B4-BE49-F238E27FC236}">
                  <a16:creationId xmlns:a16="http://schemas.microsoft.com/office/drawing/2014/main" id="{7D2F3C49-889D-4FF1-97B8-53F0599D0462}"/>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2" name="T1">
              <a:extLst>
                <a:ext uri="{FF2B5EF4-FFF2-40B4-BE49-F238E27FC236}">
                  <a16:creationId xmlns:a16="http://schemas.microsoft.com/office/drawing/2014/main" id="{6C9FFD40-995A-44A4-90E3-2CBA39DE24B3}"/>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3" name="V">
              <a:extLst>
                <a:ext uri="{FF2B5EF4-FFF2-40B4-BE49-F238E27FC236}">
                  <a16:creationId xmlns:a16="http://schemas.microsoft.com/office/drawing/2014/main" id="{6CDEBBDA-BB23-4B20-BDC2-3637F37B17DB}"/>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0" name="_VTT_logo_102019_06_orange_blue_on_white" hidden="1">
            <a:extLst>
              <a:ext uri="{FF2B5EF4-FFF2-40B4-BE49-F238E27FC236}">
                <a16:creationId xmlns:a16="http://schemas.microsoft.com/office/drawing/2014/main" id="{6F612B32-2559-4F08-90E9-13EC50636A29}"/>
              </a:ext>
            </a:extLst>
          </p:cNvPr>
          <p:cNvGrpSpPr/>
          <p:nvPr/>
        </p:nvGrpSpPr>
        <p:grpSpPr>
          <a:xfrm>
            <a:off x="8042862" y="1021977"/>
            <a:ext cx="869543" cy="586800"/>
            <a:chOff x="379933" y="-15999"/>
            <a:chExt cx="971550" cy="655638"/>
          </a:xfrm>
        </p:grpSpPr>
        <p:sp>
          <p:nvSpPr>
            <p:cNvPr id="76" name="Box">
              <a:extLst>
                <a:ext uri="{FF2B5EF4-FFF2-40B4-BE49-F238E27FC236}">
                  <a16:creationId xmlns:a16="http://schemas.microsoft.com/office/drawing/2014/main" id="{9997C5C0-C04A-462C-B991-B366C7AE60B0}"/>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7" name="T2">
              <a:extLst>
                <a:ext uri="{FF2B5EF4-FFF2-40B4-BE49-F238E27FC236}">
                  <a16:creationId xmlns:a16="http://schemas.microsoft.com/office/drawing/2014/main" id="{EF94B57E-05AB-4E70-8C3A-B7B958EA080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8" name="T1">
              <a:extLst>
                <a:ext uri="{FF2B5EF4-FFF2-40B4-BE49-F238E27FC236}">
                  <a16:creationId xmlns:a16="http://schemas.microsoft.com/office/drawing/2014/main" id="{CD056F72-F45C-4E67-8040-4FB948E5DB5D}"/>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9" name="V">
              <a:extLst>
                <a:ext uri="{FF2B5EF4-FFF2-40B4-BE49-F238E27FC236}">
                  <a16:creationId xmlns:a16="http://schemas.microsoft.com/office/drawing/2014/main" id="{F693D0CB-A74E-442F-8847-36C564B6BE71}"/>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1" name="_VTT_logo_102019_07_blue_on_white" hidden="1">
            <a:extLst>
              <a:ext uri="{FF2B5EF4-FFF2-40B4-BE49-F238E27FC236}">
                <a16:creationId xmlns:a16="http://schemas.microsoft.com/office/drawing/2014/main" id="{FA9F57F1-C560-4D9D-930D-712EFC8D68E1}"/>
              </a:ext>
            </a:extLst>
          </p:cNvPr>
          <p:cNvGrpSpPr/>
          <p:nvPr/>
        </p:nvGrpSpPr>
        <p:grpSpPr>
          <a:xfrm>
            <a:off x="8042862" y="1021977"/>
            <a:ext cx="869543" cy="586800"/>
            <a:chOff x="379933" y="-15999"/>
            <a:chExt cx="971550" cy="655638"/>
          </a:xfrm>
        </p:grpSpPr>
        <p:sp>
          <p:nvSpPr>
            <p:cNvPr id="72" name="Box">
              <a:extLst>
                <a:ext uri="{FF2B5EF4-FFF2-40B4-BE49-F238E27FC236}">
                  <a16:creationId xmlns:a16="http://schemas.microsoft.com/office/drawing/2014/main" id="{37B261BC-7EC9-4455-9644-8192B89E6C4B}"/>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 name="T2">
              <a:extLst>
                <a:ext uri="{FF2B5EF4-FFF2-40B4-BE49-F238E27FC236}">
                  <a16:creationId xmlns:a16="http://schemas.microsoft.com/office/drawing/2014/main" id="{B915B1F6-5947-4BA7-8E3D-DDEACB962D5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 name="T1">
              <a:extLst>
                <a:ext uri="{FF2B5EF4-FFF2-40B4-BE49-F238E27FC236}">
                  <a16:creationId xmlns:a16="http://schemas.microsoft.com/office/drawing/2014/main" id="{48A11847-BB39-4B5F-93EA-1C82A2F03ED9}"/>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5" name="V">
              <a:extLst>
                <a:ext uri="{FF2B5EF4-FFF2-40B4-BE49-F238E27FC236}">
                  <a16:creationId xmlns:a16="http://schemas.microsoft.com/office/drawing/2014/main" id="{423C0471-728F-4A75-9F24-DB4F71A71E28}"/>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2" name="_VTT_logo_102019_08_black_on_white" hidden="1">
            <a:extLst>
              <a:ext uri="{FF2B5EF4-FFF2-40B4-BE49-F238E27FC236}">
                <a16:creationId xmlns:a16="http://schemas.microsoft.com/office/drawing/2014/main" id="{98502DAA-167D-4F11-9089-7FBB34BD774E}"/>
              </a:ext>
            </a:extLst>
          </p:cNvPr>
          <p:cNvGrpSpPr/>
          <p:nvPr/>
        </p:nvGrpSpPr>
        <p:grpSpPr>
          <a:xfrm>
            <a:off x="8042862" y="1021977"/>
            <a:ext cx="869543" cy="586800"/>
            <a:chOff x="379933" y="-15999"/>
            <a:chExt cx="971550" cy="655638"/>
          </a:xfrm>
        </p:grpSpPr>
        <p:sp>
          <p:nvSpPr>
            <p:cNvPr id="68" name="Box">
              <a:extLst>
                <a:ext uri="{FF2B5EF4-FFF2-40B4-BE49-F238E27FC236}">
                  <a16:creationId xmlns:a16="http://schemas.microsoft.com/office/drawing/2014/main" id="{BC4C7FEA-15CF-41F0-9899-A9613A432312}"/>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9" name="T2">
              <a:extLst>
                <a:ext uri="{FF2B5EF4-FFF2-40B4-BE49-F238E27FC236}">
                  <a16:creationId xmlns:a16="http://schemas.microsoft.com/office/drawing/2014/main" id="{C41DC861-750A-4E5E-9FDB-5B03335E691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 name="T1">
              <a:extLst>
                <a:ext uri="{FF2B5EF4-FFF2-40B4-BE49-F238E27FC236}">
                  <a16:creationId xmlns:a16="http://schemas.microsoft.com/office/drawing/2014/main" id="{FC4C2684-2627-4771-9544-83F349D86477}"/>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1" name="V">
              <a:extLst>
                <a:ext uri="{FF2B5EF4-FFF2-40B4-BE49-F238E27FC236}">
                  <a16:creationId xmlns:a16="http://schemas.microsoft.com/office/drawing/2014/main" id="{6E0CC0FF-C393-430F-8189-822149D65D04}"/>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3" name="_VTT_logo_102019_09_orange_on_white" hidden="1">
            <a:extLst>
              <a:ext uri="{FF2B5EF4-FFF2-40B4-BE49-F238E27FC236}">
                <a16:creationId xmlns:a16="http://schemas.microsoft.com/office/drawing/2014/main" id="{154616AC-F847-4F22-A9EC-00D1D023A4E6}"/>
              </a:ext>
            </a:extLst>
          </p:cNvPr>
          <p:cNvGrpSpPr/>
          <p:nvPr/>
        </p:nvGrpSpPr>
        <p:grpSpPr>
          <a:xfrm>
            <a:off x="8042862" y="1021977"/>
            <a:ext cx="869543" cy="586800"/>
            <a:chOff x="379933" y="-15999"/>
            <a:chExt cx="971550" cy="655638"/>
          </a:xfrm>
        </p:grpSpPr>
        <p:sp>
          <p:nvSpPr>
            <p:cNvPr id="64" name="Box">
              <a:extLst>
                <a:ext uri="{FF2B5EF4-FFF2-40B4-BE49-F238E27FC236}">
                  <a16:creationId xmlns:a16="http://schemas.microsoft.com/office/drawing/2014/main" id="{7B17E5D7-3CA3-43A9-9D0C-D94A4545FB27}"/>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5" name="T2">
              <a:extLst>
                <a:ext uri="{FF2B5EF4-FFF2-40B4-BE49-F238E27FC236}">
                  <a16:creationId xmlns:a16="http://schemas.microsoft.com/office/drawing/2014/main" id="{49D34E98-01B7-4102-9CB6-F4F43537FDD8}"/>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 name="T1">
              <a:extLst>
                <a:ext uri="{FF2B5EF4-FFF2-40B4-BE49-F238E27FC236}">
                  <a16:creationId xmlns:a16="http://schemas.microsoft.com/office/drawing/2014/main" id="{BE19FEB8-5267-4AB6-B3E2-FA6D4AD2902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7" name="V">
              <a:extLst>
                <a:ext uri="{FF2B5EF4-FFF2-40B4-BE49-F238E27FC236}">
                  <a16:creationId xmlns:a16="http://schemas.microsoft.com/office/drawing/2014/main" id="{876EE734-700E-458F-87FB-AB9993791473}"/>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pic>
        <p:nvPicPr>
          <p:cNvPr id="21" name="Picture 20">
            <a:extLst>
              <a:ext uri="{FF2B5EF4-FFF2-40B4-BE49-F238E27FC236}">
                <a16:creationId xmlns:a16="http://schemas.microsoft.com/office/drawing/2014/main" id="{359118ED-5355-EF2F-9A11-6CA3070266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9108" y="1021977"/>
            <a:ext cx="873297" cy="586800"/>
          </a:xfrm>
          <a:prstGeom prst="rect">
            <a:avLst/>
          </a:prstGeom>
        </p:spPr>
      </p:pic>
      <p:sp>
        <p:nvSpPr>
          <p:cNvPr id="24" name="Title Placeholder 5">
            <a:extLst>
              <a:ext uri="{FF2B5EF4-FFF2-40B4-BE49-F238E27FC236}">
                <a16:creationId xmlns:a16="http://schemas.microsoft.com/office/drawing/2014/main" id="{37273B75-0181-7CF1-4E97-5AC7B84F6744}"/>
              </a:ext>
            </a:extLst>
          </p:cNvPr>
          <p:cNvSpPr>
            <a:spLocks noGrp="1"/>
          </p:cNvSpPr>
          <p:nvPr>
            <p:ph type="title" hasCustomPrompt="1"/>
          </p:nvPr>
        </p:nvSpPr>
        <p:spPr>
          <a:xfrm>
            <a:off x="4895850" y="1779589"/>
            <a:ext cx="3874926" cy="1566442"/>
          </a:xfrm>
          <a:prstGeom prst="rect">
            <a:avLst/>
          </a:prstGeom>
        </p:spPr>
        <p:txBody>
          <a:bodyPr vert="horz" lIns="0" tIns="0" rIns="0" bIns="0" rtlCol="0" anchor="b">
            <a:normAutofit/>
          </a:bodyPr>
          <a:lstStyle/>
          <a:p>
            <a:r>
              <a:rPr lang="en-GB"/>
              <a:t>Headline of </a:t>
            </a:r>
            <a:br>
              <a:rPr lang="en-GB"/>
            </a:br>
            <a:r>
              <a:rPr lang="en-GB"/>
              <a:t>the slide deck</a:t>
            </a:r>
          </a:p>
        </p:txBody>
      </p:sp>
      <p:sp>
        <p:nvSpPr>
          <p:cNvPr id="7" name="Text Placeholder 4">
            <a:extLst>
              <a:ext uri="{FF2B5EF4-FFF2-40B4-BE49-F238E27FC236}">
                <a16:creationId xmlns:a16="http://schemas.microsoft.com/office/drawing/2014/main" id="{6859CF3F-3A36-15E6-F1B9-4436EE3AFFF0}"/>
              </a:ext>
            </a:extLst>
          </p:cNvPr>
          <p:cNvSpPr>
            <a:spLocks noGrp="1"/>
          </p:cNvSpPr>
          <p:nvPr>
            <p:ph type="body" sz="quarter" idx="12" hasCustomPrompt="1"/>
          </p:nvPr>
        </p:nvSpPr>
        <p:spPr>
          <a:xfrm>
            <a:off x="4895850" y="3425031"/>
            <a:ext cx="3889375" cy="450850"/>
          </a:xfrm>
        </p:spPr>
        <p:txBody>
          <a:bodyPr/>
          <a:lstStyle/>
          <a:p>
            <a:pPr lvl="0"/>
            <a:r>
              <a:rPr lang="en-GB"/>
              <a:t>Name Surname</a:t>
            </a:r>
          </a:p>
        </p:txBody>
      </p:sp>
      <p:sp>
        <p:nvSpPr>
          <p:cNvPr id="5" name="Date Placeholder 3">
            <a:extLst>
              <a:ext uri="{FF2B5EF4-FFF2-40B4-BE49-F238E27FC236}">
                <a16:creationId xmlns:a16="http://schemas.microsoft.com/office/drawing/2014/main" id="{57259DD2-5AA5-B4C0-D5CB-C646A3F85C4C}"/>
              </a:ext>
            </a:extLst>
          </p:cNvPr>
          <p:cNvSpPr>
            <a:spLocks noGrp="1"/>
          </p:cNvSpPr>
          <p:nvPr>
            <p:ph type="dt" sz="half" idx="2"/>
          </p:nvPr>
        </p:nvSpPr>
        <p:spPr>
          <a:xfrm>
            <a:off x="4897224" y="3864452"/>
            <a:ext cx="720000" cy="291623"/>
          </a:xfrm>
          <a:prstGeom prst="rect">
            <a:avLst/>
          </a:prstGeom>
        </p:spPr>
        <p:txBody>
          <a:bodyPr lIns="0" tIns="0" rIns="0" bIns="0"/>
          <a:lstStyle>
            <a:lvl1pPr>
              <a:defRPr sz="850" b="1" i="0" spc="0">
                <a:solidFill>
                  <a:schemeClr val="tx1"/>
                </a:solidFill>
                <a:latin typeface="Arial" charset="0"/>
                <a:ea typeface="Arial" charset="0"/>
                <a:cs typeface="Arial" charset="0"/>
              </a:defRPr>
            </a:lvl1pPr>
          </a:lstStyle>
          <a:p>
            <a:fld id="{DDB9C9BE-2978-A549-B6E1-1C5A4063E459}" type="datetime1">
              <a:rPr lang="en-GB" smtClean="0"/>
              <a:pPr/>
              <a:t>17/10/2025</a:t>
            </a:fld>
            <a:endParaRPr lang="en-GB"/>
          </a:p>
        </p:txBody>
      </p:sp>
    </p:spTree>
    <p:extLst>
      <p:ext uri="{BB962C8B-B14F-4D97-AF65-F5344CB8AC3E}">
        <p14:creationId xmlns:p14="http://schemas.microsoft.com/office/powerpoint/2010/main" val="289007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EF80DE9-F165-F830-9DC6-C9C5362699BE}"/>
              </a:ext>
            </a:extLst>
          </p:cNvPr>
          <p:cNvSpPr>
            <a:spLocks noGrp="1"/>
          </p:cNvSpPr>
          <p:nvPr>
            <p:ph type="pic" sz="quarter" idx="13"/>
          </p:nvPr>
        </p:nvSpPr>
        <p:spPr>
          <a:xfrm>
            <a:off x="4572000" y="0"/>
            <a:ext cx="4572000" cy="5143500"/>
          </a:xfrm>
          <a:prstGeom prst="rect">
            <a:avLst/>
          </a:prstGeom>
          <a:solidFill>
            <a:schemeClr val="accent2"/>
          </a:solidFill>
        </p:spPr>
        <p:txBody>
          <a:bodyPr anchor="ctr"/>
          <a:lstStyle>
            <a:lvl1pPr algn="ctr">
              <a:defRPr/>
            </a:lvl1pPr>
          </a:lstStyle>
          <a:p>
            <a:endParaRPr lang="en-GB"/>
          </a:p>
        </p:txBody>
      </p:sp>
      <p:sp>
        <p:nvSpPr>
          <p:cNvPr id="2" name="Title 1">
            <a:extLst>
              <a:ext uri="{FF2B5EF4-FFF2-40B4-BE49-F238E27FC236}">
                <a16:creationId xmlns:a16="http://schemas.microsoft.com/office/drawing/2014/main" id="{3407AF7A-31ED-2234-F414-C1A33662E29D}"/>
              </a:ext>
            </a:extLst>
          </p:cNvPr>
          <p:cNvSpPr>
            <a:spLocks noGrp="1"/>
          </p:cNvSpPr>
          <p:nvPr>
            <p:ph type="title"/>
          </p:nvPr>
        </p:nvSpPr>
        <p:spPr>
          <a:xfrm>
            <a:off x="719999" y="1779589"/>
            <a:ext cx="3033395" cy="1566442"/>
          </a:xfrm>
        </p:spPr>
        <p:txBody>
          <a:bodyPr/>
          <a:lstStyle/>
          <a:p>
            <a:r>
              <a:rPr lang="en-GB"/>
              <a:t>Click to edit Master title style</a:t>
            </a:r>
          </a:p>
        </p:txBody>
      </p:sp>
      <p:sp>
        <p:nvSpPr>
          <p:cNvPr id="4" name="Footer Placeholder 3">
            <a:extLst>
              <a:ext uri="{FF2B5EF4-FFF2-40B4-BE49-F238E27FC236}">
                <a16:creationId xmlns:a16="http://schemas.microsoft.com/office/drawing/2014/main" id="{CD05C0DD-F212-31F9-09B8-BA4C36B841D7}"/>
              </a:ext>
            </a:extLst>
          </p:cNvPr>
          <p:cNvSpPr>
            <a:spLocks noGrp="1"/>
          </p:cNvSpPr>
          <p:nvPr>
            <p:ph type="ftr" sz="quarter" idx="11"/>
          </p:nvPr>
        </p:nvSpPr>
        <p:spPr/>
        <p:txBody>
          <a:bodyPr/>
          <a:lstStyle/>
          <a:p>
            <a:r>
              <a:rPr lang="en-GB" noProof="0"/>
              <a:t>VTT – beyond the obvious</a:t>
            </a:r>
          </a:p>
        </p:txBody>
      </p:sp>
      <p:sp>
        <p:nvSpPr>
          <p:cNvPr id="5" name="Slide Number Placeholder 4">
            <a:extLst>
              <a:ext uri="{FF2B5EF4-FFF2-40B4-BE49-F238E27FC236}">
                <a16:creationId xmlns:a16="http://schemas.microsoft.com/office/drawing/2014/main" id="{C7B429AA-BDC7-126C-F3EC-ED60542F09F8}"/>
              </a:ext>
            </a:extLst>
          </p:cNvPr>
          <p:cNvSpPr>
            <a:spLocks noGrp="1"/>
          </p:cNvSpPr>
          <p:nvPr>
            <p:ph type="sldNum" sz="quarter" idx="12"/>
          </p:nvPr>
        </p:nvSpPr>
        <p:spPr/>
        <p:txBody>
          <a:bodyPr/>
          <a:lstStyle/>
          <a:p>
            <a:fld id="{B89A5CCE-AC13-A746-9A72-5D19050CC0B7}" type="slidenum">
              <a:rPr lang="en-GB" noProof="0" smtClean="0"/>
              <a:pPr/>
              <a:t>‹#›</a:t>
            </a:fld>
            <a:endParaRPr lang="en-GB" noProof="0"/>
          </a:p>
        </p:txBody>
      </p:sp>
      <p:grpSp>
        <p:nvGrpSpPr>
          <p:cNvPr id="9" name="VTT_LogoStack_v3_16092019 pienempi koko">
            <a:extLst>
              <a:ext uri="{FF2B5EF4-FFF2-40B4-BE49-F238E27FC236}">
                <a16:creationId xmlns:a16="http://schemas.microsoft.com/office/drawing/2014/main" id="{09B05B7A-B151-BE08-FEB6-CD1CE1D6C4B8}"/>
              </a:ext>
            </a:extLst>
          </p:cNvPr>
          <p:cNvGrpSpPr/>
          <p:nvPr/>
        </p:nvGrpSpPr>
        <p:grpSpPr>
          <a:xfrm>
            <a:off x="8043515" y="2"/>
            <a:ext cx="869543" cy="586800"/>
            <a:chOff x="7909204" y="1770762"/>
            <a:chExt cx="971550" cy="655638"/>
          </a:xfrm>
        </p:grpSpPr>
        <p:grpSp>
          <p:nvGrpSpPr>
            <p:cNvPr id="10" name="_VTT_logo_102019_01_white_on_orange">
              <a:extLst>
                <a:ext uri="{FF2B5EF4-FFF2-40B4-BE49-F238E27FC236}">
                  <a16:creationId xmlns:a16="http://schemas.microsoft.com/office/drawing/2014/main" id="{D995E31C-E340-0EAC-874F-B9B528565378}"/>
                </a:ext>
              </a:extLst>
            </p:cNvPr>
            <p:cNvGrpSpPr/>
            <p:nvPr/>
          </p:nvGrpSpPr>
          <p:grpSpPr>
            <a:xfrm>
              <a:off x="7909204" y="1770762"/>
              <a:ext cx="971550" cy="655638"/>
              <a:chOff x="379933" y="-15999"/>
              <a:chExt cx="971550" cy="655638"/>
            </a:xfrm>
          </p:grpSpPr>
          <p:sp>
            <p:nvSpPr>
              <p:cNvPr id="51" name="Box">
                <a:extLst>
                  <a:ext uri="{FF2B5EF4-FFF2-40B4-BE49-F238E27FC236}">
                    <a16:creationId xmlns:a16="http://schemas.microsoft.com/office/drawing/2014/main" id="{337E1472-AAF2-6BCB-B952-269BEB4D50D1}"/>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 name="T2">
                <a:extLst>
                  <a:ext uri="{FF2B5EF4-FFF2-40B4-BE49-F238E27FC236}">
                    <a16:creationId xmlns:a16="http://schemas.microsoft.com/office/drawing/2014/main" id="{4DF8A524-669C-F4D9-977C-158A71D1C0E4}"/>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 name="T1">
                <a:extLst>
                  <a:ext uri="{FF2B5EF4-FFF2-40B4-BE49-F238E27FC236}">
                    <a16:creationId xmlns:a16="http://schemas.microsoft.com/office/drawing/2014/main" id="{1AD9FDE8-9A2F-D97E-7914-BF28BD1B8027}"/>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 name="V">
                <a:extLst>
                  <a:ext uri="{FF2B5EF4-FFF2-40B4-BE49-F238E27FC236}">
                    <a16:creationId xmlns:a16="http://schemas.microsoft.com/office/drawing/2014/main" id="{7AFA3E1A-499C-53B1-2303-56DD2B831651}"/>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1" name="_VTT_logo_102019_02_white_on_black" hidden="1">
              <a:extLst>
                <a:ext uri="{FF2B5EF4-FFF2-40B4-BE49-F238E27FC236}">
                  <a16:creationId xmlns:a16="http://schemas.microsoft.com/office/drawing/2014/main" id="{3006933D-AF2E-1A44-73D6-B38E5BC334E9}"/>
                </a:ext>
              </a:extLst>
            </p:cNvPr>
            <p:cNvGrpSpPr/>
            <p:nvPr/>
          </p:nvGrpSpPr>
          <p:grpSpPr>
            <a:xfrm>
              <a:off x="7909204" y="1770762"/>
              <a:ext cx="971550" cy="655638"/>
              <a:chOff x="379933" y="-15999"/>
              <a:chExt cx="971550" cy="655638"/>
            </a:xfrm>
          </p:grpSpPr>
          <p:sp>
            <p:nvSpPr>
              <p:cNvPr id="47" name="Box">
                <a:extLst>
                  <a:ext uri="{FF2B5EF4-FFF2-40B4-BE49-F238E27FC236}">
                    <a16:creationId xmlns:a16="http://schemas.microsoft.com/office/drawing/2014/main" id="{9B6535D9-2B7A-31A2-1BF0-6DADFFAEBB94}"/>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 name="T2">
                <a:extLst>
                  <a:ext uri="{FF2B5EF4-FFF2-40B4-BE49-F238E27FC236}">
                    <a16:creationId xmlns:a16="http://schemas.microsoft.com/office/drawing/2014/main" id="{C8BFB077-2CDD-1B9B-A4F6-0E24B7575565}"/>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 name="T1">
                <a:extLst>
                  <a:ext uri="{FF2B5EF4-FFF2-40B4-BE49-F238E27FC236}">
                    <a16:creationId xmlns:a16="http://schemas.microsoft.com/office/drawing/2014/main" id="{212D5CA2-48F8-733C-5D20-F7D0D14B2959}"/>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 name="V">
                <a:extLst>
                  <a:ext uri="{FF2B5EF4-FFF2-40B4-BE49-F238E27FC236}">
                    <a16:creationId xmlns:a16="http://schemas.microsoft.com/office/drawing/2014/main" id="{5954B49A-7C40-D648-F6A1-C5ED2BE1F19A}"/>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2" name="_VTT_logo_102019_03_white_on_blue" hidden="1">
              <a:extLst>
                <a:ext uri="{FF2B5EF4-FFF2-40B4-BE49-F238E27FC236}">
                  <a16:creationId xmlns:a16="http://schemas.microsoft.com/office/drawing/2014/main" id="{96A22206-1C96-6B32-6C15-26D5F010836B}"/>
                </a:ext>
              </a:extLst>
            </p:cNvPr>
            <p:cNvGrpSpPr/>
            <p:nvPr/>
          </p:nvGrpSpPr>
          <p:grpSpPr>
            <a:xfrm>
              <a:off x="7909204" y="1770762"/>
              <a:ext cx="971550" cy="655638"/>
              <a:chOff x="379933" y="-15999"/>
              <a:chExt cx="971550" cy="655638"/>
            </a:xfrm>
          </p:grpSpPr>
          <p:sp>
            <p:nvSpPr>
              <p:cNvPr id="43" name="Box">
                <a:extLst>
                  <a:ext uri="{FF2B5EF4-FFF2-40B4-BE49-F238E27FC236}">
                    <a16:creationId xmlns:a16="http://schemas.microsoft.com/office/drawing/2014/main" id="{7C5F5D7B-36F1-D596-3BC8-965B30BC8648}"/>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 name="T2">
                <a:extLst>
                  <a:ext uri="{FF2B5EF4-FFF2-40B4-BE49-F238E27FC236}">
                    <a16:creationId xmlns:a16="http://schemas.microsoft.com/office/drawing/2014/main" id="{72AFB9CB-21EC-DE36-6A4F-C6F7CE9EE964}"/>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T1">
                <a:extLst>
                  <a:ext uri="{FF2B5EF4-FFF2-40B4-BE49-F238E27FC236}">
                    <a16:creationId xmlns:a16="http://schemas.microsoft.com/office/drawing/2014/main" id="{D328A31E-4958-BAF5-CF4E-75396EF6B75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 name="V">
                <a:extLst>
                  <a:ext uri="{FF2B5EF4-FFF2-40B4-BE49-F238E27FC236}">
                    <a16:creationId xmlns:a16="http://schemas.microsoft.com/office/drawing/2014/main" id="{DEDB85F4-F210-ECF3-D59E-E8DBC06448D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3" name="_VTT_logo_102019_04_white_on_dark_grey" hidden="1">
              <a:extLst>
                <a:ext uri="{FF2B5EF4-FFF2-40B4-BE49-F238E27FC236}">
                  <a16:creationId xmlns:a16="http://schemas.microsoft.com/office/drawing/2014/main" id="{C51A9E4C-48F9-6BF8-62C8-32D993D21E2C}"/>
                </a:ext>
              </a:extLst>
            </p:cNvPr>
            <p:cNvGrpSpPr/>
            <p:nvPr/>
          </p:nvGrpSpPr>
          <p:grpSpPr>
            <a:xfrm>
              <a:off x="7909204" y="1770762"/>
              <a:ext cx="971550" cy="655638"/>
              <a:chOff x="379933" y="-15999"/>
              <a:chExt cx="971550" cy="655638"/>
            </a:xfrm>
          </p:grpSpPr>
          <p:sp>
            <p:nvSpPr>
              <p:cNvPr id="39" name="Box">
                <a:extLst>
                  <a:ext uri="{FF2B5EF4-FFF2-40B4-BE49-F238E27FC236}">
                    <a16:creationId xmlns:a16="http://schemas.microsoft.com/office/drawing/2014/main" id="{A9EA64B7-9785-AA8F-1BE0-D10991A04AA7}"/>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T2">
                <a:extLst>
                  <a:ext uri="{FF2B5EF4-FFF2-40B4-BE49-F238E27FC236}">
                    <a16:creationId xmlns:a16="http://schemas.microsoft.com/office/drawing/2014/main" id="{34D24039-5335-8BE4-73DE-49B8F61C6924}"/>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 name="T1">
                <a:extLst>
                  <a:ext uri="{FF2B5EF4-FFF2-40B4-BE49-F238E27FC236}">
                    <a16:creationId xmlns:a16="http://schemas.microsoft.com/office/drawing/2014/main" id="{9807823E-7B82-3F7D-3757-7C506A96C42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V">
                <a:extLst>
                  <a:ext uri="{FF2B5EF4-FFF2-40B4-BE49-F238E27FC236}">
                    <a16:creationId xmlns:a16="http://schemas.microsoft.com/office/drawing/2014/main" id="{4EB7B8AF-C2C4-2AA1-146F-049622DFC009}"/>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4" name="_VTT_logo_102019_05_dark_grey_on_white" hidden="1">
              <a:extLst>
                <a:ext uri="{FF2B5EF4-FFF2-40B4-BE49-F238E27FC236}">
                  <a16:creationId xmlns:a16="http://schemas.microsoft.com/office/drawing/2014/main" id="{7947569D-44E0-7AEC-80FE-0DCA695D4637}"/>
                </a:ext>
              </a:extLst>
            </p:cNvPr>
            <p:cNvGrpSpPr/>
            <p:nvPr/>
          </p:nvGrpSpPr>
          <p:grpSpPr>
            <a:xfrm>
              <a:off x="7909204" y="1770762"/>
              <a:ext cx="971550" cy="655638"/>
              <a:chOff x="379933" y="-15999"/>
              <a:chExt cx="971550" cy="655638"/>
            </a:xfrm>
          </p:grpSpPr>
          <p:sp>
            <p:nvSpPr>
              <p:cNvPr id="35" name="Box">
                <a:extLst>
                  <a:ext uri="{FF2B5EF4-FFF2-40B4-BE49-F238E27FC236}">
                    <a16:creationId xmlns:a16="http://schemas.microsoft.com/office/drawing/2014/main" id="{8BD763B0-D042-A9A0-A480-EDFBA7AC7087}"/>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T2">
                <a:extLst>
                  <a:ext uri="{FF2B5EF4-FFF2-40B4-BE49-F238E27FC236}">
                    <a16:creationId xmlns:a16="http://schemas.microsoft.com/office/drawing/2014/main" id="{F97E3E16-427D-9844-0D39-BFCF84D40448}"/>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 name="T1">
                <a:extLst>
                  <a:ext uri="{FF2B5EF4-FFF2-40B4-BE49-F238E27FC236}">
                    <a16:creationId xmlns:a16="http://schemas.microsoft.com/office/drawing/2014/main" id="{4828CD41-FD47-2F7D-8114-C2E4B928D1F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V">
                <a:extLst>
                  <a:ext uri="{FF2B5EF4-FFF2-40B4-BE49-F238E27FC236}">
                    <a16:creationId xmlns:a16="http://schemas.microsoft.com/office/drawing/2014/main" id="{18E94C7B-C8F0-80D6-4581-0D7FAE0FA75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5" name="_VTT_logo_102019_06_orange_blue_on_white" hidden="1">
              <a:extLst>
                <a:ext uri="{FF2B5EF4-FFF2-40B4-BE49-F238E27FC236}">
                  <a16:creationId xmlns:a16="http://schemas.microsoft.com/office/drawing/2014/main" id="{CEB8BEB9-702B-2576-17AE-A805386D77FD}"/>
                </a:ext>
              </a:extLst>
            </p:cNvPr>
            <p:cNvGrpSpPr/>
            <p:nvPr/>
          </p:nvGrpSpPr>
          <p:grpSpPr>
            <a:xfrm>
              <a:off x="7909204" y="1770762"/>
              <a:ext cx="971550" cy="655638"/>
              <a:chOff x="379933" y="-15999"/>
              <a:chExt cx="971550" cy="655638"/>
            </a:xfrm>
          </p:grpSpPr>
          <p:sp>
            <p:nvSpPr>
              <p:cNvPr id="31" name="Box">
                <a:extLst>
                  <a:ext uri="{FF2B5EF4-FFF2-40B4-BE49-F238E27FC236}">
                    <a16:creationId xmlns:a16="http://schemas.microsoft.com/office/drawing/2014/main" id="{9914ED5B-43AA-3EAE-BB91-995D8F120721}"/>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T2">
                <a:extLst>
                  <a:ext uri="{FF2B5EF4-FFF2-40B4-BE49-F238E27FC236}">
                    <a16:creationId xmlns:a16="http://schemas.microsoft.com/office/drawing/2014/main" id="{90493C00-4B05-9CB9-478B-1D9435FF1199}"/>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T1">
                <a:extLst>
                  <a:ext uri="{FF2B5EF4-FFF2-40B4-BE49-F238E27FC236}">
                    <a16:creationId xmlns:a16="http://schemas.microsoft.com/office/drawing/2014/main" id="{450295BE-F02B-E067-5B46-3FDDE7D066C1}"/>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V">
                <a:extLst>
                  <a:ext uri="{FF2B5EF4-FFF2-40B4-BE49-F238E27FC236}">
                    <a16:creationId xmlns:a16="http://schemas.microsoft.com/office/drawing/2014/main" id="{3BFB0470-8170-A9B3-1917-7FE03650FA1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6" name="_VTT_logo_102019_07_blue_on_white" hidden="1">
              <a:extLst>
                <a:ext uri="{FF2B5EF4-FFF2-40B4-BE49-F238E27FC236}">
                  <a16:creationId xmlns:a16="http://schemas.microsoft.com/office/drawing/2014/main" id="{A83176D9-5293-5FD0-74AC-D527DB04059C}"/>
                </a:ext>
              </a:extLst>
            </p:cNvPr>
            <p:cNvGrpSpPr/>
            <p:nvPr/>
          </p:nvGrpSpPr>
          <p:grpSpPr>
            <a:xfrm>
              <a:off x="7909204" y="1770762"/>
              <a:ext cx="971550" cy="655638"/>
              <a:chOff x="379933" y="-15999"/>
              <a:chExt cx="971550" cy="655638"/>
            </a:xfrm>
          </p:grpSpPr>
          <p:sp>
            <p:nvSpPr>
              <p:cNvPr id="27" name="Box">
                <a:extLst>
                  <a:ext uri="{FF2B5EF4-FFF2-40B4-BE49-F238E27FC236}">
                    <a16:creationId xmlns:a16="http://schemas.microsoft.com/office/drawing/2014/main" id="{1669081D-CFA9-9E62-E8B4-C048991C5A39}"/>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T2">
                <a:extLst>
                  <a:ext uri="{FF2B5EF4-FFF2-40B4-BE49-F238E27FC236}">
                    <a16:creationId xmlns:a16="http://schemas.microsoft.com/office/drawing/2014/main" id="{54776E40-3688-0E61-4159-5C1FF0F1C167}"/>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T1">
                <a:extLst>
                  <a:ext uri="{FF2B5EF4-FFF2-40B4-BE49-F238E27FC236}">
                    <a16:creationId xmlns:a16="http://schemas.microsoft.com/office/drawing/2014/main" id="{73F3BF20-BA75-636A-491C-FCBB007BD060}"/>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V">
                <a:extLst>
                  <a:ext uri="{FF2B5EF4-FFF2-40B4-BE49-F238E27FC236}">
                    <a16:creationId xmlns:a16="http://schemas.microsoft.com/office/drawing/2014/main" id="{880F9AFA-DE39-A1CD-59C6-9B03D39E1AE9}"/>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7" name="_VTT_logo_102019_08_black_on_white" hidden="1">
              <a:extLst>
                <a:ext uri="{FF2B5EF4-FFF2-40B4-BE49-F238E27FC236}">
                  <a16:creationId xmlns:a16="http://schemas.microsoft.com/office/drawing/2014/main" id="{75C826FA-6163-AD26-0F7D-1F9CD14FDBD3}"/>
                </a:ext>
              </a:extLst>
            </p:cNvPr>
            <p:cNvGrpSpPr/>
            <p:nvPr/>
          </p:nvGrpSpPr>
          <p:grpSpPr>
            <a:xfrm>
              <a:off x="7909204" y="1770762"/>
              <a:ext cx="971550" cy="655638"/>
              <a:chOff x="379933" y="-15999"/>
              <a:chExt cx="971550" cy="655638"/>
            </a:xfrm>
          </p:grpSpPr>
          <p:sp>
            <p:nvSpPr>
              <p:cNvPr id="23" name="Box">
                <a:extLst>
                  <a:ext uri="{FF2B5EF4-FFF2-40B4-BE49-F238E27FC236}">
                    <a16:creationId xmlns:a16="http://schemas.microsoft.com/office/drawing/2014/main" id="{B802397B-69E8-9789-50A5-BE890688849F}"/>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 name="T2">
                <a:extLst>
                  <a:ext uri="{FF2B5EF4-FFF2-40B4-BE49-F238E27FC236}">
                    <a16:creationId xmlns:a16="http://schemas.microsoft.com/office/drawing/2014/main" id="{4843B75A-83FA-73B5-4036-2E336849BBE8}"/>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T1">
                <a:extLst>
                  <a:ext uri="{FF2B5EF4-FFF2-40B4-BE49-F238E27FC236}">
                    <a16:creationId xmlns:a16="http://schemas.microsoft.com/office/drawing/2014/main" id="{789D5CE8-BE00-02F5-BEDD-EB18F5D3457B}"/>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V">
                <a:extLst>
                  <a:ext uri="{FF2B5EF4-FFF2-40B4-BE49-F238E27FC236}">
                    <a16:creationId xmlns:a16="http://schemas.microsoft.com/office/drawing/2014/main" id="{B26BCD38-2B38-7D86-02BC-AA204D81D609}"/>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8" name="_VTT_logo_102019_09_orange_on_white" hidden="1">
              <a:extLst>
                <a:ext uri="{FF2B5EF4-FFF2-40B4-BE49-F238E27FC236}">
                  <a16:creationId xmlns:a16="http://schemas.microsoft.com/office/drawing/2014/main" id="{95C6986E-E9A4-9516-91AC-5ACAD16A7E9B}"/>
                </a:ext>
              </a:extLst>
            </p:cNvPr>
            <p:cNvGrpSpPr/>
            <p:nvPr/>
          </p:nvGrpSpPr>
          <p:grpSpPr>
            <a:xfrm>
              <a:off x="7909204" y="1770762"/>
              <a:ext cx="971550" cy="655638"/>
              <a:chOff x="379933" y="-15999"/>
              <a:chExt cx="971550" cy="655638"/>
            </a:xfrm>
          </p:grpSpPr>
          <p:sp>
            <p:nvSpPr>
              <p:cNvPr id="19" name="Box">
                <a:extLst>
                  <a:ext uri="{FF2B5EF4-FFF2-40B4-BE49-F238E27FC236}">
                    <a16:creationId xmlns:a16="http://schemas.microsoft.com/office/drawing/2014/main" id="{4ECC79A8-76CF-0415-AF40-8B412D162111}"/>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T2">
                <a:extLst>
                  <a:ext uri="{FF2B5EF4-FFF2-40B4-BE49-F238E27FC236}">
                    <a16:creationId xmlns:a16="http://schemas.microsoft.com/office/drawing/2014/main" id="{B83EA330-1710-5DD2-61FA-F7E2655074EB}"/>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T1">
                <a:extLst>
                  <a:ext uri="{FF2B5EF4-FFF2-40B4-BE49-F238E27FC236}">
                    <a16:creationId xmlns:a16="http://schemas.microsoft.com/office/drawing/2014/main" id="{6A72BF17-69DB-EB7A-890F-A6651478504C}"/>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V">
                <a:extLst>
                  <a:ext uri="{FF2B5EF4-FFF2-40B4-BE49-F238E27FC236}">
                    <a16:creationId xmlns:a16="http://schemas.microsoft.com/office/drawing/2014/main" id="{C66149DF-F7FE-6E79-75A5-41C71CD7BA73}"/>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7" name="Date Placeholder 3">
            <a:extLst>
              <a:ext uri="{FF2B5EF4-FFF2-40B4-BE49-F238E27FC236}">
                <a16:creationId xmlns:a16="http://schemas.microsoft.com/office/drawing/2014/main" id="{859E2EE8-0E09-A400-3789-92CFFE9D1510}"/>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366332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Photo 1">
    <p:spTree>
      <p:nvGrpSpPr>
        <p:cNvPr id="1" name=""/>
        <p:cNvGrpSpPr/>
        <p:nvPr/>
      </p:nvGrpSpPr>
      <p:grpSpPr>
        <a:xfrm>
          <a:off x="0" y="0"/>
          <a:ext cx="0" cy="0"/>
          <a:chOff x="0" y="0"/>
          <a:chExt cx="0" cy="0"/>
        </a:xfrm>
      </p:grpSpPr>
      <p:sp>
        <p:nvSpPr>
          <p:cNvPr id="109" name="Picture Placeholder 108">
            <a:extLst>
              <a:ext uri="{FF2B5EF4-FFF2-40B4-BE49-F238E27FC236}">
                <a16:creationId xmlns:a16="http://schemas.microsoft.com/office/drawing/2014/main" id="{EA7C6681-9A97-2B5F-304B-E74C0E848883}"/>
              </a:ext>
            </a:extLst>
          </p:cNvPr>
          <p:cNvSpPr>
            <a:spLocks noGrp="1"/>
          </p:cNvSpPr>
          <p:nvPr>
            <p:ph type="pic" sz="quarter" idx="17"/>
          </p:nvPr>
        </p:nvSpPr>
        <p:spPr>
          <a:xfrm>
            <a:off x="5759450" y="0"/>
            <a:ext cx="3384550" cy="5143500"/>
          </a:xfrm>
          <a:custGeom>
            <a:avLst/>
            <a:gdLst>
              <a:gd name="connsiteX0" fmla="*/ 0 w 3384550"/>
              <a:gd name="connsiteY0" fmla="*/ 0 h 5143500"/>
              <a:gd name="connsiteX1" fmla="*/ 2284065 w 3384550"/>
              <a:gd name="connsiteY1" fmla="*/ 0 h 5143500"/>
              <a:gd name="connsiteX2" fmla="*/ 2284065 w 3384550"/>
              <a:gd name="connsiteY2" fmla="*/ 586800 h 5143500"/>
              <a:gd name="connsiteX3" fmla="*/ 3153608 w 3384550"/>
              <a:gd name="connsiteY3" fmla="*/ 586800 h 5143500"/>
              <a:gd name="connsiteX4" fmla="*/ 3153608 w 3384550"/>
              <a:gd name="connsiteY4" fmla="*/ 0 h 5143500"/>
              <a:gd name="connsiteX5" fmla="*/ 3384550 w 3384550"/>
              <a:gd name="connsiteY5" fmla="*/ 0 h 5143500"/>
              <a:gd name="connsiteX6" fmla="*/ 3384550 w 3384550"/>
              <a:gd name="connsiteY6" fmla="*/ 5143500 h 5143500"/>
              <a:gd name="connsiteX7" fmla="*/ 0 w 338455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4550" h="5143500">
                <a:moveTo>
                  <a:pt x="0" y="0"/>
                </a:moveTo>
                <a:lnTo>
                  <a:pt x="2284065" y="0"/>
                </a:lnTo>
                <a:lnTo>
                  <a:pt x="2284065" y="586800"/>
                </a:lnTo>
                <a:lnTo>
                  <a:pt x="3153608" y="586800"/>
                </a:lnTo>
                <a:lnTo>
                  <a:pt x="3153608" y="0"/>
                </a:lnTo>
                <a:lnTo>
                  <a:pt x="3384550" y="0"/>
                </a:lnTo>
                <a:lnTo>
                  <a:pt x="3384550" y="5143500"/>
                </a:lnTo>
                <a:lnTo>
                  <a:pt x="0" y="5143500"/>
                </a:lnTo>
                <a:close/>
              </a:path>
            </a:pathLst>
          </a:custGeom>
          <a:solidFill>
            <a:schemeClr val="accent2"/>
          </a:solidFill>
        </p:spPr>
        <p:txBody>
          <a:bodyPr wrap="square" anchor="ctr">
            <a:noAutofit/>
          </a:bodyPr>
          <a:lstStyle>
            <a:lvl1pPr algn="ctr">
              <a:defRPr/>
            </a:lvl1pPr>
          </a:lstStyle>
          <a:p>
            <a:endParaRPr lang="en-FI"/>
          </a:p>
        </p:txBody>
      </p:sp>
      <p:sp>
        <p:nvSpPr>
          <p:cNvPr id="2" name="Title 1">
            <a:extLst>
              <a:ext uri="{FF2B5EF4-FFF2-40B4-BE49-F238E27FC236}">
                <a16:creationId xmlns:a16="http://schemas.microsoft.com/office/drawing/2014/main" id="{B26FEF21-595D-4ECC-88D4-6FFAB8C77BA6}"/>
              </a:ext>
            </a:extLst>
          </p:cNvPr>
          <p:cNvSpPr>
            <a:spLocks noGrp="1"/>
          </p:cNvSpPr>
          <p:nvPr>
            <p:ph type="title"/>
          </p:nvPr>
        </p:nvSpPr>
        <p:spPr>
          <a:xfrm>
            <a:off x="720000" y="586802"/>
            <a:ext cx="4744175" cy="743612"/>
          </a:xfrm>
        </p:spPr>
        <p:txBody>
          <a:bodyPr/>
          <a:lstStyle>
            <a:lvl1pPr>
              <a:defRPr/>
            </a:lvl1pPr>
          </a:lstStyle>
          <a:p>
            <a:r>
              <a:rPr lang="en-GB" noProof="0"/>
              <a:t>Click to edit Master title style</a:t>
            </a:r>
          </a:p>
        </p:txBody>
      </p:sp>
      <p:sp>
        <p:nvSpPr>
          <p:cNvPr id="7" name="Footer Placeholder 4">
            <a:extLst>
              <a:ext uri="{FF2B5EF4-FFF2-40B4-BE49-F238E27FC236}">
                <a16:creationId xmlns:a16="http://schemas.microsoft.com/office/drawing/2014/main" id="{4B6AEBBC-811D-DA17-65B1-45E0DBEB7506}"/>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8" name="Slide Number Placeholder 5">
            <a:extLst>
              <a:ext uri="{FF2B5EF4-FFF2-40B4-BE49-F238E27FC236}">
                <a16:creationId xmlns:a16="http://schemas.microsoft.com/office/drawing/2014/main" id="{338F7006-C226-BE1E-37AE-4FBF761F3CDC}"/>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16" name="Content Placeholder 14">
            <a:extLst>
              <a:ext uri="{FF2B5EF4-FFF2-40B4-BE49-F238E27FC236}">
                <a16:creationId xmlns:a16="http://schemas.microsoft.com/office/drawing/2014/main" id="{82821A0D-55A4-887C-2660-F19A3F31B12F}"/>
              </a:ext>
            </a:extLst>
          </p:cNvPr>
          <p:cNvSpPr>
            <a:spLocks noGrp="1"/>
          </p:cNvSpPr>
          <p:nvPr>
            <p:ph sz="quarter" idx="16"/>
          </p:nvPr>
        </p:nvSpPr>
        <p:spPr>
          <a:xfrm>
            <a:off x="719744" y="1455738"/>
            <a:ext cx="4744431" cy="31686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grpSp>
        <p:nvGrpSpPr>
          <p:cNvPr id="110" name="VTT_LogoStack_v3_16092019 pienempi koko">
            <a:extLst>
              <a:ext uri="{FF2B5EF4-FFF2-40B4-BE49-F238E27FC236}">
                <a16:creationId xmlns:a16="http://schemas.microsoft.com/office/drawing/2014/main" id="{1A7184E5-5EBA-9135-BCE5-8F60DB5D20A9}"/>
              </a:ext>
            </a:extLst>
          </p:cNvPr>
          <p:cNvGrpSpPr/>
          <p:nvPr/>
        </p:nvGrpSpPr>
        <p:grpSpPr>
          <a:xfrm>
            <a:off x="8043515" y="2"/>
            <a:ext cx="869543" cy="586800"/>
            <a:chOff x="7909204" y="1770762"/>
            <a:chExt cx="971550" cy="655638"/>
          </a:xfrm>
        </p:grpSpPr>
        <p:grpSp>
          <p:nvGrpSpPr>
            <p:cNvPr id="111" name="_VTT_logo_102019_01_white_on_orange">
              <a:extLst>
                <a:ext uri="{FF2B5EF4-FFF2-40B4-BE49-F238E27FC236}">
                  <a16:creationId xmlns:a16="http://schemas.microsoft.com/office/drawing/2014/main" id="{4424E831-8CD2-E6D3-52DC-4F05CE3CFF44}"/>
                </a:ext>
              </a:extLst>
            </p:cNvPr>
            <p:cNvGrpSpPr/>
            <p:nvPr/>
          </p:nvGrpSpPr>
          <p:grpSpPr>
            <a:xfrm>
              <a:off x="7909204" y="1770762"/>
              <a:ext cx="971550" cy="655638"/>
              <a:chOff x="379933" y="-15999"/>
              <a:chExt cx="971550" cy="655638"/>
            </a:xfrm>
          </p:grpSpPr>
          <p:sp>
            <p:nvSpPr>
              <p:cNvPr id="152" name="Box">
                <a:extLst>
                  <a:ext uri="{FF2B5EF4-FFF2-40B4-BE49-F238E27FC236}">
                    <a16:creationId xmlns:a16="http://schemas.microsoft.com/office/drawing/2014/main" id="{32A8EDBB-C6E6-3D47-2E99-BB5DB92F8C7F}"/>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3" name="T2">
                <a:extLst>
                  <a:ext uri="{FF2B5EF4-FFF2-40B4-BE49-F238E27FC236}">
                    <a16:creationId xmlns:a16="http://schemas.microsoft.com/office/drawing/2014/main" id="{A24315D7-6C6F-BBBA-B2AF-199B9FB49458}"/>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4" name="T1">
                <a:extLst>
                  <a:ext uri="{FF2B5EF4-FFF2-40B4-BE49-F238E27FC236}">
                    <a16:creationId xmlns:a16="http://schemas.microsoft.com/office/drawing/2014/main" id="{D0E4D0DA-5D5F-A162-55E5-EB5E3429B299}"/>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5" name="V">
                <a:extLst>
                  <a:ext uri="{FF2B5EF4-FFF2-40B4-BE49-F238E27FC236}">
                    <a16:creationId xmlns:a16="http://schemas.microsoft.com/office/drawing/2014/main" id="{186B9D45-E811-90E6-556A-7366829618E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12" name="_VTT_logo_102019_02_white_on_black" hidden="1">
              <a:extLst>
                <a:ext uri="{FF2B5EF4-FFF2-40B4-BE49-F238E27FC236}">
                  <a16:creationId xmlns:a16="http://schemas.microsoft.com/office/drawing/2014/main" id="{5D834C87-0C16-E939-8736-53B89840C892}"/>
                </a:ext>
              </a:extLst>
            </p:cNvPr>
            <p:cNvGrpSpPr/>
            <p:nvPr/>
          </p:nvGrpSpPr>
          <p:grpSpPr>
            <a:xfrm>
              <a:off x="7909204" y="1770762"/>
              <a:ext cx="971550" cy="655638"/>
              <a:chOff x="379933" y="-15999"/>
              <a:chExt cx="971550" cy="655638"/>
            </a:xfrm>
          </p:grpSpPr>
          <p:sp>
            <p:nvSpPr>
              <p:cNvPr id="148" name="Box">
                <a:extLst>
                  <a:ext uri="{FF2B5EF4-FFF2-40B4-BE49-F238E27FC236}">
                    <a16:creationId xmlns:a16="http://schemas.microsoft.com/office/drawing/2014/main" id="{9EBE13C3-70CF-DD12-1AA5-40363D40D7C7}"/>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9" name="T2">
                <a:extLst>
                  <a:ext uri="{FF2B5EF4-FFF2-40B4-BE49-F238E27FC236}">
                    <a16:creationId xmlns:a16="http://schemas.microsoft.com/office/drawing/2014/main" id="{24818259-A4A0-CD2E-349B-941591B733F4}"/>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0" name="T1">
                <a:extLst>
                  <a:ext uri="{FF2B5EF4-FFF2-40B4-BE49-F238E27FC236}">
                    <a16:creationId xmlns:a16="http://schemas.microsoft.com/office/drawing/2014/main" id="{F928269F-7A68-85C6-55AC-1DF80B46B8ED}"/>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1" name="V">
                <a:extLst>
                  <a:ext uri="{FF2B5EF4-FFF2-40B4-BE49-F238E27FC236}">
                    <a16:creationId xmlns:a16="http://schemas.microsoft.com/office/drawing/2014/main" id="{AD4FBDBA-39DD-DC14-BD86-7498D40972EB}"/>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13" name="_VTT_logo_102019_03_white_on_blue" hidden="1">
              <a:extLst>
                <a:ext uri="{FF2B5EF4-FFF2-40B4-BE49-F238E27FC236}">
                  <a16:creationId xmlns:a16="http://schemas.microsoft.com/office/drawing/2014/main" id="{08CE269E-B0A3-68D0-9BD8-B6C952C3C637}"/>
                </a:ext>
              </a:extLst>
            </p:cNvPr>
            <p:cNvGrpSpPr/>
            <p:nvPr/>
          </p:nvGrpSpPr>
          <p:grpSpPr>
            <a:xfrm>
              <a:off x="7909204" y="1770762"/>
              <a:ext cx="971550" cy="655638"/>
              <a:chOff x="379933" y="-15999"/>
              <a:chExt cx="971550" cy="655638"/>
            </a:xfrm>
          </p:grpSpPr>
          <p:sp>
            <p:nvSpPr>
              <p:cNvPr id="144" name="Box">
                <a:extLst>
                  <a:ext uri="{FF2B5EF4-FFF2-40B4-BE49-F238E27FC236}">
                    <a16:creationId xmlns:a16="http://schemas.microsoft.com/office/drawing/2014/main" id="{521C615E-AD9D-E579-ED95-62D9F946F037}"/>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5" name="T2">
                <a:extLst>
                  <a:ext uri="{FF2B5EF4-FFF2-40B4-BE49-F238E27FC236}">
                    <a16:creationId xmlns:a16="http://schemas.microsoft.com/office/drawing/2014/main" id="{AEB6B4A6-A4F2-028A-9CB5-C5B591BBC537}"/>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6" name="T1">
                <a:extLst>
                  <a:ext uri="{FF2B5EF4-FFF2-40B4-BE49-F238E27FC236}">
                    <a16:creationId xmlns:a16="http://schemas.microsoft.com/office/drawing/2014/main" id="{1B87D685-4F7D-2003-192C-988B2045605E}"/>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7" name="V">
                <a:extLst>
                  <a:ext uri="{FF2B5EF4-FFF2-40B4-BE49-F238E27FC236}">
                    <a16:creationId xmlns:a16="http://schemas.microsoft.com/office/drawing/2014/main" id="{F9E53EAB-6A5F-80A4-F2E1-C85F3225E3E8}"/>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14" name="_VTT_logo_102019_04_white_on_dark_grey" hidden="1">
              <a:extLst>
                <a:ext uri="{FF2B5EF4-FFF2-40B4-BE49-F238E27FC236}">
                  <a16:creationId xmlns:a16="http://schemas.microsoft.com/office/drawing/2014/main" id="{1EF9DC73-BF17-EFC2-7DFE-2FD4DE79A8FF}"/>
                </a:ext>
              </a:extLst>
            </p:cNvPr>
            <p:cNvGrpSpPr/>
            <p:nvPr/>
          </p:nvGrpSpPr>
          <p:grpSpPr>
            <a:xfrm>
              <a:off x="7909204" y="1770762"/>
              <a:ext cx="971550" cy="655638"/>
              <a:chOff x="379933" y="-15999"/>
              <a:chExt cx="971550" cy="655638"/>
            </a:xfrm>
          </p:grpSpPr>
          <p:sp>
            <p:nvSpPr>
              <p:cNvPr id="140" name="Box">
                <a:extLst>
                  <a:ext uri="{FF2B5EF4-FFF2-40B4-BE49-F238E27FC236}">
                    <a16:creationId xmlns:a16="http://schemas.microsoft.com/office/drawing/2014/main" id="{D5D04C36-BCD3-A2E6-0BF7-E22B89E343FC}"/>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1" name="T2">
                <a:extLst>
                  <a:ext uri="{FF2B5EF4-FFF2-40B4-BE49-F238E27FC236}">
                    <a16:creationId xmlns:a16="http://schemas.microsoft.com/office/drawing/2014/main" id="{BE0C6786-E363-6F39-CE8C-F4AAF7883319}"/>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2" name="T1">
                <a:extLst>
                  <a:ext uri="{FF2B5EF4-FFF2-40B4-BE49-F238E27FC236}">
                    <a16:creationId xmlns:a16="http://schemas.microsoft.com/office/drawing/2014/main" id="{11C1390B-532C-3C10-EB34-CF1E186DD60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3" name="V">
                <a:extLst>
                  <a:ext uri="{FF2B5EF4-FFF2-40B4-BE49-F238E27FC236}">
                    <a16:creationId xmlns:a16="http://schemas.microsoft.com/office/drawing/2014/main" id="{0BE259EC-1FD4-577A-B35A-2E567843C038}"/>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15" name="_VTT_logo_102019_05_dark_grey_on_white" hidden="1">
              <a:extLst>
                <a:ext uri="{FF2B5EF4-FFF2-40B4-BE49-F238E27FC236}">
                  <a16:creationId xmlns:a16="http://schemas.microsoft.com/office/drawing/2014/main" id="{FC64D72B-33CF-AEA9-E9C3-E5077DB4143A}"/>
                </a:ext>
              </a:extLst>
            </p:cNvPr>
            <p:cNvGrpSpPr/>
            <p:nvPr/>
          </p:nvGrpSpPr>
          <p:grpSpPr>
            <a:xfrm>
              <a:off x="7909204" y="1770762"/>
              <a:ext cx="971550" cy="655638"/>
              <a:chOff x="379933" y="-15999"/>
              <a:chExt cx="971550" cy="655638"/>
            </a:xfrm>
          </p:grpSpPr>
          <p:sp>
            <p:nvSpPr>
              <p:cNvPr id="136" name="Box">
                <a:extLst>
                  <a:ext uri="{FF2B5EF4-FFF2-40B4-BE49-F238E27FC236}">
                    <a16:creationId xmlns:a16="http://schemas.microsoft.com/office/drawing/2014/main" id="{C4234F53-97A8-6DCB-702F-3FA80BAC4510}"/>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7" name="T2">
                <a:extLst>
                  <a:ext uri="{FF2B5EF4-FFF2-40B4-BE49-F238E27FC236}">
                    <a16:creationId xmlns:a16="http://schemas.microsoft.com/office/drawing/2014/main" id="{7B56DE2C-9831-0A0B-E187-BEACBD71D30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8" name="T1">
                <a:extLst>
                  <a:ext uri="{FF2B5EF4-FFF2-40B4-BE49-F238E27FC236}">
                    <a16:creationId xmlns:a16="http://schemas.microsoft.com/office/drawing/2014/main" id="{1794C4C1-C40A-06FF-6FD9-08A80CF8A58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9" name="V">
                <a:extLst>
                  <a:ext uri="{FF2B5EF4-FFF2-40B4-BE49-F238E27FC236}">
                    <a16:creationId xmlns:a16="http://schemas.microsoft.com/office/drawing/2014/main" id="{4F155C0C-D4FA-99F9-DB99-E87FD9CB5C19}"/>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16" name="_VTT_logo_102019_06_orange_blue_on_white" hidden="1">
              <a:extLst>
                <a:ext uri="{FF2B5EF4-FFF2-40B4-BE49-F238E27FC236}">
                  <a16:creationId xmlns:a16="http://schemas.microsoft.com/office/drawing/2014/main" id="{9C7A015A-3F38-B4C0-AFEC-622686D5C780}"/>
                </a:ext>
              </a:extLst>
            </p:cNvPr>
            <p:cNvGrpSpPr/>
            <p:nvPr/>
          </p:nvGrpSpPr>
          <p:grpSpPr>
            <a:xfrm>
              <a:off x="7909204" y="1770762"/>
              <a:ext cx="971550" cy="655638"/>
              <a:chOff x="379933" y="-15999"/>
              <a:chExt cx="971550" cy="655638"/>
            </a:xfrm>
          </p:grpSpPr>
          <p:sp>
            <p:nvSpPr>
              <p:cNvPr id="132" name="Box">
                <a:extLst>
                  <a:ext uri="{FF2B5EF4-FFF2-40B4-BE49-F238E27FC236}">
                    <a16:creationId xmlns:a16="http://schemas.microsoft.com/office/drawing/2014/main" id="{2438868E-98E7-E2D6-2B64-85296CAF6BB7}"/>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3" name="T2">
                <a:extLst>
                  <a:ext uri="{FF2B5EF4-FFF2-40B4-BE49-F238E27FC236}">
                    <a16:creationId xmlns:a16="http://schemas.microsoft.com/office/drawing/2014/main" id="{3046C70B-D3DF-1B16-01DF-02879B99DC0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4" name="T1">
                <a:extLst>
                  <a:ext uri="{FF2B5EF4-FFF2-40B4-BE49-F238E27FC236}">
                    <a16:creationId xmlns:a16="http://schemas.microsoft.com/office/drawing/2014/main" id="{C1F53617-C5D0-65F3-DDB6-07512574C9CE}"/>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5" name="V">
                <a:extLst>
                  <a:ext uri="{FF2B5EF4-FFF2-40B4-BE49-F238E27FC236}">
                    <a16:creationId xmlns:a16="http://schemas.microsoft.com/office/drawing/2014/main" id="{8DF0511F-87D2-B4E7-8AF4-8BC55B6B0E3B}"/>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17" name="_VTT_logo_102019_07_blue_on_white" hidden="1">
              <a:extLst>
                <a:ext uri="{FF2B5EF4-FFF2-40B4-BE49-F238E27FC236}">
                  <a16:creationId xmlns:a16="http://schemas.microsoft.com/office/drawing/2014/main" id="{40A31905-0A40-2ECD-34B1-349DC1DAC407}"/>
                </a:ext>
              </a:extLst>
            </p:cNvPr>
            <p:cNvGrpSpPr/>
            <p:nvPr/>
          </p:nvGrpSpPr>
          <p:grpSpPr>
            <a:xfrm>
              <a:off x="7909204" y="1770762"/>
              <a:ext cx="971550" cy="655638"/>
              <a:chOff x="379933" y="-15999"/>
              <a:chExt cx="971550" cy="655638"/>
            </a:xfrm>
          </p:grpSpPr>
          <p:sp>
            <p:nvSpPr>
              <p:cNvPr id="128" name="Box">
                <a:extLst>
                  <a:ext uri="{FF2B5EF4-FFF2-40B4-BE49-F238E27FC236}">
                    <a16:creationId xmlns:a16="http://schemas.microsoft.com/office/drawing/2014/main" id="{D450FA96-C2C8-9BB8-21B3-77955C725FF9}"/>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9" name="T2">
                <a:extLst>
                  <a:ext uri="{FF2B5EF4-FFF2-40B4-BE49-F238E27FC236}">
                    <a16:creationId xmlns:a16="http://schemas.microsoft.com/office/drawing/2014/main" id="{5FB9D632-2177-ACAC-233F-0FD0492EB2B6}"/>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0" name="T1">
                <a:extLst>
                  <a:ext uri="{FF2B5EF4-FFF2-40B4-BE49-F238E27FC236}">
                    <a16:creationId xmlns:a16="http://schemas.microsoft.com/office/drawing/2014/main" id="{F7A3F039-EE23-E5A6-4F47-E03D4F658EE7}"/>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1" name="V">
                <a:extLst>
                  <a:ext uri="{FF2B5EF4-FFF2-40B4-BE49-F238E27FC236}">
                    <a16:creationId xmlns:a16="http://schemas.microsoft.com/office/drawing/2014/main" id="{73A3C207-A4A1-4A22-25D4-CB3802458A9F}"/>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18" name="_VTT_logo_102019_08_black_on_white" hidden="1">
              <a:extLst>
                <a:ext uri="{FF2B5EF4-FFF2-40B4-BE49-F238E27FC236}">
                  <a16:creationId xmlns:a16="http://schemas.microsoft.com/office/drawing/2014/main" id="{BE87A8DB-4CA9-AFEE-4DFE-D364AAA59AB1}"/>
                </a:ext>
              </a:extLst>
            </p:cNvPr>
            <p:cNvGrpSpPr/>
            <p:nvPr/>
          </p:nvGrpSpPr>
          <p:grpSpPr>
            <a:xfrm>
              <a:off x="7909204" y="1770762"/>
              <a:ext cx="971550" cy="655638"/>
              <a:chOff x="379933" y="-15999"/>
              <a:chExt cx="971550" cy="655638"/>
            </a:xfrm>
          </p:grpSpPr>
          <p:sp>
            <p:nvSpPr>
              <p:cNvPr id="124" name="Box">
                <a:extLst>
                  <a:ext uri="{FF2B5EF4-FFF2-40B4-BE49-F238E27FC236}">
                    <a16:creationId xmlns:a16="http://schemas.microsoft.com/office/drawing/2014/main" id="{E19027F5-D5C2-92F8-1167-5DAC1C2D5E33}"/>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5" name="T2">
                <a:extLst>
                  <a:ext uri="{FF2B5EF4-FFF2-40B4-BE49-F238E27FC236}">
                    <a16:creationId xmlns:a16="http://schemas.microsoft.com/office/drawing/2014/main" id="{2582D956-6A08-7833-53B5-F59EB96C66F8}"/>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6" name="T1">
                <a:extLst>
                  <a:ext uri="{FF2B5EF4-FFF2-40B4-BE49-F238E27FC236}">
                    <a16:creationId xmlns:a16="http://schemas.microsoft.com/office/drawing/2014/main" id="{DE412B75-C7A8-0827-7BDA-70F8A2ECA665}"/>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7" name="V">
                <a:extLst>
                  <a:ext uri="{FF2B5EF4-FFF2-40B4-BE49-F238E27FC236}">
                    <a16:creationId xmlns:a16="http://schemas.microsoft.com/office/drawing/2014/main" id="{59714A22-CD73-2563-1492-D1505119592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19" name="_VTT_logo_102019_09_orange_on_white" hidden="1">
              <a:extLst>
                <a:ext uri="{FF2B5EF4-FFF2-40B4-BE49-F238E27FC236}">
                  <a16:creationId xmlns:a16="http://schemas.microsoft.com/office/drawing/2014/main" id="{DEB94505-80FA-F9A2-0535-90AC31D6A6D0}"/>
                </a:ext>
              </a:extLst>
            </p:cNvPr>
            <p:cNvGrpSpPr/>
            <p:nvPr/>
          </p:nvGrpSpPr>
          <p:grpSpPr>
            <a:xfrm>
              <a:off x="7909204" y="1770762"/>
              <a:ext cx="971550" cy="655638"/>
              <a:chOff x="379933" y="-15999"/>
              <a:chExt cx="971550" cy="655638"/>
            </a:xfrm>
          </p:grpSpPr>
          <p:sp>
            <p:nvSpPr>
              <p:cNvPr id="120" name="Box">
                <a:extLst>
                  <a:ext uri="{FF2B5EF4-FFF2-40B4-BE49-F238E27FC236}">
                    <a16:creationId xmlns:a16="http://schemas.microsoft.com/office/drawing/2014/main" id="{CFFD4432-9385-5290-2345-7E934850612D}"/>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1" name="T2">
                <a:extLst>
                  <a:ext uri="{FF2B5EF4-FFF2-40B4-BE49-F238E27FC236}">
                    <a16:creationId xmlns:a16="http://schemas.microsoft.com/office/drawing/2014/main" id="{13934D8E-1D76-C11A-EB8A-B57CD2DF9746}"/>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2" name="T1">
                <a:extLst>
                  <a:ext uri="{FF2B5EF4-FFF2-40B4-BE49-F238E27FC236}">
                    <a16:creationId xmlns:a16="http://schemas.microsoft.com/office/drawing/2014/main" id="{06424697-4B0B-AD96-FEC1-B77654E7A743}"/>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3" name="V">
                <a:extLst>
                  <a:ext uri="{FF2B5EF4-FFF2-40B4-BE49-F238E27FC236}">
                    <a16:creationId xmlns:a16="http://schemas.microsoft.com/office/drawing/2014/main" id="{389BCFCA-2B9C-ACE7-CDB7-B7627DF2387E}"/>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5" name="Date Placeholder 3">
            <a:extLst>
              <a:ext uri="{FF2B5EF4-FFF2-40B4-BE49-F238E27FC236}">
                <a16:creationId xmlns:a16="http://schemas.microsoft.com/office/drawing/2014/main" id="{77DC10DC-0C7C-10B0-3BCD-8AA78102F165}"/>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170181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6B329F-CC33-4C5E-8135-8861EA26232B}"/>
              </a:ext>
            </a:extLst>
          </p:cNvPr>
          <p:cNvSpPr>
            <a:spLocks noGrp="1"/>
          </p:cNvSpPr>
          <p:nvPr>
            <p:ph type="title"/>
          </p:nvPr>
        </p:nvSpPr>
        <p:spPr/>
        <p:txBody>
          <a:bodyPr anchor="t" anchorCtr="0"/>
          <a:lstStyle>
            <a:lvl1pPr>
              <a:defRPr/>
            </a:lvl1pPr>
          </a:lstStyle>
          <a:p>
            <a:r>
              <a:rPr lang="en-GB" noProof="0"/>
              <a:t>Click to edit Master title style</a:t>
            </a:r>
          </a:p>
        </p:txBody>
      </p:sp>
      <p:grpSp>
        <p:nvGrpSpPr>
          <p:cNvPr id="69" name="VTT_LogoStack_v3_16092019 pienempi koko">
            <a:extLst>
              <a:ext uri="{FF2B5EF4-FFF2-40B4-BE49-F238E27FC236}">
                <a16:creationId xmlns:a16="http://schemas.microsoft.com/office/drawing/2014/main" id="{80DAC2A9-27C2-66B1-93B1-1958BFA7F656}"/>
              </a:ext>
            </a:extLst>
          </p:cNvPr>
          <p:cNvGrpSpPr/>
          <p:nvPr/>
        </p:nvGrpSpPr>
        <p:grpSpPr>
          <a:xfrm>
            <a:off x="8043515" y="2"/>
            <a:ext cx="869543" cy="586800"/>
            <a:chOff x="7909204" y="1770762"/>
            <a:chExt cx="971550" cy="655638"/>
          </a:xfrm>
        </p:grpSpPr>
        <p:grpSp>
          <p:nvGrpSpPr>
            <p:cNvPr id="70" name="_VTT_logo_102019_01_white_on_orange">
              <a:extLst>
                <a:ext uri="{FF2B5EF4-FFF2-40B4-BE49-F238E27FC236}">
                  <a16:creationId xmlns:a16="http://schemas.microsoft.com/office/drawing/2014/main" id="{D415D108-0F89-63CE-795A-D5939C2EF7EF}"/>
                </a:ext>
              </a:extLst>
            </p:cNvPr>
            <p:cNvGrpSpPr/>
            <p:nvPr/>
          </p:nvGrpSpPr>
          <p:grpSpPr>
            <a:xfrm>
              <a:off x="7909204" y="1770762"/>
              <a:ext cx="971550" cy="655638"/>
              <a:chOff x="379933" y="-15999"/>
              <a:chExt cx="971550" cy="655638"/>
            </a:xfrm>
          </p:grpSpPr>
          <p:sp>
            <p:nvSpPr>
              <p:cNvPr id="111" name="Box">
                <a:extLst>
                  <a:ext uri="{FF2B5EF4-FFF2-40B4-BE49-F238E27FC236}">
                    <a16:creationId xmlns:a16="http://schemas.microsoft.com/office/drawing/2014/main" id="{5FF997F1-DDB9-8EBE-65B7-C5D4D0F74BC0}"/>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2" name="T2">
                <a:extLst>
                  <a:ext uri="{FF2B5EF4-FFF2-40B4-BE49-F238E27FC236}">
                    <a16:creationId xmlns:a16="http://schemas.microsoft.com/office/drawing/2014/main" id="{6E4F3BC8-4A40-6836-17B3-594CD59BAAFA}"/>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3" name="T1">
                <a:extLst>
                  <a:ext uri="{FF2B5EF4-FFF2-40B4-BE49-F238E27FC236}">
                    <a16:creationId xmlns:a16="http://schemas.microsoft.com/office/drawing/2014/main" id="{BDD34B60-2DC7-EDE8-984A-ADCEBE6BC5E1}"/>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4" name="V">
                <a:extLst>
                  <a:ext uri="{FF2B5EF4-FFF2-40B4-BE49-F238E27FC236}">
                    <a16:creationId xmlns:a16="http://schemas.microsoft.com/office/drawing/2014/main" id="{9D15FC8D-3B66-BE9A-8E63-E13E75E9012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1" name="_VTT_logo_102019_02_white_on_black" hidden="1">
              <a:extLst>
                <a:ext uri="{FF2B5EF4-FFF2-40B4-BE49-F238E27FC236}">
                  <a16:creationId xmlns:a16="http://schemas.microsoft.com/office/drawing/2014/main" id="{4E2182F5-1419-8790-3FCE-6B6F094292C0}"/>
                </a:ext>
              </a:extLst>
            </p:cNvPr>
            <p:cNvGrpSpPr/>
            <p:nvPr/>
          </p:nvGrpSpPr>
          <p:grpSpPr>
            <a:xfrm>
              <a:off x="7909204" y="1770762"/>
              <a:ext cx="971550" cy="655638"/>
              <a:chOff x="379933" y="-15999"/>
              <a:chExt cx="971550" cy="655638"/>
            </a:xfrm>
          </p:grpSpPr>
          <p:sp>
            <p:nvSpPr>
              <p:cNvPr id="107" name="Box">
                <a:extLst>
                  <a:ext uri="{FF2B5EF4-FFF2-40B4-BE49-F238E27FC236}">
                    <a16:creationId xmlns:a16="http://schemas.microsoft.com/office/drawing/2014/main" id="{308E1A92-094E-52D3-1376-4B700E2FD49C}"/>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8" name="T2">
                <a:extLst>
                  <a:ext uri="{FF2B5EF4-FFF2-40B4-BE49-F238E27FC236}">
                    <a16:creationId xmlns:a16="http://schemas.microsoft.com/office/drawing/2014/main" id="{D4C20A5F-2948-E495-2B0C-B9F17AF5D9E0}"/>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9" name="T1">
                <a:extLst>
                  <a:ext uri="{FF2B5EF4-FFF2-40B4-BE49-F238E27FC236}">
                    <a16:creationId xmlns:a16="http://schemas.microsoft.com/office/drawing/2014/main" id="{1A1D7A10-1C15-7AAE-9756-23D3C19084A3}"/>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0" name="V">
                <a:extLst>
                  <a:ext uri="{FF2B5EF4-FFF2-40B4-BE49-F238E27FC236}">
                    <a16:creationId xmlns:a16="http://schemas.microsoft.com/office/drawing/2014/main" id="{621B0CB2-EE48-9655-CD99-E90605AEFCF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2" name="_VTT_logo_102019_03_white_on_blue" hidden="1">
              <a:extLst>
                <a:ext uri="{FF2B5EF4-FFF2-40B4-BE49-F238E27FC236}">
                  <a16:creationId xmlns:a16="http://schemas.microsoft.com/office/drawing/2014/main" id="{ED2B3939-C9F9-2090-6241-87FB8EE31479}"/>
                </a:ext>
              </a:extLst>
            </p:cNvPr>
            <p:cNvGrpSpPr/>
            <p:nvPr/>
          </p:nvGrpSpPr>
          <p:grpSpPr>
            <a:xfrm>
              <a:off x="7909204" y="1770762"/>
              <a:ext cx="971550" cy="655638"/>
              <a:chOff x="379933" y="-15999"/>
              <a:chExt cx="971550" cy="655638"/>
            </a:xfrm>
          </p:grpSpPr>
          <p:sp>
            <p:nvSpPr>
              <p:cNvPr id="103" name="Box">
                <a:extLst>
                  <a:ext uri="{FF2B5EF4-FFF2-40B4-BE49-F238E27FC236}">
                    <a16:creationId xmlns:a16="http://schemas.microsoft.com/office/drawing/2014/main" id="{C1D82D26-6344-9F80-4545-FB3D8CA3422E}"/>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4" name="T2">
                <a:extLst>
                  <a:ext uri="{FF2B5EF4-FFF2-40B4-BE49-F238E27FC236}">
                    <a16:creationId xmlns:a16="http://schemas.microsoft.com/office/drawing/2014/main" id="{2034A7CE-D49F-8863-EA16-D93340505B47}"/>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5" name="T1">
                <a:extLst>
                  <a:ext uri="{FF2B5EF4-FFF2-40B4-BE49-F238E27FC236}">
                    <a16:creationId xmlns:a16="http://schemas.microsoft.com/office/drawing/2014/main" id="{E465E7A0-8F52-17B0-782B-15B3CE2BDC0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6" name="V">
                <a:extLst>
                  <a:ext uri="{FF2B5EF4-FFF2-40B4-BE49-F238E27FC236}">
                    <a16:creationId xmlns:a16="http://schemas.microsoft.com/office/drawing/2014/main" id="{E3931E28-D89F-2549-9755-FE6B97B65D6B}"/>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3" name="_VTT_logo_102019_04_white_on_dark_grey" hidden="1">
              <a:extLst>
                <a:ext uri="{FF2B5EF4-FFF2-40B4-BE49-F238E27FC236}">
                  <a16:creationId xmlns:a16="http://schemas.microsoft.com/office/drawing/2014/main" id="{7608718B-C0DD-B79A-D875-4B96C91930BF}"/>
                </a:ext>
              </a:extLst>
            </p:cNvPr>
            <p:cNvGrpSpPr/>
            <p:nvPr/>
          </p:nvGrpSpPr>
          <p:grpSpPr>
            <a:xfrm>
              <a:off x="7909204" y="1770762"/>
              <a:ext cx="971550" cy="655638"/>
              <a:chOff x="379933" y="-15999"/>
              <a:chExt cx="971550" cy="655638"/>
            </a:xfrm>
          </p:grpSpPr>
          <p:sp>
            <p:nvSpPr>
              <p:cNvPr id="99" name="Box">
                <a:extLst>
                  <a:ext uri="{FF2B5EF4-FFF2-40B4-BE49-F238E27FC236}">
                    <a16:creationId xmlns:a16="http://schemas.microsoft.com/office/drawing/2014/main" id="{C4E27C88-076B-C33F-658B-ED55A5B4310F}"/>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0" name="T2">
                <a:extLst>
                  <a:ext uri="{FF2B5EF4-FFF2-40B4-BE49-F238E27FC236}">
                    <a16:creationId xmlns:a16="http://schemas.microsoft.com/office/drawing/2014/main" id="{7DB2A29E-4CDC-39FE-4720-AB16FD94E47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1" name="T1">
                <a:extLst>
                  <a:ext uri="{FF2B5EF4-FFF2-40B4-BE49-F238E27FC236}">
                    <a16:creationId xmlns:a16="http://schemas.microsoft.com/office/drawing/2014/main" id="{0EC0D7A9-64A3-8CF2-3A0F-E4ADF217B596}"/>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2" name="V">
                <a:extLst>
                  <a:ext uri="{FF2B5EF4-FFF2-40B4-BE49-F238E27FC236}">
                    <a16:creationId xmlns:a16="http://schemas.microsoft.com/office/drawing/2014/main" id="{8C765928-3847-A564-023B-273C4F386ADE}"/>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4" name="_VTT_logo_102019_05_dark_grey_on_white" hidden="1">
              <a:extLst>
                <a:ext uri="{FF2B5EF4-FFF2-40B4-BE49-F238E27FC236}">
                  <a16:creationId xmlns:a16="http://schemas.microsoft.com/office/drawing/2014/main" id="{E2F4DCB9-4745-F23E-A81D-724330162D4D}"/>
                </a:ext>
              </a:extLst>
            </p:cNvPr>
            <p:cNvGrpSpPr/>
            <p:nvPr/>
          </p:nvGrpSpPr>
          <p:grpSpPr>
            <a:xfrm>
              <a:off x="7909204" y="1770762"/>
              <a:ext cx="971550" cy="655638"/>
              <a:chOff x="379933" y="-15999"/>
              <a:chExt cx="971550" cy="655638"/>
            </a:xfrm>
          </p:grpSpPr>
          <p:sp>
            <p:nvSpPr>
              <p:cNvPr id="95" name="Box">
                <a:extLst>
                  <a:ext uri="{FF2B5EF4-FFF2-40B4-BE49-F238E27FC236}">
                    <a16:creationId xmlns:a16="http://schemas.microsoft.com/office/drawing/2014/main" id="{B1CB17A8-63C5-C770-4319-3D6D5A11760D}"/>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6" name="T2">
                <a:extLst>
                  <a:ext uri="{FF2B5EF4-FFF2-40B4-BE49-F238E27FC236}">
                    <a16:creationId xmlns:a16="http://schemas.microsoft.com/office/drawing/2014/main" id="{F6876B0B-EEEB-3843-34C4-135061E5059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7" name="T1">
                <a:extLst>
                  <a:ext uri="{FF2B5EF4-FFF2-40B4-BE49-F238E27FC236}">
                    <a16:creationId xmlns:a16="http://schemas.microsoft.com/office/drawing/2014/main" id="{E77638B2-36B0-6D6E-9EDC-32FA7AE38C45}"/>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8" name="V">
                <a:extLst>
                  <a:ext uri="{FF2B5EF4-FFF2-40B4-BE49-F238E27FC236}">
                    <a16:creationId xmlns:a16="http://schemas.microsoft.com/office/drawing/2014/main" id="{2A10F60A-3B23-1BB7-40B7-5119B33F9C6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5" name="_VTT_logo_102019_06_orange_blue_on_white" hidden="1">
              <a:extLst>
                <a:ext uri="{FF2B5EF4-FFF2-40B4-BE49-F238E27FC236}">
                  <a16:creationId xmlns:a16="http://schemas.microsoft.com/office/drawing/2014/main" id="{395A5657-0D34-4ECE-9AD9-3893FD4DA8F7}"/>
                </a:ext>
              </a:extLst>
            </p:cNvPr>
            <p:cNvGrpSpPr/>
            <p:nvPr/>
          </p:nvGrpSpPr>
          <p:grpSpPr>
            <a:xfrm>
              <a:off x="7909204" y="1770762"/>
              <a:ext cx="971550" cy="655638"/>
              <a:chOff x="379933" y="-15999"/>
              <a:chExt cx="971550" cy="655638"/>
            </a:xfrm>
          </p:grpSpPr>
          <p:sp>
            <p:nvSpPr>
              <p:cNvPr id="91" name="Box">
                <a:extLst>
                  <a:ext uri="{FF2B5EF4-FFF2-40B4-BE49-F238E27FC236}">
                    <a16:creationId xmlns:a16="http://schemas.microsoft.com/office/drawing/2014/main" id="{56D03920-007F-CAEC-E602-1D8210C74884}"/>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2" name="T2">
                <a:extLst>
                  <a:ext uri="{FF2B5EF4-FFF2-40B4-BE49-F238E27FC236}">
                    <a16:creationId xmlns:a16="http://schemas.microsoft.com/office/drawing/2014/main" id="{3CD94A50-CC8C-C643-DEA2-2756520D6F31}"/>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3" name="T1">
                <a:extLst>
                  <a:ext uri="{FF2B5EF4-FFF2-40B4-BE49-F238E27FC236}">
                    <a16:creationId xmlns:a16="http://schemas.microsoft.com/office/drawing/2014/main" id="{E7998889-2FCC-4E57-79AA-099008EEB98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V">
                <a:extLst>
                  <a:ext uri="{FF2B5EF4-FFF2-40B4-BE49-F238E27FC236}">
                    <a16:creationId xmlns:a16="http://schemas.microsoft.com/office/drawing/2014/main" id="{B748D446-7D65-3122-0A90-F4BE68EDC3C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6" name="_VTT_logo_102019_07_blue_on_white" hidden="1">
              <a:extLst>
                <a:ext uri="{FF2B5EF4-FFF2-40B4-BE49-F238E27FC236}">
                  <a16:creationId xmlns:a16="http://schemas.microsoft.com/office/drawing/2014/main" id="{A5750C0B-91BB-BD56-CB0B-B80FF634A8FA}"/>
                </a:ext>
              </a:extLst>
            </p:cNvPr>
            <p:cNvGrpSpPr/>
            <p:nvPr/>
          </p:nvGrpSpPr>
          <p:grpSpPr>
            <a:xfrm>
              <a:off x="7909204" y="1770762"/>
              <a:ext cx="971550" cy="655638"/>
              <a:chOff x="379933" y="-15999"/>
              <a:chExt cx="971550" cy="655638"/>
            </a:xfrm>
          </p:grpSpPr>
          <p:sp>
            <p:nvSpPr>
              <p:cNvPr id="87" name="Box">
                <a:extLst>
                  <a:ext uri="{FF2B5EF4-FFF2-40B4-BE49-F238E27FC236}">
                    <a16:creationId xmlns:a16="http://schemas.microsoft.com/office/drawing/2014/main" id="{DF6C8B2A-770D-170B-EECE-D331FC623C11}"/>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8" name="T2">
                <a:extLst>
                  <a:ext uri="{FF2B5EF4-FFF2-40B4-BE49-F238E27FC236}">
                    <a16:creationId xmlns:a16="http://schemas.microsoft.com/office/drawing/2014/main" id="{7693E77B-E5AC-33EB-B610-DFDE75C0EAF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9" name="T1">
                <a:extLst>
                  <a:ext uri="{FF2B5EF4-FFF2-40B4-BE49-F238E27FC236}">
                    <a16:creationId xmlns:a16="http://schemas.microsoft.com/office/drawing/2014/main" id="{D73D5724-60B5-986E-10D0-788C17728B3F}"/>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0" name="V">
                <a:extLst>
                  <a:ext uri="{FF2B5EF4-FFF2-40B4-BE49-F238E27FC236}">
                    <a16:creationId xmlns:a16="http://schemas.microsoft.com/office/drawing/2014/main" id="{AE0C4E13-85E0-FC91-E0CA-F3F32EF03A3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7" name="_VTT_logo_102019_08_black_on_white" hidden="1">
              <a:extLst>
                <a:ext uri="{FF2B5EF4-FFF2-40B4-BE49-F238E27FC236}">
                  <a16:creationId xmlns:a16="http://schemas.microsoft.com/office/drawing/2014/main" id="{5C35FBFC-BDC2-383A-3FC0-5B29E5635E4F}"/>
                </a:ext>
              </a:extLst>
            </p:cNvPr>
            <p:cNvGrpSpPr/>
            <p:nvPr/>
          </p:nvGrpSpPr>
          <p:grpSpPr>
            <a:xfrm>
              <a:off x="7909204" y="1770762"/>
              <a:ext cx="971550" cy="655638"/>
              <a:chOff x="379933" y="-15999"/>
              <a:chExt cx="971550" cy="655638"/>
            </a:xfrm>
          </p:grpSpPr>
          <p:sp>
            <p:nvSpPr>
              <p:cNvPr id="83" name="Box">
                <a:extLst>
                  <a:ext uri="{FF2B5EF4-FFF2-40B4-BE49-F238E27FC236}">
                    <a16:creationId xmlns:a16="http://schemas.microsoft.com/office/drawing/2014/main" id="{87B59556-4399-3406-93D5-0429C16EC1B8}"/>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4" name="T2">
                <a:extLst>
                  <a:ext uri="{FF2B5EF4-FFF2-40B4-BE49-F238E27FC236}">
                    <a16:creationId xmlns:a16="http://schemas.microsoft.com/office/drawing/2014/main" id="{7CEA7DBA-81B2-1712-C1FC-2D3DDB183A2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5" name="T1">
                <a:extLst>
                  <a:ext uri="{FF2B5EF4-FFF2-40B4-BE49-F238E27FC236}">
                    <a16:creationId xmlns:a16="http://schemas.microsoft.com/office/drawing/2014/main" id="{49C7C413-567A-AA1E-8D9E-3BDF070BEE4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V">
                <a:extLst>
                  <a:ext uri="{FF2B5EF4-FFF2-40B4-BE49-F238E27FC236}">
                    <a16:creationId xmlns:a16="http://schemas.microsoft.com/office/drawing/2014/main" id="{DF9AF871-CB92-14EA-CBD6-0EFDB2A30CAA}"/>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8" name="_VTT_logo_102019_09_orange_on_white" hidden="1">
              <a:extLst>
                <a:ext uri="{FF2B5EF4-FFF2-40B4-BE49-F238E27FC236}">
                  <a16:creationId xmlns:a16="http://schemas.microsoft.com/office/drawing/2014/main" id="{D3E00AC0-812F-F5EF-94B3-9F203FAA168F}"/>
                </a:ext>
              </a:extLst>
            </p:cNvPr>
            <p:cNvGrpSpPr/>
            <p:nvPr/>
          </p:nvGrpSpPr>
          <p:grpSpPr>
            <a:xfrm>
              <a:off x="7909204" y="1770762"/>
              <a:ext cx="971550" cy="655638"/>
              <a:chOff x="379933" y="-15999"/>
              <a:chExt cx="971550" cy="655638"/>
            </a:xfrm>
          </p:grpSpPr>
          <p:sp>
            <p:nvSpPr>
              <p:cNvPr id="79" name="Box">
                <a:extLst>
                  <a:ext uri="{FF2B5EF4-FFF2-40B4-BE49-F238E27FC236}">
                    <a16:creationId xmlns:a16="http://schemas.microsoft.com/office/drawing/2014/main" id="{07DDA666-CF02-10FB-177B-5A6244C80908}"/>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0" name="T2">
                <a:extLst>
                  <a:ext uri="{FF2B5EF4-FFF2-40B4-BE49-F238E27FC236}">
                    <a16:creationId xmlns:a16="http://schemas.microsoft.com/office/drawing/2014/main" id="{C336C549-EBEA-F2AC-33F1-5C450D599ECB}"/>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1" name="T1">
                <a:extLst>
                  <a:ext uri="{FF2B5EF4-FFF2-40B4-BE49-F238E27FC236}">
                    <a16:creationId xmlns:a16="http://schemas.microsoft.com/office/drawing/2014/main" id="{94E03524-5186-9A6C-E3C1-6B6E5C36C56C}"/>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2" name="V">
                <a:extLst>
                  <a:ext uri="{FF2B5EF4-FFF2-40B4-BE49-F238E27FC236}">
                    <a16:creationId xmlns:a16="http://schemas.microsoft.com/office/drawing/2014/main" id="{CBA4F0B6-1F90-C4B8-0C89-4EC4C970126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7" name="Footer Placeholder 4">
            <a:extLst>
              <a:ext uri="{FF2B5EF4-FFF2-40B4-BE49-F238E27FC236}">
                <a16:creationId xmlns:a16="http://schemas.microsoft.com/office/drawing/2014/main" id="{1AB1EDC7-21EA-E081-94EC-CD9AE85419EF}"/>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8" name="Slide Number Placeholder 5">
            <a:extLst>
              <a:ext uri="{FF2B5EF4-FFF2-40B4-BE49-F238E27FC236}">
                <a16:creationId xmlns:a16="http://schemas.microsoft.com/office/drawing/2014/main" id="{44D1D961-5B88-0FC1-04C9-3DAF80269E3F}"/>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15" name="Content Placeholder 14">
            <a:extLst>
              <a:ext uri="{FF2B5EF4-FFF2-40B4-BE49-F238E27FC236}">
                <a16:creationId xmlns:a16="http://schemas.microsoft.com/office/drawing/2014/main" id="{62E6E94D-31C0-8F2F-1B38-5946B85B703F}"/>
              </a:ext>
            </a:extLst>
          </p:cNvPr>
          <p:cNvSpPr>
            <a:spLocks noGrp="1"/>
          </p:cNvSpPr>
          <p:nvPr>
            <p:ph sz="quarter" idx="16"/>
          </p:nvPr>
        </p:nvSpPr>
        <p:spPr>
          <a:xfrm>
            <a:off x="719743" y="1455738"/>
            <a:ext cx="6947999" cy="31686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3" name="Date Placeholder 3">
            <a:extLst>
              <a:ext uri="{FF2B5EF4-FFF2-40B4-BE49-F238E27FC236}">
                <a16:creationId xmlns:a16="http://schemas.microsoft.com/office/drawing/2014/main" id="{FDC64DC7-700C-64D8-2019-514466240878}"/>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265174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hoto 2">
    <p:spTree>
      <p:nvGrpSpPr>
        <p:cNvPr id="1" name=""/>
        <p:cNvGrpSpPr/>
        <p:nvPr/>
      </p:nvGrpSpPr>
      <p:grpSpPr>
        <a:xfrm>
          <a:off x="0" y="0"/>
          <a:ext cx="0" cy="0"/>
          <a:chOff x="0" y="0"/>
          <a:chExt cx="0" cy="0"/>
        </a:xfrm>
      </p:grpSpPr>
      <p:sp>
        <p:nvSpPr>
          <p:cNvPr id="57" name="Content Placeholder 14">
            <a:extLst>
              <a:ext uri="{FF2B5EF4-FFF2-40B4-BE49-F238E27FC236}">
                <a16:creationId xmlns:a16="http://schemas.microsoft.com/office/drawing/2014/main" id="{B46766A0-FACE-B6D7-35EF-69A116062687}"/>
              </a:ext>
            </a:extLst>
          </p:cNvPr>
          <p:cNvSpPr>
            <a:spLocks noGrp="1"/>
          </p:cNvSpPr>
          <p:nvPr>
            <p:ph sz="quarter" idx="16"/>
          </p:nvPr>
        </p:nvSpPr>
        <p:spPr>
          <a:xfrm>
            <a:off x="719745" y="1455738"/>
            <a:ext cx="3386863" cy="31686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2" name="Title 1">
            <a:extLst>
              <a:ext uri="{FF2B5EF4-FFF2-40B4-BE49-F238E27FC236}">
                <a16:creationId xmlns:a16="http://schemas.microsoft.com/office/drawing/2014/main" id="{B26FEF21-595D-4ECC-88D4-6FFAB8C77BA6}"/>
              </a:ext>
            </a:extLst>
          </p:cNvPr>
          <p:cNvSpPr>
            <a:spLocks noGrp="1"/>
          </p:cNvSpPr>
          <p:nvPr>
            <p:ph type="title"/>
          </p:nvPr>
        </p:nvSpPr>
        <p:spPr>
          <a:xfrm>
            <a:off x="720000" y="587374"/>
            <a:ext cx="6947625" cy="743039"/>
          </a:xfrm>
        </p:spPr>
        <p:txBody>
          <a:bodyPr/>
          <a:lstStyle>
            <a:lvl1pPr>
              <a:defRPr/>
            </a:lvl1pPr>
          </a:lstStyle>
          <a:p>
            <a:r>
              <a:rPr lang="en-GB" noProof="0"/>
              <a:t>Click to edit Master title style</a:t>
            </a:r>
          </a:p>
        </p:txBody>
      </p:sp>
      <p:sp>
        <p:nvSpPr>
          <p:cNvPr id="7" name="Picture Placeholder 3">
            <a:extLst>
              <a:ext uri="{FF2B5EF4-FFF2-40B4-BE49-F238E27FC236}">
                <a16:creationId xmlns:a16="http://schemas.microsoft.com/office/drawing/2014/main" id="{BE0249AC-96DC-45E1-A88D-448C2748CDDA}"/>
              </a:ext>
            </a:extLst>
          </p:cNvPr>
          <p:cNvSpPr>
            <a:spLocks noGrp="1"/>
          </p:cNvSpPr>
          <p:nvPr>
            <p:ph type="pic" sz="quarter" idx="14" hasCustomPrompt="1"/>
          </p:nvPr>
        </p:nvSpPr>
        <p:spPr>
          <a:xfrm>
            <a:off x="4279900" y="1455738"/>
            <a:ext cx="4633158" cy="3168650"/>
          </a:xfrm>
          <a:solidFill>
            <a:schemeClr val="accent2"/>
          </a:solidFill>
        </p:spPr>
        <p:txBody>
          <a:bodyPr anchor="ctr" anchorCtr="1"/>
          <a:lstStyle>
            <a:lvl1pPr marL="9755" indent="0" algn="ctr">
              <a:buNone/>
              <a:defRPr>
                <a:solidFill>
                  <a:schemeClr val="accent3"/>
                </a:solidFill>
              </a:defRPr>
            </a:lvl1pPr>
          </a:lstStyle>
          <a:p>
            <a:r>
              <a:rPr lang="en-GB" noProof="0"/>
              <a:t>Click to add an image</a:t>
            </a:r>
          </a:p>
        </p:txBody>
      </p:sp>
      <p:grpSp>
        <p:nvGrpSpPr>
          <p:cNvPr id="9" name="VTT_LogoStack_v3_16092019 pienempi koko">
            <a:extLst>
              <a:ext uri="{FF2B5EF4-FFF2-40B4-BE49-F238E27FC236}">
                <a16:creationId xmlns:a16="http://schemas.microsoft.com/office/drawing/2014/main" id="{D438B4FA-097D-F793-DAB9-A94F1A958CA8}"/>
              </a:ext>
            </a:extLst>
          </p:cNvPr>
          <p:cNvGrpSpPr/>
          <p:nvPr/>
        </p:nvGrpSpPr>
        <p:grpSpPr>
          <a:xfrm>
            <a:off x="8043515" y="2"/>
            <a:ext cx="869543" cy="586800"/>
            <a:chOff x="7909204" y="1770762"/>
            <a:chExt cx="971550" cy="655638"/>
          </a:xfrm>
        </p:grpSpPr>
        <p:grpSp>
          <p:nvGrpSpPr>
            <p:cNvPr id="10" name="_VTT_logo_102019_01_white_on_orange">
              <a:extLst>
                <a:ext uri="{FF2B5EF4-FFF2-40B4-BE49-F238E27FC236}">
                  <a16:creationId xmlns:a16="http://schemas.microsoft.com/office/drawing/2014/main" id="{85A2F62A-9438-05DD-A80F-70586D21DE0C}"/>
                </a:ext>
              </a:extLst>
            </p:cNvPr>
            <p:cNvGrpSpPr/>
            <p:nvPr/>
          </p:nvGrpSpPr>
          <p:grpSpPr>
            <a:xfrm>
              <a:off x="7909204" y="1770762"/>
              <a:ext cx="971550" cy="655638"/>
              <a:chOff x="379933" y="-15999"/>
              <a:chExt cx="971550" cy="655638"/>
            </a:xfrm>
          </p:grpSpPr>
          <p:sp>
            <p:nvSpPr>
              <p:cNvPr id="51" name="Box">
                <a:extLst>
                  <a:ext uri="{FF2B5EF4-FFF2-40B4-BE49-F238E27FC236}">
                    <a16:creationId xmlns:a16="http://schemas.microsoft.com/office/drawing/2014/main" id="{0BA4A9FA-812C-3B6F-74DD-3CF4F312B080}"/>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 name="T2">
                <a:extLst>
                  <a:ext uri="{FF2B5EF4-FFF2-40B4-BE49-F238E27FC236}">
                    <a16:creationId xmlns:a16="http://schemas.microsoft.com/office/drawing/2014/main" id="{B684CE37-1A5B-A9FA-C633-D2FD4D6518D7}"/>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 name="T1">
                <a:extLst>
                  <a:ext uri="{FF2B5EF4-FFF2-40B4-BE49-F238E27FC236}">
                    <a16:creationId xmlns:a16="http://schemas.microsoft.com/office/drawing/2014/main" id="{348B1949-E61E-CC7B-20B0-62B317A77CB7}"/>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 name="V">
                <a:extLst>
                  <a:ext uri="{FF2B5EF4-FFF2-40B4-BE49-F238E27FC236}">
                    <a16:creationId xmlns:a16="http://schemas.microsoft.com/office/drawing/2014/main" id="{24AAA914-6E20-86D0-0B3D-39F534AC447A}"/>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1" name="_VTT_logo_102019_02_white_on_black" hidden="1">
              <a:extLst>
                <a:ext uri="{FF2B5EF4-FFF2-40B4-BE49-F238E27FC236}">
                  <a16:creationId xmlns:a16="http://schemas.microsoft.com/office/drawing/2014/main" id="{076E6301-33B4-1941-DD76-2C62BD2D55EA}"/>
                </a:ext>
              </a:extLst>
            </p:cNvPr>
            <p:cNvGrpSpPr/>
            <p:nvPr/>
          </p:nvGrpSpPr>
          <p:grpSpPr>
            <a:xfrm>
              <a:off x="7909204" y="1770762"/>
              <a:ext cx="971550" cy="655638"/>
              <a:chOff x="379933" y="-15999"/>
              <a:chExt cx="971550" cy="655638"/>
            </a:xfrm>
          </p:grpSpPr>
          <p:sp>
            <p:nvSpPr>
              <p:cNvPr id="47" name="Box">
                <a:extLst>
                  <a:ext uri="{FF2B5EF4-FFF2-40B4-BE49-F238E27FC236}">
                    <a16:creationId xmlns:a16="http://schemas.microsoft.com/office/drawing/2014/main" id="{A435826B-F736-EC3F-4032-8A10A1619A83}"/>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 name="T2">
                <a:extLst>
                  <a:ext uri="{FF2B5EF4-FFF2-40B4-BE49-F238E27FC236}">
                    <a16:creationId xmlns:a16="http://schemas.microsoft.com/office/drawing/2014/main" id="{52C04661-D253-E607-EB60-9E55E884F811}"/>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 name="T1">
                <a:extLst>
                  <a:ext uri="{FF2B5EF4-FFF2-40B4-BE49-F238E27FC236}">
                    <a16:creationId xmlns:a16="http://schemas.microsoft.com/office/drawing/2014/main" id="{3DF7CD1A-240D-B55F-84AC-C49FCA94DBA1}"/>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 name="V">
                <a:extLst>
                  <a:ext uri="{FF2B5EF4-FFF2-40B4-BE49-F238E27FC236}">
                    <a16:creationId xmlns:a16="http://schemas.microsoft.com/office/drawing/2014/main" id="{2AB767C3-23B4-C8EF-0613-4E741B7C44DE}"/>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2" name="_VTT_logo_102019_03_white_on_blue" hidden="1">
              <a:extLst>
                <a:ext uri="{FF2B5EF4-FFF2-40B4-BE49-F238E27FC236}">
                  <a16:creationId xmlns:a16="http://schemas.microsoft.com/office/drawing/2014/main" id="{BCD1B08F-C82E-0514-0E72-03E0A40664FE}"/>
                </a:ext>
              </a:extLst>
            </p:cNvPr>
            <p:cNvGrpSpPr/>
            <p:nvPr/>
          </p:nvGrpSpPr>
          <p:grpSpPr>
            <a:xfrm>
              <a:off x="7909204" y="1770762"/>
              <a:ext cx="971550" cy="655638"/>
              <a:chOff x="379933" y="-15999"/>
              <a:chExt cx="971550" cy="655638"/>
            </a:xfrm>
          </p:grpSpPr>
          <p:sp>
            <p:nvSpPr>
              <p:cNvPr id="43" name="Box">
                <a:extLst>
                  <a:ext uri="{FF2B5EF4-FFF2-40B4-BE49-F238E27FC236}">
                    <a16:creationId xmlns:a16="http://schemas.microsoft.com/office/drawing/2014/main" id="{24A94B5C-59AD-64D6-54D4-0A68DFA92B99}"/>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 name="T2">
                <a:extLst>
                  <a:ext uri="{FF2B5EF4-FFF2-40B4-BE49-F238E27FC236}">
                    <a16:creationId xmlns:a16="http://schemas.microsoft.com/office/drawing/2014/main" id="{0AA539BA-7889-4882-6BD3-5515BCE3A415}"/>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T1">
                <a:extLst>
                  <a:ext uri="{FF2B5EF4-FFF2-40B4-BE49-F238E27FC236}">
                    <a16:creationId xmlns:a16="http://schemas.microsoft.com/office/drawing/2014/main" id="{4DF0E3D9-370E-A464-A3B7-CECFE886F2E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 name="V">
                <a:extLst>
                  <a:ext uri="{FF2B5EF4-FFF2-40B4-BE49-F238E27FC236}">
                    <a16:creationId xmlns:a16="http://schemas.microsoft.com/office/drawing/2014/main" id="{EB26A209-27E1-1410-07F1-ECD4A839202E}"/>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3" name="_VTT_logo_102019_04_white_on_dark_grey" hidden="1">
              <a:extLst>
                <a:ext uri="{FF2B5EF4-FFF2-40B4-BE49-F238E27FC236}">
                  <a16:creationId xmlns:a16="http://schemas.microsoft.com/office/drawing/2014/main" id="{066648B4-82A6-45C1-F19B-3FA4C5B56F6A}"/>
                </a:ext>
              </a:extLst>
            </p:cNvPr>
            <p:cNvGrpSpPr/>
            <p:nvPr/>
          </p:nvGrpSpPr>
          <p:grpSpPr>
            <a:xfrm>
              <a:off x="7909204" y="1770762"/>
              <a:ext cx="971550" cy="655638"/>
              <a:chOff x="379933" y="-15999"/>
              <a:chExt cx="971550" cy="655638"/>
            </a:xfrm>
          </p:grpSpPr>
          <p:sp>
            <p:nvSpPr>
              <p:cNvPr id="39" name="Box">
                <a:extLst>
                  <a:ext uri="{FF2B5EF4-FFF2-40B4-BE49-F238E27FC236}">
                    <a16:creationId xmlns:a16="http://schemas.microsoft.com/office/drawing/2014/main" id="{0FA1B776-1C08-CEB7-E768-1CC0B81882F7}"/>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T2">
                <a:extLst>
                  <a:ext uri="{FF2B5EF4-FFF2-40B4-BE49-F238E27FC236}">
                    <a16:creationId xmlns:a16="http://schemas.microsoft.com/office/drawing/2014/main" id="{C2E69E10-9BCE-443A-B1BA-E28A4044157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 name="T1">
                <a:extLst>
                  <a:ext uri="{FF2B5EF4-FFF2-40B4-BE49-F238E27FC236}">
                    <a16:creationId xmlns:a16="http://schemas.microsoft.com/office/drawing/2014/main" id="{0E54B8EB-9B9A-BF77-F6C1-0406F3B80C7E}"/>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V">
                <a:extLst>
                  <a:ext uri="{FF2B5EF4-FFF2-40B4-BE49-F238E27FC236}">
                    <a16:creationId xmlns:a16="http://schemas.microsoft.com/office/drawing/2014/main" id="{5EED0A66-6E56-7ED5-E48E-22EDBAEA2E9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4" name="_VTT_logo_102019_05_dark_grey_on_white" hidden="1">
              <a:extLst>
                <a:ext uri="{FF2B5EF4-FFF2-40B4-BE49-F238E27FC236}">
                  <a16:creationId xmlns:a16="http://schemas.microsoft.com/office/drawing/2014/main" id="{6FE6B13C-577E-9186-0854-208B7FB7CDD4}"/>
                </a:ext>
              </a:extLst>
            </p:cNvPr>
            <p:cNvGrpSpPr/>
            <p:nvPr/>
          </p:nvGrpSpPr>
          <p:grpSpPr>
            <a:xfrm>
              <a:off x="7909204" y="1770762"/>
              <a:ext cx="971550" cy="655638"/>
              <a:chOff x="379933" y="-15999"/>
              <a:chExt cx="971550" cy="655638"/>
            </a:xfrm>
          </p:grpSpPr>
          <p:sp>
            <p:nvSpPr>
              <p:cNvPr id="35" name="Box">
                <a:extLst>
                  <a:ext uri="{FF2B5EF4-FFF2-40B4-BE49-F238E27FC236}">
                    <a16:creationId xmlns:a16="http://schemas.microsoft.com/office/drawing/2014/main" id="{D216447D-5D57-893E-FE5F-9F5F3BB12EDC}"/>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T2">
                <a:extLst>
                  <a:ext uri="{FF2B5EF4-FFF2-40B4-BE49-F238E27FC236}">
                    <a16:creationId xmlns:a16="http://schemas.microsoft.com/office/drawing/2014/main" id="{7E50C68A-E53E-18D4-BAE5-A0B5C94D2D94}"/>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 name="T1">
                <a:extLst>
                  <a:ext uri="{FF2B5EF4-FFF2-40B4-BE49-F238E27FC236}">
                    <a16:creationId xmlns:a16="http://schemas.microsoft.com/office/drawing/2014/main" id="{0B2B3ED2-850F-778C-08AE-8C0D4DCD473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V">
                <a:extLst>
                  <a:ext uri="{FF2B5EF4-FFF2-40B4-BE49-F238E27FC236}">
                    <a16:creationId xmlns:a16="http://schemas.microsoft.com/office/drawing/2014/main" id="{77E25396-6D7E-A084-08B1-5C5226FFE33E}"/>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5" name="_VTT_logo_102019_06_orange_blue_on_white" hidden="1">
              <a:extLst>
                <a:ext uri="{FF2B5EF4-FFF2-40B4-BE49-F238E27FC236}">
                  <a16:creationId xmlns:a16="http://schemas.microsoft.com/office/drawing/2014/main" id="{D9E756C7-D3B0-459F-8BD9-E10A6C4DF116}"/>
                </a:ext>
              </a:extLst>
            </p:cNvPr>
            <p:cNvGrpSpPr/>
            <p:nvPr/>
          </p:nvGrpSpPr>
          <p:grpSpPr>
            <a:xfrm>
              <a:off x="7909204" y="1770762"/>
              <a:ext cx="971550" cy="655638"/>
              <a:chOff x="379933" y="-15999"/>
              <a:chExt cx="971550" cy="655638"/>
            </a:xfrm>
          </p:grpSpPr>
          <p:sp>
            <p:nvSpPr>
              <p:cNvPr id="31" name="Box">
                <a:extLst>
                  <a:ext uri="{FF2B5EF4-FFF2-40B4-BE49-F238E27FC236}">
                    <a16:creationId xmlns:a16="http://schemas.microsoft.com/office/drawing/2014/main" id="{4D5D91E8-C8C1-001F-4DB4-B1A3A09BC853}"/>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T2">
                <a:extLst>
                  <a:ext uri="{FF2B5EF4-FFF2-40B4-BE49-F238E27FC236}">
                    <a16:creationId xmlns:a16="http://schemas.microsoft.com/office/drawing/2014/main" id="{7AC1BEFA-6B04-F4B8-AFEE-84C10D2F0D9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T1">
                <a:extLst>
                  <a:ext uri="{FF2B5EF4-FFF2-40B4-BE49-F238E27FC236}">
                    <a16:creationId xmlns:a16="http://schemas.microsoft.com/office/drawing/2014/main" id="{7EBA0E50-8F57-769D-739E-950B7B6F76AF}"/>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V">
                <a:extLst>
                  <a:ext uri="{FF2B5EF4-FFF2-40B4-BE49-F238E27FC236}">
                    <a16:creationId xmlns:a16="http://schemas.microsoft.com/office/drawing/2014/main" id="{1541AE4E-E8F5-8ECA-1DFE-EC8452F4A58A}"/>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6" name="_VTT_logo_102019_07_blue_on_white" hidden="1">
              <a:extLst>
                <a:ext uri="{FF2B5EF4-FFF2-40B4-BE49-F238E27FC236}">
                  <a16:creationId xmlns:a16="http://schemas.microsoft.com/office/drawing/2014/main" id="{10666A49-DB7C-24F1-BF82-B3F96B786EC5}"/>
                </a:ext>
              </a:extLst>
            </p:cNvPr>
            <p:cNvGrpSpPr/>
            <p:nvPr/>
          </p:nvGrpSpPr>
          <p:grpSpPr>
            <a:xfrm>
              <a:off x="7909204" y="1770762"/>
              <a:ext cx="971550" cy="655638"/>
              <a:chOff x="379933" y="-15999"/>
              <a:chExt cx="971550" cy="655638"/>
            </a:xfrm>
          </p:grpSpPr>
          <p:sp>
            <p:nvSpPr>
              <p:cNvPr id="27" name="Box">
                <a:extLst>
                  <a:ext uri="{FF2B5EF4-FFF2-40B4-BE49-F238E27FC236}">
                    <a16:creationId xmlns:a16="http://schemas.microsoft.com/office/drawing/2014/main" id="{CC5AD4EC-AA43-C475-0A9E-C02F5C1443C9}"/>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T2">
                <a:extLst>
                  <a:ext uri="{FF2B5EF4-FFF2-40B4-BE49-F238E27FC236}">
                    <a16:creationId xmlns:a16="http://schemas.microsoft.com/office/drawing/2014/main" id="{E17EC042-7D8C-DD55-58AF-FCB9EA8BC891}"/>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T1">
                <a:extLst>
                  <a:ext uri="{FF2B5EF4-FFF2-40B4-BE49-F238E27FC236}">
                    <a16:creationId xmlns:a16="http://schemas.microsoft.com/office/drawing/2014/main" id="{DE04FFA1-20AE-E7C5-5CBD-4EB2095B443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V">
                <a:extLst>
                  <a:ext uri="{FF2B5EF4-FFF2-40B4-BE49-F238E27FC236}">
                    <a16:creationId xmlns:a16="http://schemas.microsoft.com/office/drawing/2014/main" id="{945905E8-F689-544C-7356-CCB08C1EBC14}"/>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7" name="_VTT_logo_102019_08_black_on_white" hidden="1">
              <a:extLst>
                <a:ext uri="{FF2B5EF4-FFF2-40B4-BE49-F238E27FC236}">
                  <a16:creationId xmlns:a16="http://schemas.microsoft.com/office/drawing/2014/main" id="{0065C035-A72B-9F84-4995-EAEDD8EBEE8C}"/>
                </a:ext>
              </a:extLst>
            </p:cNvPr>
            <p:cNvGrpSpPr/>
            <p:nvPr/>
          </p:nvGrpSpPr>
          <p:grpSpPr>
            <a:xfrm>
              <a:off x="7909204" y="1770762"/>
              <a:ext cx="971550" cy="655638"/>
              <a:chOff x="379933" y="-15999"/>
              <a:chExt cx="971550" cy="655638"/>
            </a:xfrm>
          </p:grpSpPr>
          <p:sp>
            <p:nvSpPr>
              <p:cNvPr id="23" name="Box">
                <a:extLst>
                  <a:ext uri="{FF2B5EF4-FFF2-40B4-BE49-F238E27FC236}">
                    <a16:creationId xmlns:a16="http://schemas.microsoft.com/office/drawing/2014/main" id="{5720164A-D4E4-84CD-9DD2-DB884C5DEB39}"/>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 name="T2">
                <a:extLst>
                  <a:ext uri="{FF2B5EF4-FFF2-40B4-BE49-F238E27FC236}">
                    <a16:creationId xmlns:a16="http://schemas.microsoft.com/office/drawing/2014/main" id="{7C522E0A-FF3F-C7BC-6AD5-232D31ECCDB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T1">
                <a:extLst>
                  <a:ext uri="{FF2B5EF4-FFF2-40B4-BE49-F238E27FC236}">
                    <a16:creationId xmlns:a16="http://schemas.microsoft.com/office/drawing/2014/main" id="{A819FD45-DA4F-0F4C-593A-59013F5B4359}"/>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V">
                <a:extLst>
                  <a:ext uri="{FF2B5EF4-FFF2-40B4-BE49-F238E27FC236}">
                    <a16:creationId xmlns:a16="http://schemas.microsoft.com/office/drawing/2014/main" id="{6CC24BAA-8968-EC4A-BF47-CF42F6A56274}"/>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8" name="_VTT_logo_102019_09_orange_on_white" hidden="1">
              <a:extLst>
                <a:ext uri="{FF2B5EF4-FFF2-40B4-BE49-F238E27FC236}">
                  <a16:creationId xmlns:a16="http://schemas.microsoft.com/office/drawing/2014/main" id="{3BD2D1C1-F8B9-23EA-EA9C-ED1F8419EBD6}"/>
                </a:ext>
              </a:extLst>
            </p:cNvPr>
            <p:cNvGrpSpPr/>
            <p:nvPr/>
          </p:nvGrpSpPr>
          <p:grpSpPr>
            <a:xfrm>
              <a:off x="7909204" y="1770762"/>
              <a:ext cx="971550" cy="655638"/>
              <a:chOff x="379933" y="-15999"/>
              <a:chExt cx="971550" cy="655638"/>
            </a:xfrm>
          </p:grpSpPr>
          <p:sp>
            <p:nvSpPr>
              <p:cNvPr id="19" name="Box">
                <a:extLst>
                  <a:ext uri="{FF2B5EF4-FFF2-40B4-BE49-F238E27FC236}">
                    <a16:creationId xmlns:a16="http://schemas.microsoft.com/office/drawing/2014/main" id="{A395DD34-4E3E-5294-9F39-3BEBD8683608}"/>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T2">
                <a:extLst>
                  <a:ext uri="{FF2B5EF4-FFF2-40B4-BE49-F238E27FC236}">
                    <a16:creationId xmlns:a16="http://schemas.microsoft.com/office/drawing/2014/main" id="{503399A0-D3CA-0C67-706A-67EFC3B32C0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T1">
                <a:extLst>
                  <a:ext uri="{FF2B5EF4-FFF2-40B4-BE49-F238E27FC236}">
                    <a16:creationId xmlns:a16="http://schemas.microsoft.com/office/drawing/2014/main" id="{7A09074C-D8BE-691D-4083-3EF54C95D1A5}"/>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V">
                <a:extLst>
                  <a:ext uri="{FF2B5EF4-FFF2-40B4-BE49-F238E27FC236}">
                    <a16:creationId xmlns:a16="http://schemas.microsoft.com/office/drawing/2014/main" id="{A0C6C532-4836-F699-99E3-63BD30628278}"/>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55" name="Footer Placeholder 4">
            <a:extLst>
              <a:ext uri="{FF2B5EF4-FFF2-40B4-BE49-F238E27FC236}">
                <a16:creationId xmlns:a16="http://schemas.microsoft.com/office/drawing/2014/main" id="{AB016DC1-DD43-A864-3D43-4E0E8DC0E0A1}"/>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56" name="Slide Number Placeholder 5">
            <a:extLst>
              <a:ext uri="{FF2B5EF4-FFF2-40B4-BE49-F238E27FC236}">
                <a16:creationId xmlns:a16="http://schemas.microsoft.com/office/drawing/2014/main" id="{0BFB747C-9BE7-00DC-4E69-840A68563F9F}"/>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3" name="Date Placeholder 3">
            <a:extLst>
              <a:ext uri="{FF2B5EF4-FFF2-40B4-BE49-F238E27FC236}">
                <a16:creationId xmlns:a16="http://schemas.microsoft.com/office/drawing/2014/main" id="{5668D1CC-3624-1210-5732-E3E8697FF460}"/>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394344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FEF21-595D-4ECC-88D4-6FFAB8C77BA6}"/>
              </a:ext>
            </a:extLst>
          </p:cNvPr>
          <p:cNvSpPr>
            <a:spLocks noGrp="1"/>
          </p:cNvSpPr>
          <p:nvPr>
            <p:ph type="title"/>
          </p:nvPr>
        </p:nvSpPr>
        <p:spPr>
          <a:xfrm>
            <a:off x="719999" y="587374"/>
            <a:ext cx="6947625" cy="743039"/>
          </a:xfrm>
        </p:spPr>
        <p:txBody>
          <a:bodyPr/>
          <a:lstStyle>
            <a:lvl1pPr>
              <a:defRPr/>
            </a:lvl1pPr>
          </a:lstStyle>
          <a:p>
            <a:r>
              <a:rPr lang="en-GB" noProof="0"/>
              <a:t>Click to edit Master title style</a:t>
            </a:r>
          </a:p>
        </p:txBody>
      </p:sp>
      <p:sp>
        <p:nvSpPr>
          <p:cNvPr id="7" name="Picture Placeholder 3">
            <a:extLst>
              <a:ext uri="{FF2B5EF4-FFF2-40B4-BE49-F238E27FC236}">
                <a16:creationId xmlns:a16="http://schemas.microsoft.com/office/drawing/2014/main" id="{BE0249AC-96DC-45E1-A88D-448C2748CDDA}"/>
              </a:ext>
            </a:extLst>
          </p:cNvPr>
          <p:cNvSpPr>
            <a:spLocks noGrp="1"/>
          </p:cNvSpPr>
          <p:nvPr>
            <p:ph type="pic" sz="quarter" idx="14" hasCustomPrompt="1"/>
          </p:nvPr>
        </p:nvSpPr>
        <p:spPr>
          <a:xfrm>
            <a:off x="5759450" y="1455738"/>
            <a:ext cx="3153608" cy="3168650"/>
          </a:xfrm>
          <a:solidFill>
            <a:schemeClr val="accent2"/>
          </a:solidFill>
        </p:spPr>
        <p:txBody>
          <a:bodyPr anchor="ctr" anchorCtr="1"/>
          <a:lstStyle>
            <a:lvl1pPr marL="9755" indent="0" algn="ctr">
              <a:buNone/>
              <a:defRPr>
                <a:solidFill>
                  <a:schemeClr val="accent3"/>
                </a:solidFill>
              </a:defRPr>
            </a:lvl1pPr>
          </a:lstStyle>
          <a:p>
            <a:r>
              <a:rPr lang="en-GB" noProof="0"/>
              <a:t>Click to add an image</a:t>
            </a:r>
          </a:p>
        </p:txBody>
      </p:sp>
      <p:grpSp>
        <p:nvGrpSpPr>
          <p:cNvPr id="9" name="VTT_LogoStack_v3_16092019 pienempi koko">
            <a:extLst>
              <a:ext uri="{FF2B5EF4-FFF2-40B4-BE49-F238E27FC236}">
                <a16:creationId xmlns:a16="http://schemas.microsoft.com/office/drawing/2014/main" id="{A0D77460-2317-13F5-6744-B8A1F23D4FD0}"/>
              </a:ext>
            </a:extLst>
          </p:cNvPr>
          <p:cNvGrpSpPr/>
          <p:nvPr/>
        </p:nvGrpSpPr>
        <p:grpSpPr>
          <a:xfrm>
            <a:off x="8043515" y="2"/>
            <a:ext cx="869543" cy="586800"/>
            <a:chOff x="7909204" y="1770762"/>
            <a:chExt cx="971550" cy="655638"/>
          </a:xfrm>
        </p:grpSpPr>
        <p:grpSp>
          <p:nvGrpSpPr>
            <p:cNvPr id="10" name="_VTT_logo_102019_01_white_on_orange">
              <a:extLst>
                <a:ext uri="{FF2B5EF4-FFF2-40B4-BE49-F238E27FC236}">
                  <a16:creationId xmlns:a16="http://schemas.microsoft.com/office/drawing/2014/main" id="{603010FF-6903-B182-5E6C-DE49DAEDC395}"/>
                </a:ext>
              </a:extLst>
            </p:cNvPr>
            <p:cNvGrpSpPr/>
            <p:nvPr/>
          </p:nvGrpSpPr>
          <p:grpSpPr>
            <a:xfrm>
              <a:off x="7909204" y="1770762"/>
              <a:ext cx="971550" cy="655638"/>
              <a:chOff x="379933" y="-15999"/>
              <a:chExt cx="971550" cy="655638"/>
            </a:xfrm>
          </p:grpSpPr>
          <p:sp>
            <p:nvSpPr>
              <p:cNvPr id="51" name="Box">
                <a:extLst>
                  <a:ext uri="{FF2B5EF4-FFF2-40B4-BE49-F238E27FC236}">
                    <a16:creationId xmlns:a16="http://schemas.microsoft.com/office/drawing/2014/main" id="{3B143F02-29DC-1B94-570D-67A54D49A3AD}"/>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 name="T2">
                <a:extLst>
                  <a:ext uri="{FF2B5EF4-FFF2-40B4-BE49-F238E27FC236}">
                    <a16:creationId xmlns:a16="http://schemas.microsoft.com/office/drawing/2014/main" id="{4E355AE8-7A58-52A9-33D4-87B6AFB2FB93}"/>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 name="T1">
                <a:extLst>
                  <a:ext uri="{FF2B5EF4-FFF2-40B4-BE49-F238E27FC236}">
                    <a16:creationId xmlns:a16="http://schemas.microsoft.com/office/drawing/2014/main" id="{AAB7AE34-959D-C530-9E6F-27D069EACE08}"/>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 name="V">
                <a:extLst>
                  <a:ext uri="{FF2B5EF4-FFF2-40B4-BE49-F238E27FC236}">
                    <a16:creationId xmlns:a16="http://schemas.microsoft.com/office/drawing/2014/main" id="{8216D6D1-E6B2-8E5A-8A63-1469633E9370}"/>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1" name="_VTT_logo_102019_02_white_on_black" hidden="1">
              <a:extLst>
                <a:ext uri="{FF2B5EF4-FFF2-40B4-BE49-F238E27FC236}">
                  <a16:creationId xmlns:a16="http://schemas.microsoft.com/office/drawing/2014/main" id="{E2D59CEA-1D0D-79A1-2F7B-EE4080975AFC}"/>
                </a:ext>
              </a:extLst>
            </p:cNvPr>
            <p:cNvGrpSpPr/>
            <p:nvPr/>
          </p:nvGrpSpPr>
          <p:grpSpPr>
            <a:xfrm>
              <a:off x="7909204" y="1770762"/>
              <a:ext cx="971550" cy="655638"/>
              <a:chOff x="379933" y="-15999"/>
              <a:chExt cx="971550" cy="655638"/>
            </a:xfrm>
          </p:grpSpPr>
          <p:sp>
            <p:nvSpPr>
              <p:cNvPr id="47" name="Box">
                <a:extLst>
                  <a:ext uri="{FF2B5EF4-FFF2-40B4-BE49-F238E27FC236}">
                    <a16:creationId xmlns:a16="http://schemas.microsoft.com/office/drawing/2014/main" id="{DBCFCDC3-8337-EEDA-E930-A18B42823C4C}"/>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 name="T2">
                <a:extLst>
                  <a:ext uri="{FF2B5EF4-FFF2-40B4-BE49-F238E27FC236}">
                    <a16:creationId xmlns:a16="http://schemas.microsoft.com/office/drawing/2014/main" id="{6A6BC5FD-1EF2-5E15-724D-74FA1B690280}"/>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 name="T1">
                <a:extLst>
                  <a:ext uri="{FF2B5EF4-FFF2-40B4-BE49-F238E27FC236}">
                    <a16:creationId xmlns:a16="http://schemas.microsoft.com/office/drawing/2014/main" id="{5E4E1A0A-2806-5450-3AB7-EB8F8FFFA65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 name="V">
                <a:extLst>
                  <a:ext uri="{FF2B5EF4-FFF2-40B4-BE49-F238E27FC236}">
                    <a16:creationId xmlns:a16="http://schemas.microsoft.com/office/drawing/2014/main" id="{37F3EC6D-278D-28B8-C781-0CD9BC75F4E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2" name="_VTT_logo_102019_03_white_on_blue" hidden="1">
              <a:extLst>
                <a:ext uri="{FF2B5EF4-FFF2-40B4-BE49-F238E27FC236}">
                  <a16:creationId xmlns:a16="http://schemas.microsoft.com/office/drawing/2014/main" id="{FDE632B7-834B-481C-F994-4E0C9EF12CCD}"/>
                </a:ext>
              </a:extLst>
            </p:cNvPr>
            <p:cNvGrpSpPr/>
            <p:nvPr/>
          </p:nvGrpSpPr>
          <p:grpSpPr>
            <a:xfrm>
              <a:off x="7909204" y="1770762"/>
              <a:ext cx="971550" cy="655638"/>
              <a:chOff x="379933" y="-15999"/>
              <a:chExt cx="971550" cy="655638"/>
            </a:xfrm>
          </p:grpSpPr>
          <p:sp>
            <p:nvSpPr>
              <p:cNvPr id="43" name="Box">
                <a:extLst>
                  <a:ext uri="{FF2B5EF4-FFF2-40B4-BE49-F238E27FC236}">
                    <a16:creationId xmlns:a16="http://schemas.microsoft.com/office/drawing/2014/main" id="{38EB9801-CE25-D29F-9226-4AB2B366AB30}"/>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 name="T2">
                <a:extLst>
                  <a:ext uri="{FF2B5EF4-FFF2-40B4-BE49-F238E27FC236}">
                    <a16:creationId xmlns:a16="http://schemas.microsoft.com/office/drawing/2014/main" id="{154100EE-2156-377A-502F-92AE27E96B58}"/>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T1">
                <a:extLst>
                  <a:ext uri="{FF2B5EF4-FFF2-40B4-BE49-F238E27FC236}">
                    <a16:creationId xmlns:a16="http://schemas.microsoft.com/office/drawing/2014/main" id="{1454D642-3610-2621-6591-A078FCF8BD46}"/>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 name="V">
                <a:extLst>
                  <a:ext uri="{FF2B5EF4-FFF2-40B4-BE49-F238E27FC236}">
                    <a16:creationId xmlns:a16="http://schemas.microsoft.com/office/drawing/2014/main" id="{0FA87010-21E8-DB29-33AE-8704CDBEB94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3" name="_VTT_logo_102019_04_white_on_dark_grey" hidden="1">
              <a:extLst>
                <a:ext uri="{FF2B5EF4-FFF2-40B4-BE49-F238E27FC236}">
                  <a16:creationId xmlns:a16="http://schemas.microsoft.com/office/drawing/2014/main" id="{2175129A-620D-A53B-CFDE-507DF5C70CF3}"/>
                </a:ext>
              </a:extLst>
            </p:cNvPr>
            <p:cNvGrpSpPr/>
            <p:nvPr/>
          </p:nvGrpSpPr>
          <p:grpSpPr>
            <a:xfrm>
              <a:off x="7909204" y="1770762"/>
              <a:ext cx="971550" cy="655638"/>
              <a:chOff x="379933" y="-15999"/>
              <a:chExt cx="971550" cy="655638"/>
            </a:xfrm>
          </p:grpSpPr>
          <p:sp>
            <p:nvSpPr>
              <p:cNvPr id="39" name="Box">
                <a:extLst>
                  <a:ext uri="{FF2B5EF4-FFF2-40B4-BE49-F238E27FC236}">
                    <a16:creationId xmlns:a16="http://schemas.microsoft.com/office/drawing/2014/main" id="{C7F72C56-AD0D-F7FD-9927-1A9CB43CC8FE}"/>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T2">
                <a:extLst>
                  <a:ext uri="{FF2B5EF4-FFF2-40B4-BE49-F238E27FC236}">
                    <a16:creationId xmlns:a16="http://schemas.microsoft.com/office/drawing/2014/main" id="{8D7B5805-BA95-73FA-1092-F89B79373D41}"/>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 name="T1">
                <a:extLst>
                  <a:ext uri="{FF2B5EF4-FFF2-40B4-BE49-F238E27FC236}">
                    <a16:creationId xmlns:a16="http://schemas.microsoft.com/office/drawing/2014/main" id="{F8CC239A-128D-05B0-F9BF-E63C05C5D946}"/>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V">
                <a:extLst>
                  <a:ext uri="{FF2B5EF4-FFF2-40B4-BE49-F238E27FC236}">
                    <a16:creationId xmlns:a16="http://schemas.microsoft.com/office/drawing/2014/main" id="{143C34FF-0D2A-3CF0-FCBD-14E20FD24782}"/>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4" name="_VTT_logo_102019_05_dark_grey_on_white" hidden="1">
              <a:extLst>
                <a:ext uri="{FF2B5EF4-FFF2-40B4-BE49-F238E27FC236}">
                  <a16:creationId xmlns:a16="http://schemas.microsoft.com/office/drawing/2014/main" id="{5EB28B06-E1B1-FBC9-D16D-3553FCE50EA1}"/>
                </a:ext>
              </a:extLst>
            </p:cNvPr>
            <p:cNvGrpSpPr/>
            <p:nvPr/>
          </p:nvGrpSpPr>
          <p:grpSpPr>
            <a:xfrm>
              <a:off x="7909204" y="1770762"/>
              <a:ext cx="971550" cy="655638"/>
              <a:chOff x="379933" y="-15999"/>
              <a:chExt cx="971550" cy="655638"/>
            </a:xfrm>
          </p:grpSpPr>
          <p:sp>
            <p:nvSpPr>
              <p:cNvPr id="35" name="Box">
                <a:extLst>
                  <a:ext uri="{FF2B5EF4-FFF2-40B4-BE49-F238E27FC236}">
                    <a16:creationId xmlns:a16="http://schemas.microsoft.com/office/drawing/2014/main" id="{F7732F74-A9C8-48E6-41F4-C1C8C9F6B049}"/>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T2">
                <a:extLst>
                  <a:ext uri="{FF2B5EF4-FFF2-40B4-BE49-F238E27FC236}">
                    <a16:creationId xmlns:a16="http://schemas.microsoft.com/office/drawing/2014/main" id="{892CB351-3603-2181-0E26-A356431DAA64}"/>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 name="T1">
                <a:extLst>
                  <a:ext uri="{FF2B5EF4-FFF2-40B4-BE49-F238E27FC236}">
                    <a16:creationId xmlns:a16="http://schemas.microsoft.com/office/drawing/2014/main" id="{76D37D2E-FD88-9224-5099-C502F349FBC1}"/>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V">
                <a:extLst>
                  <a:ext uri="{FF2B5EF4-FFF2-40B4-BE49-F238E27FC236}">
                    <a16:creationId xmlns:a16="http://schemas.microsoft.com/office/drawing/2014/main" id="{C54B960F-EBD0-8F73-08C9-322B833C8548}"/>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5" name="_VTT_logo_102019_06_orange_blue_on_white" hidden="1">
              <a:extLst>
                <a:ext uri="{FF2B5EF4-FFF2-40B4-BE49-F238E27FC236}">
                  <a16:creationId xmlns:a16="http://schemas.microsoft.com/office/drawing/2014/main" id="{EC4A1697-541F-6339-1CFB-C2259C9BCDB7}"/>
                </a:ext>
              </a:extLst>
            </p:cNvPr>
            <p:cNvGrpSpPr/>
            <p:nvPr/>
          </p:nvGrpSpPr>
          <p:grpSpPr>
            <a:xfrm>
              <a:off x="7909204" y="1770762"/>
              <a:ext cx="971550" cy="655638"/>
              <a:chOff x="379933" y="-15999"/>
              <a:chExt cx="971550" cy="655638"/>
            </a:xfrm>
          </p:grpSpPr>
          <p:sp>
            <p:nvSpPr>
              <p:cNvPr id="31" name="Box">
                <a:extLst>
                  <a:ext uri="{FF2B5EF4-FFF2-40B4-BE49-F238E27FC236}">
                    <a16:creationId xmlns:a16="http://schemas.microsoft.com/office/drawing/2014/main" id="{3C8DB1A8-520E-1457-4653-6A32C146FDD4}"/>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T2">
                <a:extLst>
                  <a:ext uri="{FF2B5EF4-FFF2-40B4-BE49-F238E27FC236}">
                    <a16:creationId xmlns:a16="http://schemas.microsoft.com/office/drawing/2014/main" id="{237E0843-593D-E339-4564-B1A60C38E8BE}"/>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T1">
                <a:extLst>
                  <a:ext uri="{FF2B5EF4-FFF2-40B4-BE49-F238E27FC236}">
                    <a16:creationId xmlns:a16="http://schemas.microsoft.com/office/drawing/2014/main" id="{D695DD21-853C-F92E-090B-9044D9FEE4D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V">
                <a:extLst>
                  <a:ext uri="{FF2B5EF4-FFF2-40B4-BE49-F238E27FC236}">
                    <a16:creationId xmlns:a16="http://schemas.microsoft.com/office/drawing/2014/main" id="{BA73D062-8FA8-A7CC-5C00-8CF856D2B371}"/>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6" name="_VTT_logo_102019_07_blue_on_white" hidden="1">
              <a:extLst>
                <a:ext uri="{FF2B5EF4-FFF2-40B4-BE49-F238E27FC236}">
                  <a16:creationId xmlns:a16="http://schemas.microsoft.com/office/drawing/2014/main" id="{872ADBC7-293F-2326-A5E7-9791990243F3}"/>
                </a:ext>
              </a:extLst>
            </p:cNvPr>
            <p:cNvGrpSpPr/>
            <p:nvPr/>
          </p:nvGrpSpPr>
          <p:grpSpPr>
            <a:xfrm>
              <a:off x="7909204" y="1770762"/>
              <a:ext cx="971550" cy="655638"/>
              <a:chOff x="379933" y="-15999"/>
              <a:chExt cx="971550" cy="655638"/>
            </a:xfrm>
          </p:grpSpPr>
          <p:sp>
            <p:nvSpPr>
              <p:cNvPr id="27" name="Box">
                <a:extLst>
                  <a:ext uri="{FF2B5EF4-FFF2-40B4-BE49-F238E27FC236}">
                    <a16:creationId xmlns:a16="http://schemas.microsoft.com/office/drawing/2014/main" id="{6048C872-69F2-64E3-2031-A51E79C5EDEA}"/>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T2">
                <a:extLst>
                  <a:ext uri="{FF2B5EF4-FFF2-40B4-BE49-F238E27FC236}">
                    <a16:creationId xmlns:a16="http://schemas.microsoft.com/office/drawing/2014/main" id="{87FD708D-E3D8-CDFD-B77E-0A264D86068B}"/>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T1">
                <a:extLst>
                  <a:ext uri="{FF2B5EF4-FFF2-40B4-BE49-F238E27FC236}">
                    <a16:creationId xmlns:a16="http://schemas.microsoft.com/office/drawing/2014/main" id="{CB4F4AE0-55BD-1EA8-C666-D1C1924C44A5}"/>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V">
                <a:extLst>
                  <a:ext uri="{FF2B5EF4-FFF2-40B4-BE49-F238E27FC236}">
                    <a16:creationId xmlns:a16="http://schemas.microsoft.com/office/drawing/2014/main" id="{14D899A7-B378-7301-C8B5-402C5AAAB12B}"/>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7" name="_VTT_logo_102019_08_black_on_white" hidden="1">
              <a:extLst>
                <a:ext uri="{FF2B5EF4-FFF2-40B4-BE49-F238E27FC236}">
                  <a16:creationId xmlns:a16="http://schemas.microsoft.com/office/drawing/2014/main" id="{9BA7D86D-CDB6-309A-7D11-AB6355D94114}"/>
                </a:ext>
              </a:extLst>
            </p:cNvPr>
            <p:cNvGrpSpPr/>
            <p:nvPr/>
          </p:nvGrpSpPr>
          <p:grpSpPr>
            <a:xfrm>
              <a:off x="7909204" y="1770762"/>
              <a:ext cx="971550" cy="655638"/>
              <a:chOff x="379933" y="-15999"/>
              <a:chExt cx="971550" cy="655638"/>
            </a:xfrm>
          </p:grpSpPr>
          <p:sp>
            <p:nvSpPr>
              <p:cNvPr id="23" name="Box">
                <a:extLst>
                  <a:ext uri="{FF2B5EF4-FFF2-40B4-BE49-F238E27FC236}">
                    <a16:creationId xmlns:a16="http://schemas.microsoft.com/office/drawing/2014/main" id="{0C541EED-AB47-5194-FF75-43CC870EBBEE}"/>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 name="T2">
                <a:extLst>
                  <a:ext uri="{FF2B5EF4-FFF2-40B4-BE49-F238E27FC236}">
                    <a16:creationId xmlns:a16="http://schemas.microsoft.com/office/drawing/2014/main" id="{92D07843-0726-F7BD-20A2-47CE61312214}"/>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T1">
                <a:extLst>
                  <a:ext uri="{FF2B5EF4-FFF2-40B4-BE49-F238E27FC236}">
                    <a16:creationId xmlns:a16="http://schemas.microsoft.com/office/drawing/2014/main" id="{4A675DE2-EBFD-6063-445B-5E03474C0D3F}"/>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V">
                <a:extLst>
                  <a:ext uri="{FF2B5EF4-FFF2-40B4-BE49-F238E27FC236}">
                    <a16:creationId xmlns:a16="http://schemas.microsoft.com/office/drawing/2014/main" id="{F5D70C1D-5C46-16A1-26AD-B43B76533293}"/>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8" name="_VTT_logo_102019_09_orange_on_white" hidden="1">
              <a:extLst>
                <a:ext uri="{FF2B5EF4-FFF2-40B4-BE49-F238E27FC236}">
                  <a16:creationId xmlns:a16="http://schemas.microsoft.com/office/drawing/2014/main" id="{025B41AF-23EE-BCB2-63B4-B975A62034CC}"/>
                </a:ext>
              </a:extLst>
            </p:cNvPr>
            <p:cNvGrpSpPr/>
            <p:nvPr/>
          </p:nvGrpSpPr>
          <p:grpSpPr>
            <a:xfrm>
              <a:off x="7909204" y="1770762"/>
              <a:ext cx="971550" cy="655638"/>
              <a:chOff x="379933" y="-15999"/>
              <a:chExt cx="971550" cy="655638"/>
            </a:xfrm>
          </p:grpSpPr>
          <p:sp>
            <p:nvSpPr>
              <p:cNvPr id="19" name="Box">
                <a:extLst>
                  <a:ext uri="{FF2B5EF4-FFF2-40B4-BE49-F238E27FC236}">
                    <a16:creationId xmlns:a16="http://schemas.microsoft.com/office/drawing/2014/main" id="{632818F9-9D85-7246-BE56-E7F21D659736}"/>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T2">
                <a:extLst>
                  <a:ext uri="{FF2B5EF4-FFF2-40B4-BE49-F238E27FC236}">
                    <a16:creationId xmlns:a16="http://schemas.microsoft.com/office/drawing/2014/main" id="{C688A2D4-3121-3AF5-B228-2022807E3A81}"/>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T1">
                <a:extLst>
                  <a:ext uri="{FF2B5EF4-FFF2-40B4-BE49-F238E27FC236}">
                    <a16:creationId xmlns:a16="http://schemas.microsoft.com/office/drawing/2014/main" id="{CEAF88B5-69C0-7C5D-33FE-20BE594366F5}"/>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V">
                <a:extLst>
                  <a:ext uri="{FF2B5EF4-FFF2-40B4-BE49-F238E27FC236}">
                    <a16:creationId xmlns:a16="http://schemas.microsoft.com/office/drawing/2014/main" id="{03633FDD-5F11-02B4-BAAE-DB39B7E36891}"/>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8" name="Footer Placeholder 4">
            <a:extLst>
              <a:ext uri="{FF2B5EF4-FFF2-40B4-BE49-F238E27FC236}">
                <a16:creationId xmlns:a16="http://schemas.microsoft.com/office/drawing/2014/main" id="{05BA1514-CCB6-D504-EAB3-F1F521CDC9AD}"/>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55" name="Slide Number Placeholder 5">
            <a:extLst>
              <a:ext uri="{FF2B5EF4-FFF2-40B4-BE49-F238E27FC236}">
                <a16:creationId xmlns:a16="http://schemas.microsoft.com/office/drawing/2014/main" id="{052860BC-DA07-0CB7-4226-BD7EBEBD6698}"/>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57" name="Content Placeholder 14">
            <a:extLst>
              <a:ext uri="{FF2B5EF4-FFF2-40B4-BE49-F238E27FC236}">
                <a16:creationId xmlns:a16="http://schemas.microsoft.com/office/drawing/2014/main" id="{68B71A96-8FB9-4575-E2A0-01DBD398D730}"/>
              </a:ext>
            </a:extLst>
          </p:cNvPr>
          <p:cNvSpPr>
            <a:spLocks noGrp="1"/>
          </p:cNvSpPr>
          <p:nvPr>
            <p:ph sz="quarter" idx="16"/>
          </p:nvPr>
        </p:nvSpPr>
        <p:spPr>
          <a:xfrm>
            <a:off x="719744" y="1455738"/>
            <a:ext cx="4744431" cy="31686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3" name="Date Placeholder 3">
            <a:extLst>
              <a:ext uri="{FF2B5EF4-FFF2-40B4-BE49-F238E27FC236}">
                <a16:creationId xmlns:a16="http://schemas.microsoft.com/office/drawing/2014/main" id="{22D5D0D0-578D-CBD1-F7F0-9607F9A3FFE0}"/>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319876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Photo 4">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6B329F-CC33-4C5E-8135-8861EA26232B}"/>
              </a:ext>
            </a:extLst>
          </p:cNvPr>
          <p:cNvSpPr>
            <a:spLocks noGrp="1"/>
          </p:cNvSpPr>
          <p:nvPr>
            <p:ph type="title"/>
          </p:nvPr>
        </p:nvSpPr>
        <p:spPr>
          <a:xfrm>
            <a:off x="719999" y="586802"/>
            <a:ext cx="4572727" cy="743523"/>
          </a:xfrm>
        </p:spPr>
        <p:txBody>
          <a:bodyPr anchor="t" anchorCtr="0"/>
          <a:lstStyle>
            <a:lvl1pPr>
              <a:defRPr/>
            </a:lvl1pPr>
          </a:lstStyle>
          <a:p>
            <a:r>
              <a:rPr lang="en-GB" noProof="0"/>
              <a:t>Click to edit Master title style</a:t>
            </a:r>
          </a:p>
        </p:txBody>
      </p:sp>
      <p:grpSp>
        <p:nvGrpSpPr>
          <p:cNvPr id="16" name="VTT_LogoStack_v3_16092019 pienempi koko">
            <a:extLst>
              <a:ext uri="{FF2B5EF4-FFF2-40B4-BE49-F238E27FC236}">
                <a16:creationId xmlns:a16="http://schemas.microsoft.com/office/drawing/2014/main" id="{70473361-24B6-48A0-8543-4F16F95B6480}"/>
              </a:ext>
            </a:extLst>
          </p:cNvPr>
          <p:cNvGrpSpPr/>
          <p:nvPr/>
        </p:nvGrpSpPr>
        <p:grpSpPr>
          <a:xfrm>
            <a:off x="8043515" y="2"/>
            <a:ext cx="869543" cy="586800"/>
            <a:chOff x="7909204" y="1770762"/>
            <a:chExt cx="971550" cy="655638"/>
          </a:xfrm>
        </p:grpSpPr>
        <p:grpSp>
          <p:nvGrpSpPr>
            <p:cNvPr id="17" name="_VTT_logo_102019_01_white_on_orange">
              <a:extLst>
                <a:ext uri="{FF2B5EF4-FFF2-40B4-BE49-F238E27FC236}">
                  <a16:creationId xmlns:a16="http://schemas.microsoft.com/office/drawing/2014/main" id="{700D296F-4B3A-4859-A61F-B1732FDC51B3}"/>
                </a:ext>
              </a:extLst>
            </p:cNvPr>
            <p:cNvGrpSpPr/>
            <p:nvPr/>
          </p:nvGrpSpPr>
          <p:grpSpPr>
            <a:xfrm>
              <a:off x="7909204" y="1770762"/>
              <a:ext cx="971550" cy="655638"/>
              <a:chOff x="379933" y="-15999"/>
              <a:chExt cx="971550" cy="655638"/>
            </a:xfrm>
          </p:grpSpPr>
          <p:sp>
            <p:nvSpPr>
              <p:cNvPr id="58" name="Box">
                <a:extLst>
                  <a:ext uri="{FF2B5EF4-FFF2-40B4-BE49-F238E27FC236}">
                    <a16:creationId xmlns:a16="http://schemas.microsoft.com/office/drawing/2014/main" id="{368172D6-2B23-4092-AF4A-9DD4F607F18D}"/>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 name="T2">
                <a:extLst>
                  <a:ext uri="{FF2B5EF4-FFF2-40B4-BE49-F238E27FC236}">
                    <a16:creationId xmlns:a16="http://schemas.microsoft.com/office/drawing/2014/main" id="{3F119697-4339-4C63-BD4C-A951B1050438}"/>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 name="T1">
                <a:extLst>
                  <a:ext uri="{FF2B5EF4-FFF2-40B4-BE49-F238E27FC236}">
                    <a16:creationId xmlns:a16="http://schemas.microsoft.com/office/drawing/2014/main" id="{00EF9FE4-B705-40A8-9CEA-2038F65C39A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 name="V">
                <a:extLst>
                  <a:ext uri="{FF2B5EF4-FFF2-40B4-BE49-F238E27FC236}">
                    <a16:creationId xmlns:a16="http://schemas.microsoft.com/office/drawing/2014/main" id="{3BAD692D-C3E6-491D-AF4D-6FFF714E9450}"/>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8" name="_VTT_logo_102019_02_white_on_black" hidden="1">
              <a:extLst>
                <a:ext uri="{FF2B5EF4-FFF2-40B4-BE49-F238E27FC236}">
                  <a16:creationId xmlns:a16="http://schemas.microsoft.com/office/drawing/2014/main" id="{8209EA5C-F772-4F69-B861-D0FDD619BD6C}"/>
                </a:ext>
              </a:extLst>
            </p:cNvPr>
            <p:cNvGrpSpPr/>
            <p:nvPr/>
          </p:nvGrpSpPr>
          <p:grpSpPr>
            <a:xfrm>
              <a:off x="7909204" y="1770762"/>
              <a:ext cx="971550" cy="655638"/>
              <a:chOff x="379933" y="-15999"/>
              <a:chExt cx="971550" cy="655638"/>
            </a:xfrm>
          </p:grpSpPr>
          <p:sp>
            <p:nvSpPr>
              <p:cNvPr id="54" name="Box">
                <a:extLst>
                  <a:ext uri="{FF2B5EF4-FFF2-40B4-BE49-F238E27FC236}">
                    <a16:creationId xmlns:a16="http://schemas.microsoft.com/office/drawing/2014/main" id="{75F3B8D1-5FDD-4223-8972-69BFBF94E4A3}"/>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 name="T2">
                <a:extLst>
                  <a:ext uri="{FF2B5EF4-FFF2-40B4-BE49-F238E27FC236}">
                    <a16:creationId xmlns:a16="http://schemas.microsoft.com/office/drawing/2014/main" id="{5B49463E-8EE4-4059-8C22-691C5A191C61}"/>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 name="T1">
                <a:extLst>
                  <a:ext uri="{FF2B5EF4-FFF2-40B4-BE49-F238E27FC236}">
                    <a16:creationId xmlns:a16="http://schemas.microsoft.com/office/drawing/2014/main" id="{411D2D9D-E585-4C79-BA8D-0FAEF75F05F0}"/>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 name="V">
                <a:extLst>
                  <a:ext uri="{FF2B5EF4-FFF2-40B4-BE49-F238E27FC236}">
                    <a16:creationId xmlns:a16="http://schemas.microsoft.com/office/drawing/2014/main" id="{FA820987-C832-432F-B808-BCB892A34FCE}"/>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9" name="_VTT_logo_102019_03_white_on_blue" hidden="1">
              <a:extLst>
                <a:ext uri="{FF2B5EF4-FFF2-40B4-BE49-F238E27FC236}">
                  <a16:creationId xmlns:a16="http://schemas.microsoft.com/office/drawing/2014/main" id="{7ED7D5C4-308D-47B0-9882-625ED956947C}"/>
                </a:ext>
              </a:extLst>
            </p:cNvPr>
            <p:cNvGrpSpPr/>
            <p:nvPr/>
          </p:nvGrpSpPr>
          <p:grpSpPr>
            <a:xfrm>
              <a:off x="7909204" y="1770762"/>
              <a:ext cx="971550" cy="655638"/>
              <a:chOff x="379933" y="-15999"/>
              <a:chExt cx="971550" cy="655638"/>
            </a:xfrm>
          </p:grpSpPr>
          <p:sp>
            <p:nvSpPr>
              <p:cNvPr id="50" name="Box">
                <a:extLst>
                  <a:ext uri="{FF2B5EF4-FFF2-40B4-BE49-F238E27FC236}">
                    <a16:creationId xmlns:a16="http://schemas.microsoft.com/office/drawing/2014/main" id="{7EC802DD-74D9-4A8F-83AD-C3C26448D5FA}"/>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 name="T2">
                <a:extLst>
                  <a:ext uri="{FF2B5EF4-FFF2-40B4-BE49-F238E27FC236}">
                    <a16:creationId xmlns:a16="http://schemas.microsoft.com/office/drawing/2014/main" id="{564F5CAD-918A-4A7B-8E3F-507AB48F46B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 name="T1">
                <a:extLst>
                  <a:ext uri="{FF2B5EF4-FFF2-40B4-BE49-F238E27FC236}">
                    <a16:creationId xmlns:a16="http://schemas.microsoft.com/office/drawing/2014/main" id="{1C306E80-ED8C-4223-896B-27885E3340DF}"/>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 name="V">
                <a:extLst>
                  <a:ext uri="{FF2B5EF4-FFF2-40B4-BE49-F238E27FC236}">
                    <a16:creationId xmlns:a16="http://schemas.microsoft.com/office/drawing/2014/main" id="{C57BA66C-0A7A-4704-A6D8-EEB641EEA03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20" name="_VTT_logo_102019_04_white_on_dark_grey" hidden="1">
              <a:extLst>
                <a:ext uri="{FF2B5EF4-FFF2-40B4-BE49-F238E27FC236}">
                  <a16:creationId xmlns:a16="http://schemas.microsoft.com/office/drawing/2014/main" id="{F7710E75-D4D6-475D-A2D5-A28F599D9F81}"/>
                </a:ext>
              </a:extLst>
            </p:cNvPr>
            <p:cNvGrpSpPr/>
            <p:nvPr/>
          </p:nvGrpSpPr>
          <p:grpSpPr>
            <a:xfrm>
              <a:off x="7909204" y="1770762"/>
              <a:ext cx="971550" cy="655638"/>
              <a:chOff x="379933" y="-15999"/>
              <a:chExt cx="971550" cy="655638"/>
            </a:xfrm>
          </p:grpSpPr>
          <p:sp>
            <p:nvSpPr>
              <p:cNvPr id="46" name="Box">
                <a:extLst>
                  <a:ext uri="{FF2B5EF4-FFF2-40B4-BE49-F238E27FC236}">
                    <a16:creationId xmlns:a16="http://schemas.microsoft.com/office/drawing/2014/main" id="{E59108E7-25DD-4497-AF65-119EE49FC3A4}"/>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 name="T2">
                <a:extLst>
                  <a:ext uri="{FF2B5EF4-FFF2-40B4-BE49-F238E27FC236}">
                    <a16:creationId xmlns:a16="http://schemas.microsoft.com/office/drawing/2014/main" id="{CB6F4DF6-467D-40AC-BF5F-52F0EEFCDDA2}"/>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 name="T1">
                <a:extLst>
                  <a:ext uri="{FF2B5EF4-FFF2-40B4-BE49-F238E27FC236}">
                    <a16:creationId xmlns:a16="http://schemas.microsoft.com/office/drawing/2014/main" id="{29A96A04-8FF4-4F93-AFB8-D11FDAE0F08C}"/>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 name="V">
                <a:extLst>
                  <a:ext uri="{FF2B5EF4-FFF2-40B4-BE49-F238E27FC236}">
                    <a16:creationId xmlns:a16="http://schemas.microsoft.com/office/drawing/2014/main" id="{4350BD7A-F1FB-472A-BFC7-7D45299A543F}"/>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21" name="_VTT_logo_102019_05_dark_grey_on_white" hidden="1">
              <a:extLst>
                <a:ext uri="{FF2B5EF4-FFF2-40B4-BE49-F238E27FC236}">
                  <a16:creationId xmlns:a16="http://schemas.microsoft.com/office/drawing/2014/main" id="{FB9E0173-3D89-4098-9ABF-C9FCED41D37E}"/>
                </a:ext>
              </a:extLst>
            </p:cNvPr>
            <p:cNvGrpSpPr/>
            <p:nvPr/>
          </p:nvGrpSpPr>
          <p:grpSpPr>
            <a:xfrm>
              <a:off x="7909204" y="1770762"/>
              <a:ext cx="971550" cy="655638"/>
              <a:chOff x="379933" y="-15999"/>
              <a:chExt cx="971550" cy="655638"/>
            </a:xfrm>
          </p:grpSpPr>
          <p:sp>
            <p:nvSpPr>
              <p:cNvPr id="42" name="Box">
                <a:extLst>
                  <a:ext uri="{FF2B5EF4-FFF2-40B4-BE49-F238E27FC236}">
                    <a16:creationId xmlns:a16="http://schemas.microsoft.com/office/drawing/2014/main" id="{AF90CAEA-D913-49BD-ABB2-31ADA18804A3}"/>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 name="T2">
                <a:extLst>
                  <a:ext uri="{FF2B5EF4-FFF2-40B4-BE49-F238E27FC236}">
                    <a16:creationId xmlns:a16="http://schemas.microsoft.com/office/drawing/2014/main" id="{211D16C8-DBC7-4587-B127-87242FF68DE2}"/>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 name="T1">
                <a:extLst>
                  <a:ext uri="{FF2B5EF4-FFF2-40B4-BE49-F238E27FC236}">
                    <a16:creationId xmlns:a16="http://schemas.microsoft.com/office/drawing/2014/main" id="{9F4BD180-A0C2-4BAD-85BC-FB5E0DBE5F0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V">
                <a:extLst>
                  <a:ext uri="{FF2B5EF4-FFF2-40B4-BE49-F238E27FC236}">
                    <a16:creationId xmlns:a16="http://schemas.microsoft.com/office/drawing/2014/main" id="{6DFB1E4C-BDFA-4D6F-A82C-3A8114B4188C}"/>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22" name="_VTT_logo_102019_06_orange_blue_on_white" hidden="1">
              <a:extLst>
                <a:ext uri="{FF2B5EF4-FFF2-40B4-BE49-F238E27FC236}">
                  <a16:creationId xmlns:a16="http://schemas.microsoft.com/office/drawing/2014/main" id="{F13867EC-97E1-45BC-AC0E-0CE1FFA626DD}"/>
                </a:ext>
              </a:extLst>
            </p:cNvPr>
            <p:cNvGrpSpPr/>
            <p:nvPr/>
          </p:nvGrpSpPr>
          <p:grpSpPr>
            <a:xfrm>
              <a:off x="7909204" y="1770762"/>
              <a:ext cx="971550" cy="655638"/>
              <a:chOff x="379933" y="-15999"/>
              <a:chExt cx="971550" cy="655638"/>
            </a:xfrm>
          </p:grpSpPr>
          <p:sp>
            <p:nvSpPr>
              <p:cNvPr id="38" name="Box">
                <a:extLst>
                  <a:ext uri="{FF2B5EF4-FFF2-40B4-BE49-F238E27FC236}">
                    <a16:creationId xmlns:a16="http://schemas.microsoft.com/office/drawing/2014/main" id="{AE65884B-135A-4D9F-99B6-93E93BC56E36}"/>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 name="T2">
                <a:extLst>
                  <a:ext uri="{FF2B5EF4-FFF2-40B4-BE49-F238E27FC236}">
                    <a16:creationId xmlns:a16="http://schemas.microsoft.com/office/drawing/2014/main" id="{52F816C4-3EF6-45EA-BD81-AE7BCC99338E}"/>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T1">
                <a:extLst>
                  <a:ext uri="{FF2B5EF4-FFF2-40B4-BE49-F238E27FC236}">
                    <a16:creationId xmlns:a16="http://schemas.microsoft.com/office/drawing/2014/main" id="{E9832162-BAFA-4D45-BC83-046AED735FE0}"/>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 name="V">
                <a:extLst>
                  <a:ext uri="{FF2B5EF4-FFF2-40B4-BE49-F238E27FC236}">
                    <a16:creationId xmlns:a16="http://schemas.microsoft.com/office/drawing/2014/main" id="{7C9CE488-2603-41F7-B8E4-40E3DAE30D8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23" name="_VTT_logo_102019_07_blue_on_white" hidden="1">
              <a:extLst>
                <a:ext uri="{FF2B5EF4-FFF2-40B4-BE49-F238E27FC236}">
                  <a16:creationId xmlns:a16="http://schemas.microsoft.com/office/drawing/2014/main" id="{61D2E007-3ECF-44DD-974E-FA20895A2B30}"/>
                </a:ext>
              </a:extLst>
            </p:cNvPr>
            <p:cNvGrpSpPr/>
            <p:nvPr/>
          </p:nvGrpSpPr>
          <p:grpSpPr>
            <a:xfrm>
              <a:off x="7909204" y="1770762"/>
              <a:ext cx="971550" cy="655638"/>
              <a:chOff x="379933" y="-15999"/>
              <a:chExt cx="971550" cy="655638"/>
            </a:xfrm>
          </p:grpSpPr>
          <p:sp>
            <p:nvSpPr>
              <p:cNvPr id="34" name="Box">
                <a:extLst>
                  <a:ext uri="{FF2B5EF4-FFF2-40B4-BE49-F238E27FC236}">
                    <a16:creationId xmlns:a16="http://schemas.microsoft.com/office/drawing/2014/main" id="{636E86CD-F33F-4D87-9777-7422E14FC40A}"/>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 name="T2">
                <a:extLst>
                  <a:ext uri="{FF2B5EF4-FFF2-40B4-BE49-F238E27FC236}">
                    <a16:creationId xmlns:a16="http://schemas.microsoft.com/office/drawing/2014/main" id="{A18EBE30-9BE8-4279-B65D-FC41D3122D84}"/>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T1">
                <a:extLst>
                  <a:ext uri="{FF2B5EF4-FFF2-40B4-BE49-F238E27FC236}">
                    <a16:creationId xmlns:a16="http://schemas.microsoft.com/office/drawing/2014/main" id="{E1CD1D17-1C11-47B0-BE9F-DA932BE397AC}"/>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 name="V">
                <a:extLst>
                  <a:ext uri="{FF2B5EF4-FFF2-40B4-BE49-F238E27FC236}">
                    <a16:creationId xmlns:a16="http://schemas.microsoft.com/office/drawing/2014/main" id="{DD8BE6FA-4FE5-49CA-85DD-2B5168D0A682}"/>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24" name="_VTT_logo_102019_08_black_on_white" hidden="1">
              <a:extLst>
                <a:ext uri="{FF2B5EF4-FFF2-40B4-BE49-F238E27FC236}">
                  <a16:creationId xmlns:a16="http://schemas.microsoft.com/office/drawing/2014/main" id="{26D6B085-3229-40BD-9DCF-DA3DF1503D16}"/>
                </a:ext>
              </a:extLst>
            </p:cNvPr>
            <p:cNvGrpSpPr/>
            <p:nvPr/>
          </p:nvGrpSpPr>
          <p:grpSpPr>
            <a:xfrm>
              <a:off x="7909204" y="1770762"/>
              <a:ext cx="971550" cy="655638"/>
              <a:chOff x="379933" y="-15999"/>
              <a:chExt cx="971550" cy="655638"/>
            </a:xfrm>
          </p:grpSpPr>
          <p:sp>
            <p:nvSpPr>
              <p:cNvPr id="30" name="Box">
                <a:extLst>
                  <a:ext uri="{FF2B5EF4-FFF2-40B4-BE49-F238E27FC236}">
                    <a16:creationId xmlns:a16="http://schemas.microsoft.com/office/drawing/2014/main" id="{675FAD42-5184-482E-9335-456AEA67F339}"/>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T2">
                <a:extLst>
                  <a:ext uri="{FF2B5EF4-FFF2-40B4-BE49-F238E27FC236}">
                    <a16:creationId xmlns:a16="http://schemas.microsoft.com/office/drawing/2014/main" id="{A3E16945-E603-4A7C-91FD-86CC22751679}"/>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T1">
                <a:extLst>
                  <a:ext uri="{FF2B5EF4-FFF2-40B4-BE49-F238E27FC236}">
                    <a16:creationId xmlns:a16="http://schemas.microsoft.com/office/drawing/2014/main" id="{454A94AA-964C-4F59-A26F-67DFDB83E239}"/>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V">
                <a:extLst>
                  <a:ext uri="{FF2B5EF4-FFF2-40B4-BE49-F238E27FC236}">
                    <a16:creationId xmlns:a16="http://schemas.microsoft.com/office/drawing/2014/main" id="{054710AB-8642-4CFE-ABAF-57D35CC212BE}"/>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25" name="_VTT_logo_102019_09_orange_on_white" hidden="1">
              <a:extLst>
                <a:ext uri="{FF2B5EF4-FFF2-40B4-BE49-F238E27FC236}">
                  <a16:creationId xmlns:a16="http://schemas.microsoft.com/office/drawing/2014/main" id="{1BF79268-3243-4866-806D-6DD75716890D}"/>
                </a:ext>
              </a:extLst>
            </p:cNvPr>
            <p:cNvGrpSpPr/>
            <p:nvPr/>
          </p:nvGrpSpPr>
          <p:grpSpPr>
            <a:xfrm>
              <a:off x="7909204" y="1770762"/>
              <a:ext cx="971550" cy="655638"/>
              <a:chOff x="379933" y="-15999"/>
              <a:chExt cx="971550" cy="655638"/>
            </a:xfrm>
          </p:grpSpPr>
          <p:sp>
            <p:nvSpPr>
              <p:cNvPr id="26" name="Box">
                <a:extLst>
                  <a:ext uri="{FF2B5EF4-FFF2-40B4-BE49-F238E27FC236}">
                    <a16:creationId xmlns:a16="http://schemas.microsoft.com/office/drawing/2014/main" id="{D7E3A7C8-A27F-495F-8448-FB07DB8F7E54}"/>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 name="T2">
                <a:extLst>
                  <a:ext uri="{FF2B5EF4-FFF2-40B4-BE49-F238E27FC236}">
                    <a16:creationId xmlns:a16="http://schemas.microsoft.com/office/drawing/2014/main" id="{26085335-A298-4AF8-961A-70AFEFCD4FFB}"/>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T1">
                <a:extLst>
                  <a:ext uri="{FF2B5EF4-FFF2-40B4-BE49-F238E27FC236}">
                    <a16:creationId xmlns:a16="http://schemas.microsoft.com/office/drawing/2014/main" id="{CB02BD5F-2803-4C44-AF48-342472FC098F}"/>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V">
                <a:extLst>
                  <a:ext uri="{FF2B5EF4-FFF2-40B4-BE49-F238E27FC236}">
                    <a16:creationId xmlns:a16="http://schemas.microsoft.com/office/drawing/2014/main" id="{5C7FCEF8-1D1A-499B-BE37-AFFA9486AEA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2" name="Picture Placeholder 71">
            <a:extLst>
              <a:ext uri="{FF2B5EF4-FFF2-40B4-BE49-F238E27FC236}">
                <a16:creationId xmlns:a16="http://schemas.microsoft.com/office/drawing/2014/main" id="{93362E05-A2D2-4E2E-9989-10C8147EDCDF}"/>
              </a:ext>
            </a:extLst>
          </p:cNvPr>
          <p:cNvSpPr>
            <a:spLocks noGrp="1"/>
          </p:cNvSpPr>
          <p:nvPr>
            <p:ph type="pic" sz="quarter" idx="15"/>
          </p:nvPr>
        </p:nvSpPr>
        <p:spPr>
          <a:xfrm>
            <a:off x="5587539" y="0"/>
            <a:ext cx="3556461" cy="5146040"/>
          </a:xfrm>
          <a:custGeom>
            <a:avLst/>
            <a:gdLst>
              <a:gd name="connsiteX0" fmla="*/ 2455975 w 3556461"/>
              <a:gd name="connsiteY0" fmla="*/ 1 h 5146040"/>
              <a:gd name="connsiteX1" fmla="*/ 2455975 w 3556461"/>
              <a:gd name="connsiteY1" fmla="*/ 586802 h 5146040"/>
              <a:gd name="connsiteX2" fmla="*/ 3325518 w 3556461"/>
              <a:gd name="connsiteY2" fmla="*/ 586802 h 5146040"/>
              <a:gd name="connsiteX3" fmla="*/ 3325518 w 3556461"/>
              <a:gd name="connsiteY3" fmla="*/ 1 h 5146040"/>
              <a:gd name="connsiteX4" fmla="*/ 0 w 3556461"/>
              <a:gd name="connsiteY4" fmla="*/ 0 h 5146040"/>
              <a:gd name="connsiteX5" fmla="*/ 3556461 w 3556461"/>
              <a:gd name="connsiteY5" fmla="*/ 0 h 5146040"/>
              <a:gd name="connsiteX6" fmla="*/ 3556461 w 3556461"/>
              <a:gd name="connsiteY6" fmla="*/ 5146040 h 5146040"/>
              <a:gd name="connsiteX7" fmla="*/ 2524458 w 3556461"/>
              <a:gd name="connsiteY7" fmla="*/ 5146040 h 5146040"/>
              <a:gd name="connsiteX8" fmla="*/ 2523931 w 3556461"/>
              <a:gd name="connsiteY8" fmla="*/ 5144614 h 5146040"/>
              <a:gd name="connsiteX9" fmla="*/ 2552235 w 3556461"/>
              <a:gd name="connsiteY9" fmla="*/ 5144608 h 5146040"/>
              <a:gd name="connsiteX10" fmla="*/ 1918686 w 3556461"/>
              <a:gd name="connsiteY10" fmla="*/ 3429547 h 5146040"/>
              <a:gd name="connsiteX11" fmla="*/ 1917976 w 3556461"/>
              <a:gd name="connsiteY11" fmla="*/ 3429611 h 5146040"/>
              <a:gd name="connsiteX12" fmla="*/ 1915749 w 3556461"/>
              <a:gd name="connsiteY12" fmla="*/ 3421381 h 5146040"/>
              <a:gd name="connsiteX13" fmla="*/ 1852207 w 3556461"/>
              <a:gd name="connsiteY13" fmla="*/ 3190369 h 5146040"/>
              <a:gd name="connsiteX14" fmla="*/ 356260 w 3556461"/>
              <a:gd name="connsiteY14" fmla="*/ 342407 h 514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6461" h="5146040">
                <a:moveTo>
                  <a:pt x="2455975" y="1"/>
                </a:moveTo>
                <a:lnTo>
                  <a:pt x="2455975" y="586802"/>
                </a:lnTo>
                <a:lnTo>
                  <a:pt x="3325518" y="586802"/>
                </a:lnTo>
                <a:lnTo>
                  <a:pt x="3325518" y="1"/>
                </a:lnTo>
                <a:close/>
                <a:moveTo>
                  <a:pt x="0" y="0"/>
                </a:moveTo>
                <a:lnTo>
                  <a:pt x="3556461" y="0"/>
                </a:lnTo>
                <a:lnTo>
                  <a:pt x="3556461" y="5146040"/>
                </a:lnTo>
                <a:lnTo>
                  <a:pt x="2524458" y="5146040"/>
                </a:lnTo>
                <a:lnTo>
                  <a:pt x="2523931" y="5144614"/>
                </a:lnTo>
                <a:lnTo>
                  <a:pt x="2552235" y="5144608"/>
                </a:lnTo>
                <a:cubicBezTo>
                  <a:pt x="2293223" y="4586990"/>
                  <a:pt x="2127054" y="4029369"/>
                  <a:pt x="1918686" y="3429547"/>
                </a:cubicBezTo>
                <a:lnTo>
                  <a:pt x="1917976" y="3429611"/>
                </a:lnTo>
                <a:lnTo>
                  <a:pt x="1915749" y="3421381"/>
                </a:lnTo>
                <a:cubicBezTo>
                  <a:pt x="1903101" y="3375173"/>
                  <a:pt x="1852056" y="3190384"/>
                  <a:pt x="1852207" y="3190369"/>
                </a:cubicBezTo>
                <a:cubicBezTo>
                  <a:pt x="1536615" y="2088865"/>
                  <a:pt x="1132459" y="1157578"/>
                  <a:pt x="356260" y="342407"/>
                </a:cubicBezTo>
                <a:close/>
              </a:path>
            </a:pathLst>
          </a:custGeom>
          <a:solidFill>
            <a:srgbClr val="DBDBDB"/>
          </a:solidFill>
        </p:spPr>
        <p:txBody>
          <a:bodyPr wrap="square">
            <a:noAutofit/>
          </a:bodyPr>
          <a:lstStyle/>
          <a:p>
            <a:endParaRPr lang="en-GB" noProof="0"/>
          </a:p>
        </p:txBody>
      </p:sp>
      <p:sp>
        <p:nvSpPr>
          <p:cNvPr id="8" name="Footer Placeholder 4">
            <a:extLst>
              <a:ext uri="{FF2B5EF4-FFF2-40B4-BE49-F238E27FC236}">
                <a16:creationId xmlns:a16="http://schemas.microsoft.com/office/drawing/2014/main" id="{AF7E3C50-58D1-93AF-E36C-2EDFC36706A3}"/>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10" name="Slide Number Placeholder 5">
            <a:extLst>
              <a:ext uri="{FF2B5EF4-FFF2-40B4-BE49-F238E27FC236}">
                <a16:creationId xmlns:a16="http://schemas.microsoft.com/office/drawing/2014/main" id="{F593E199-4605-6DE0-BA9E-005C2177928D}"/>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4" name="Content Placeholder 14">
            <a:extLst>
              <a:ext uri="{FF2B5EF4-FFF2-40B4-BE49-F238E27FC236}">
                <a16:creationId xmlns:a16="http://schemas.microsoft.com/office/drawing/2014/main" id="{DC82D770-54DC-5C52-3A08-A636B53D2CAB}"/>
              </a:ext>
            </a:extLst>
          </p:cNvPr>
          <p:cNvSpPr>
            <a:spLocks noGrp="1"/>
          </p:cNvSpPr>
          <p:nvPr>
            <p:ph sz="quarter" idx="16"/>
          </p:nvPr>
        </p:nvSpPr>
        <p:spPr>
          <a:xfrm>
            <a:off x="719744" y="1455738"/>
            <a:ext cx="4744431" cy="31686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3" name="Date Placeholder 3">
            <a:extLst>
              <a:ext uri="{FF2B5EF4-FFF2-40B4-BE49-F238E27FC236}">
                <a16:creationId xmlns:a16="http://schemas.microsoft.com/office/drawing/2014/main" id="{931AEAED-1B28-941B-1437-1D9D5DA25153}"/>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155713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55" name="Content Placeholder 14">
            <a:extLst>
              <a:ext uri="{FF2B5EF4-FFF2-40B4-BE49-F238E27FC236}">
                <a16:creationId xmlns:a16="http://schemas.microsoft.com/office/drawing/2014/main" id="{A485DFF7-45CA-E007-05EB-FD276B2D2DB8}"/>
              </a:ext>
            </a:extLst>
          </p:cNvPr>
          <p:cNvSpPr>
            <a:spLocks noGrp="1"/>
          </p:cNvSpPr>
          <p:nvPr>
            <p:ph sz="quarter" idx="16"/>
          </p:nvPr>
        </p:nvSpPr>
        <p:spPr>
          <a:xfrm>
            <a:off x="719744" y="1455738"/>
            <a:ext cx="3385277" cy="31686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1" name="Title 1">
            <a:extLst>
              <a:ext uri="{FF2B5EF4-FFF2-40B4-BE49-F238E27FC236}">
                <a16:creationId xmlns:a16="http://schemas.microsoft.com/office/drawing/2014/main" id="{6FF45691-53B2-B2B4-9734-13E481704528}"/>
              </a:ext>
            </a:extLst>
          </p:cNvPr>
          <p:cNvSpPr>
            <a:spLocks noGrp="1"/>
          </p:cNvSpPr>
          <p:nvPr>
            <p:ph type="title"/>
          </p:nvPr>
        </p:nvSpPr>
        <p:spPr>
          <a:xfrm>
            <a:off x="719744" y="586800"/>
            <a:ext cx="6947881" cy="745200"/>
          </a:xfrm>
        </p:spPr>
        <p:txBody>
          <a:bodyPr anchor="t" anchorCtr="0"/>
          <a:lstStyle/>
          <a:p>
            <a:r>
              <a:rPr lang="en-GB" noProof="0"/>
              <a:t>Click to edit Master title style</a:t>
            </a:r>
          </a:p>
        </p:txBody>
      </p:sp>
      <p:grpSp>
        <p:nvGrpSpPr>
          <p:cNvPr id="6" name="VTT_LogoStack_v3_16092019 pienempi koko">
            <a:extLst>
              <a:ext uri="{FF2B5EF4-FFF2-40B4-BE49-F238E27FC236}">
                <a16:creationId xmlns:a16="http://schemas.microsoft.com/office/drawing/2014/main" id="{BDC988EE-CC9E-72BC-789D-B50D47EA6ABE}"/>
              </a:ext>
            </a:extLst>
          </p:cNvPr>
          <p:cNvGrpSpPr/>
          <p:nvPr/>
        </p:nvGrpSpPr>
        <p:grpSpPr>
          <a:xfrm>
            <a:off x="8043515" y="2"/>
            <a:ext cx="869543" cy="586800"/>
            <a:chOff x="7909204" y="1770762"/>
            <a:chExt cx="971550" cy="655638"/>
          </a:xfrm>
        </p:grpSpPr>
        <p:grpSp>
          <p:nvGrpSpPr>
            <p:cNvPr id="7" name="_VTT_logo_102019_01_white_on_orange">
              <a:extLst>
                <a:ext uri="{FF2B5EF4-FFF2-40B4-BE49-F238E27FC236}">
                  <a16:creationId xmlns:a16="http://schemas.microsoft.com/office/drawing/2014/main" id="{2C348D67-C3B5-66CD-1A7C-434EB2D2221C}"/>
                </a:ext>
              </a:extLst>
            </p:cNvPr>
            <p:cNvGrpSpPr/>
            <p:nvPr/>
          </p:nvGrpSpPr>
          <p:grpSpPr>
            <a:xfrm>
              <a:off x="7909204" y="1770762"/>
              <a:ext cx="971550" cy="655638"/>
              <a:chOff x="379933" y="-15999"/>
              <a:chExt cx="971550" cy="655638"/>
            </a:xfrm>
          </p:grpSpPr>
          <p:sp>
            <p:nvSpPr>
              <p:cNvPr id="49" name="Box">
                <a:extLst>
                  <a:ext uri="{FF2B5EF4-FFF2-40B4-BE49-F238E27FC236}">
                    <a16:creationId xmlns:a16="http://schemas.microsoft.com/office/drawing/2014/main" id="{64E1B971-D350-D0CF-5B74-326D6ED6019C}"/>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 name="T2">
                <a:extLst>
                  <a:ext uri="{FF2B5EF4-FFF2-40B4-BE49-F238E27FC236}">
                    <a16:creationId xmlns:a16="http://schemas.microsoft.com/office/drawing/2014/main" id="{4D65CD29-7CCB-4323-57F4-E86E83ECE646}"/>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 name="T1">
                <a:extLst>
                  <a:ext uri="{FF2B5EF4-FFF2-40B4-BE49-F238E27FC236}">
                    <a16:creationId xmlns:a16="http://schemas.microsoft.com/office/drawing/2014/main" id="{8CC4413E-D94D-C210-FD21-14CA77DD5EA0}"/>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 name="V">
                <a:extLst>
                  <a:ext uri="{FF2B5EF4-FFF2-40B4-BE49-F238E27FC236}">
                    <a16:creationId xmlns:a16="http://schemas.microsoft.com/office/drawing/2014/main" id="{6463888F-E1CF-4C39-21C9-767F2B96FCAC}"/>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9" name="_VTT_logo_102019_02_white_on_black" hidden="1">
              <a:extLst>
                <a:ext uri="{FF2B5EF4-FFF2-40B4-BE49-F238E27FC236}">
                  <a16:creationId xmlns:a16="http://schemas.microsoft.com/office/drawing/2014/main" id="{5EA39385-51B6-2B5E-BE55-94C6523906AC}"/>
                </a:ext>
              </a:extLst>
            </p:cNvPr>
            <p:cNvGrpSpPr/>
            <p:nvPr/>
          </p:nvGrpSpPr>
          <p:grpSpPr>
            <a:xfrm>
              <a:off x="7909204" y="1770762"/>
              <a:ext cx="971550" cy="655638"/>
              <a:chOff x="379933" y="-15999"/>
              <a:chExt cx="971550" cy="655638"/>
            </a:xfrm>
          </p:grpSpPr>
          <p:sp>
            <p:nvSpPr>
              <p:cNvPr id="45" name="Box">
                <a:extLst>
                  <a:ext uri="{FF2B5EF4-FFF2-40B4-BE49-F238E27FC236}">
                    <a16:creationId xmlns:a16="http://schemas.microsoft.com/office/drawing/2014/main" id="{C47F5E5C-084A-028F-869C-06E99E3CB217}"/>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 name="T2">
                <a:extLst>
                  <a:ext uri="{FF2B5EF4-FFF2-40B4-BE49-F238E27FC236}">
                    <a16:creationId xmlns:a16="http://schemas.microsoft.com/office/drawing/2014/main" id="{58253D1D-B245-AA6E-E82A-5ADA9193F76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 name="T1">
                <a:extLst>
                  <a:ext uri="{FF2B5EF4-FFF2-40B4-BE49-F238E27FC236}">
                    <a16:creationId xmlns:a16="http://schemas.microsoft.com/office/drawing/2014/main" id="{2086438D-D9D9-A831-853C-F21080870ED0}"/>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 name="V">
                <a:extLst>
                  <a:ext uri="{FF2B5EF4-FFF2-40B4-BE49-F238E27FC236}">
                    <a16:creationId xmlns:a16="http://schemas.microsoft.com/office/drawing/2014/main" id="{ABC85D23-C064-9692-C8E8-8B753F30A976}"/>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0" name="_VTT_logo_102019_03_white_on_blue" hidden="1">
              <a:extLst>
                <a:ext uri="{FF2B5EF4-FFF2-40B4-BE49-F238E27FC236}">
                  <a16:creationId xmlns:a16="http://schemas.microsoft.com/office/drawing/2014/main" id="{C558C940-51F9-9065-CA2A-F870F8DE32CB}"/>
                </a:ext>
              </a:extLst>
            </p:cNvPr>
            <p:cNvGrpSpPr/>
            <p:nvPr/>
          </p:nvGrpSpPr>
          <p:grpSpPr>
            <a:xfrm>
              <a:off x="7909204" y="1770762"/>
              <a:ext cx="971550" cy="655638"/>
              <a:chOff x="379933" y="-15999"/>
              <a:chExt cx="971550" cy="655638"/>
            </a:xfrm>
          </p:grpSpPr>
          <p:sp>
            <p:nvSpPr>
              <p:cNvPr id="41" name="Box">
                <a:extLst>
                  <a:ext uri="{FF2B5EF4-FFF2-40B4-BE49-F238E27FC236}">
                    <a16:creationId xmlns:a16="http://schemas.microsoft.com/office/drawing/2014/main" id="{3AB87CF7-6CD7-069A-43C8-B45D2E4DCC57}"/>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T2">
                <a:extLst>
                  <a:ext uri="{FF2B5EF4-FFF2-40B4-BE49-F238E27FC236}">
                    <a16:creationId xmlns:a16="http://schemas.microsoft.com/office/drawing/2014/main" id="{98555597-E7F2-6B24-0E7A-826AE3E38B44}"/>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 name="T1">
                <a:extLst>
                  <a:ext uri="{FF2B5EF4-FFF2-40B4-BE49-F238E27FC236}">
                    <a16:creationId xmlns:a16="http://schemas.microsoft.com/office/drawing/2014/main" id="{724C42F5-12C8-7050-3FE9-ACEEA3B9A247}"/>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 name="V">
                <a:extLst>
                  <a:ext uri="{FF2B5EF4-FFF2-40B4-BE49-F238E27FC236}">
                    <a16:creationId xmlns:a16="http://schemas.microsoft.com/office/drawing/2014/main" id="{54597F01-5B6E-F9B1-05B2-7FAF29A845D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1" name="_VTT_logo_102019_04_white_on_dark_grey" hidden="1">
              <a:extLst>
                <a:ext uri="{FF2B5EF4-FFF2-40B4-BE49-F238E27FC236}">
                  <a16:creationId xmlns:a16="http://schemas.microsoft.com/office/drawing/2014/main" id="{16EC2769-32F8-7C21-CB94-A9D897B87FED}"/>
                </a:ext>
              </a:extLst>
            </p:cNvPr>
            <p:cNvGrpSpPr/>
            <p:nvPr/>
          </p:nvGrpSpPr>
          <p:grpSpPr>
            <a:xfrm>
              <a:off x="7909204" y="1770762"/>
              <a:ext cx="971550" cy="655638"/>
              <a:chOff x="379933" y="-15999"/>
              <a:chExt cx="971550" cy="655638"/>
            </a:xfrm>
          </p:grpSpPr>
          <p:sp>
            <p:nvSpPr>
              <p:cNvPr id="37" name="Box">
                <a:extLst>
                  <a:ext uri="{FF2B5EF4-FFF2-40B4-BE49-F238E27FC236}">
                    <a16:creationId xmlns:a16="http://schemas.microsoft.com/office/drawing/2014/main" id="{81A6C316-48C0-E503-07AF-8ED08236F710}"/>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T2">
                <a:extLst>
                  <a:ext uri="{FF2B5EF4-FFF2-40B4-BE49-F238E27FC236}">
                    <a16:creationId xmlns:a16="http://schemas.microsoft.com/office/drawing/2014/main" id="{39BC72D1-58AE-7F40-3398-01E52F92AC69}"/>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 name="T1">
                <a:extLst>
                  <a:ext uri="{FF2B5EF4-FFF2-40B4-BE49-F238E27FC236}">
                    <a16:creationId xmlns:a16="http://schemas.microsoft.com/office/drawing/2014/main" id="{9F2C641C-2B24-47B6-7709-A2E03A81C66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V">
                <a:extLst>
                  <a:ext uri="{FF2B5EF4-FFF2-40B4-BE49-F238E27FC236}">
                    <a16:creationId xmlns:a16="http://schemas.microsoft.com/office/drawing/2014/main" id="{9D367F7C-FD64-D1C0-674A-92D9212578D2}"/>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2" name="_VTT_logo_102019_05_dark_grey_on_white" hidden="1">
              <a:extLst>
                <a:ext uri="{FF2B5EF4-FFF2-40B4-BE49-F238E27FC236}">
                  <a16:creationId xmlns:a16="http://schemas.microsoft.com/office/drawing/2014/main" id="{6FB65F06-F0D7-566B-6C8E-DFEF46293327}"/>
                </a:ext>
              </a:extLst>
            </p:cNvPr>
            <p:cNvGrpSpPr/>
            <p:nvPr/>
          </p:nvGrpSpPr>
          <p:grpSpPr>
            <a:xfrm>
              <a:off x="7909204" y="1770762"/>
              <a:ext cx="971550" cy="655638"/>
              <a:chOff x="379933" y="-15999"/>
              <a:chExt cx="971550" cy="655638"/>
            </a:xfrm>
          </p:grpSpPr>
          <p:sp>
            <p:nvSpPr>
              <p:cNvPr id="33" name="Box">
                <a:extLst>
                  <a:ext uri="{FF2B5EF4-FFF2-40B4-BE49-F238E27FC236}">
                    <a16:creationId xmlns:a16="http://schemas.microsoft.com/office/drawing/2014/main" id="{03D4DA60-B605-45BB-42AA-90EEDEBF9E72}"/>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T2">
                <a:extLst>
                  <a:ext uri="{FF2B5EF4-FFF2-40B4-BE49-F238E27FC236}">
                    <a16:creationId xmlns:a16="http://schemas.microsoft.com/office/drawing/2014/main" id="{92DC3EAA-CA15-7ACD-EDE6-2A2A9AD9C65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 name="T1">
                <a:extLst>
                  <a:ext uri="{FF2B5EF4-FFF2-40B4-BE49-F238E27FC236}">
                    <a16:creationId xmlns:a16="http://schemas.microsoft.com/office/drawing/2014/main" id="{DBC3531B-E3BB-3C46-95F9-50253C2C7A3D}"/>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V">
                <a:extLst>
                  <a:ext uri="{FF2B5EF4-FFF2-40B4-BE49-F238E27FC236}">
                    <a16:creationId xmlns:a16="http://schemas.microsoft.com/office/drawing/2014/main" id="{14243DC8-0331-7783-1C85-A40E4705AD3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3" name="_VTT_logo_102019_06_orange_blue_on_white" hidden="1">
              <a:extLst>
                <a:ext uri="{FF2B5EF4-FFF2-40B4-BE49-F238E27FC236}">
                  <a16:creationId xmlns:a16="http://schemas.microsoft.com/office/drawing/2014/main" id="{74780FBC-6D4A-1A87-0C37-0B963D3B9F2C}"/>
                </a:ext>
              </a:extLst>
            </p:cNvPr>
            <p:cNvGrpSpPr/>
            <p:nvPr/>
          </p:nvGrpSpPr>
          <p:grpSpPr>
            <a:xfrm>
              <a:off x="7909204" y="1770762"/>
              <a:ext cx="971550" cy="655638"/>
              <a:chOff x="379933" y="-15999"/>
              <a:chExt cx="971550" cy="655638"/>
            </a:xfrm>
          </p:grpSpPr>
          <p:sp>
            <p:nvSpPr>
              <p:cNvPr id="29" name="Box">
                <a:extLst>
                  <a:ext uri="{FF2B5EF4-FFF2-40B4-BE49-F238E27FC236}">
                    <a16:creationId xmlns:a16="http://schemas.microsoft.com/office/drawing/2014/main" id="{EFE3148F-0494-D053-7660-D6EEC1F14BFB}"/>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T2">
                <a:extLst>
                  <a:ext uri="{FF2B5EF4-FFF2-40B4-BE49-F238E27FC236}">
                    <a16:creationId xmlns:a16="http://schemas.microsoft.com/office/drawing/2014/main" id="{6B52BF52-AF29-0921-8C9A-27F8728AABCA}"/>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T1">
                <a:extLst>
                  <a:ext uri="{FF2B5EF4-FFF2-40B4-BE49-F238E27FC236}">
                    <a16:creationId xmlns:a16="http://schemas.microsoft.com/office/drawing/2014/main" id="{73F21D92-92B6-F19C-4DDA-EE2F1A7FD6FB}"/>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V">
                <a:extLst>
                  <a:ext uri="{FF2B5EF4-FFF2-40B4-BE49-F238E27FC236}">
                    <a16:creationId xmlns:a16="http://schemas.microsoft.com/office/drawing/2014/main" id="{549C6357-C881-7959-D6EA-E4C389DA6002}"/>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4" name="_VTT_logo_102019_07_blue_on_white" hidden="1">
              <a:extLst>
                <a:ext uri="{FF2B5EF4-FFF2-40B4-BE49-F238E27FC236}">
                  <a16:creationId xmlns:a16="http://schemas.microsoft.com/office/drawing/2014/main" id="{E69ACD0D-217B-DEB7-C802-212C85A6A1DE}"/>
                </a:ext>
              </a:extLst>
            </p:cNvPr>
            <p:cNvGrpSpPr/>
            <p:nvPr/>
          </p:nvGrpSpPr>
          <p:grpSpPr>
            <a:xfrm>
              <a:off x="7909204" y="1770762"/>
              <a:ext cx="971550" cy="655638"/>
              <a:chOff x="379933" y="-15999"/>
              <a:chExt cx="971550" cy="655638"/>
            </a:xfrm>
          </p:grpSpPr>
          <p:sp>
            <p:nvSpPr>
              <p:cNvPr id="25" name="Box">
                <a:extLst>
                  <a:ext uri="{FF2B5EF4-FFF2-40B4-BE49-F238E27FC236}">
                    <a16:creationId xmlns:a16="http://schemas.microsoft.com/office/drawing/2014/main" id="{E8BFF526-3259-9B56-6261-5EA1F6343F86}"/>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T2">
                <a:extLst>
                  <a:ext uri="{FF2B5EF4-FFF2-40B4-BE49-F238E27FC236}">
                    <a16:creationId xmlns:a16="http://schemas.microsoft.com/office/drawing/2014/main" id="{A98C3B6F-2CDE-5994-92F7-6014B7D86301}"/>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 name="T1">
                <a:extLst>
                  <a:ext uri="{FF2B5EF4-FFF2-40B4-BE49-F238E27FC236}">
                    <a16:creationId xmlns:a16="http://schemas.microsoft.com/office/drawing/2014/main" id="{C4F208A2-CC1F-2CDB-7DD0-AF57DA04B21C}"/>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V">
                <a:extLst>
                  <a:ext uri="{FF2B5EF4-FFF2-40B4-BE49-F238E27FC236}">
                    <a16:creationId xmlns:a16="http://schemas.microsoft.com/office/drawing/2014/main" id="{1E7538E8-4FB1-654F-DB80-E4E1DCAB1B34}"/>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5" name="_VTT_logo_102019_08_black_on_white" hidden="1">
              <a:extLst>
                <a:ext uri="{FF2B5EF4-FFF2-40B4-BE49-F238E27FC236}">
                  <a16:creationId xmlns:a16="http://schemas.microsoft.com/office/drawing/2014/main" id="{71997FC9-5C28-94E6-202B-8A2142B39860}"/>
                </a:ext>
              </a:extLst>
            </p:cNvPr>
            <p:cNvGrpSpPr/>
            <p:nvPr/>
          </p:nvGrpSpPr>
          <p:grpSpPr>
            <a:xfrm>
              <a:off x="7909204" y="1770762"/>
              <a:ext cx="971550" cy="655638"/>
              <a:chOff x="379933" y="-15999"/>
              <a:chExt cx="971550" cy="655638"/>
            </a:xfrm>
          </p:grpSpPr>
          <p:sp>
            <p:nvSpPr>
              <p:cNvPr id="21" name="Box">
                <a:extLst>
                  <a:ext uri="{FF2B5EF4-FFF2-40B4-BE49-F238E27FC236}">
                    <a16:creationId xmlns:a16="http://schemas.microsoft.com/office/drawing/2014/main" id="{5ADEF2D3-C60B-6F64-9C52-84EBD80E767A}"/>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T2">
                <a:extLst>
                  <a:ext uri="{FF2B5EF4-FFF2-40B4-BE49-F238E27FC236}">
                    <a16:creationId xmlns:a16="http://schemas.microsoft.com/office/drawing/2014/main" id="{23F49027-114E-E0EE-46EB-FCE978F93032}"/>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 name="T1">
                <a:extLst>
                  <a:ext uri="{FF2B5EF4-FFF2-40B4-BE49-F238E27FC236}">
                    <a16:creationId xmlns:a16="http://schemas.microsoft.com/office/drawing/2014/main" id="{3954941A-7E78-494A-27B7-6CB6B4BAD7A8}"/>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 name="V">
                <a:extLst>
                  <a:ext uri="{FF2B5EF4-FFF2-40B4-BE49-F238E27FC236}">
                    <a16:creationId xmlns:a16="http://schemas.microsoft.com/office/drawing/2014/main" id="{8FFBB708-6EEA-8619-0990-72F8F79C8724}"/>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6" name="_VTT_logo_102019_09_orange_on_white" hidden="1">
              <a:extLst>
                <a:ext uri="{FF2B5EF4-FFF2-40B4-BE49-F238E27FC236}">
                  <a16:creationId xmlns:a16="http://schemas.microsoft.com/office/drawing/2014/main" id="{B066F49C-A3A4-A1D5-8FD3-A7AAC935FD04}"/>
                </a:ext>
              </a:extLst>
            </p:cNvPr>
            <p:cNvGrpSpPr/>
            <p:nvPr/>
          </p:nvGrpSpPr>
          <p:grpSpPr>
            <a:xfrm>
              <a:off x="7909204" y="1770762"/>
              <a:ext cx="971550" cy="655638"/>
              <a:chOff x="379933" y="-15999"/>
              <a:chExt cx="971550" cy="655638"/>
            </a:xfrm>
          </p:grpSpPr>
          <p:sp>
            <p:nvSpPr>
              <p:cNvPr id="17" name="Box">
                <a:extLst>
                  <a:ext uri="{FF2B5EF4-FFF2-40B4-BE49-F238E27FC236}">
                    <a16:creationId xmlns:a16="http://schemas.microsoft.com/office/drawing/2014/main" id="{D018920D-E54E-58A9-7EDD-A99A26F4000F}"/>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T2">
                <a:extLst>
                  <a:ext uri="{FF2B5EF4-FFF2-40B4-BE49-F238E27FC236}">
                    <a16:creationId xmlns:a16="http://schemas.microsoft.com/office/drawing/2014/main" id="{B7DC49E4-EE6C-2BE6-D6D7-D0223B10DBD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T1">
                <a:extLst>
                  <a:ext uri="{FF2B5EF4-FFF2-40B4-BE49-F238E27FC236}">
                    <a16:creationId xmlns:a16="http://schemas.microsoft.com/office/drawing/2014/main" id="{FC271ED8-D2CC-5442-EAF1-32BE3CAD0BEF}"/>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V">
                <a:extLst>
                  <a:ext uri="{FF2B5EF4-FFF2-40B4-BE49-F238E27FC236}">
                    <a16:creationId xmlns:a16="http://schemas.microsoft.com/office/drawing/2014/main" id="{AA950CAF-B400-3907-BEAA-A3D4CAAF383F}"/>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53" name="Footer Placeholder 4">
            <a:extLst>
              <a:ext uri="{FF2B5EF4-FFF2-40B4-BE49-F238E27FC236}">
                <a16:creationId xmlns:a16="http://schemas.microsoft.com/office/drawing/2014/main" id="{96EDDD1C-582E-523B-E309-66DDF1FEE578}"/>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54" name="Slide Number Placeholder 5">
            <a:extLst>
              <a:ext uri="{FF2B5EF4-FFF2-40B4-BE49-F238E27FC236}">
                <a16:creationId xmlns:a16="http://schemas.microsoft.com/office/drawing/2014/main" id="{1C600339-9863-2499-8E70-C83BCB3094B5}"/>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56" name="Content Placeholder 14">
            <a:extLst>
              <a:ext uri="{FF2B5EF4-FFF2-40B4-BE49-F238E27FC236}">
                <a16:creationId xmlns:a16="http://schemas.microsoft.com/office/drawing/2014/main" id="{2D5F3B6D-00C0-4A05-7074-5322F783A632}"/>
              </a:ext>
            </a:extLst>
          </p:cNvPr>
          <p:cNvSpPr>
            <a:spLocks noGrp="1"/>
          </p:cNvSpPr>
          <p:nvPr>
            <p:ph sz="quarter" idx="17"/>
          </p:nvPr>
        </p:nvSpPr>
        <p:spPr>
          <a:xfrm>
            <a:off x="4282348" y="1455738"/>
            <a:ext cx="3385277" cy="31686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3" name="Date Placeholder 3">
            <a:extLst>
              <a:ext uri="{FF2B5EF4-FFF2-40B4-BE49-F238E27FC236}">
                <a16:creationId xmlns:a16="http://schemas.microsoft.com/office/drawing/2014/main" id="{523B7BB8-2524-01C5-9737-64F1EA3FECC7}"/>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323482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58" name="Content Placeholder 14">
            <a:extLst>
              <a:ext uri="{FF2B5EF4-FFF2-40B4-BE49-F238E27FC236}">
                <a16:creationId xmlns:a16="http://schemas.microsoft.com/office/drawing/2014/main" id="{74C2A757-6BC5-1BFC-FC7F-B3881D9B3637}"/>
              </a:ext>
            </a:extLst>
          </p:cNvPr>
          <p:cNvSpPr>
            <a:spLocks noGrp="1"/>
          </p:cNvSpPr>
          <p:nvPr>
            <p:ph sz="quarter" idx="16"/>
          </p:nvPr>
        </p:nvSpPr>
        <p:spPr>
          <a:xfrm>
            <a:off x="719744" y="1455738"/>
            <a:ext cx="2197827" cy="31686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2" name="Title 1">
            <a:extLst>
              <a:ext uri="{FF2B5EF4-FFF2-40B4-BE49-F238E27FC236}">
                <a16:creationId xmlns:a16="http://schemas.microsoft.com/office/drawing/2014/main" id="{B26FEF21-595D-4ECC-88D4-6FFAB8C77BA6}"/>
              </a:ext>
            </a:extLst>
          </p:cNvPr>
          <p:cNvSpPr>
            <a:spLocks noGrp="1"/>
          </p:cNvSpPr>
          <p:nvPr>
            <p:ph type="title"/>
          </p:nvPr>
        </p:nvSpPr>
        <p:spPr>
          <a:xfrm>
            <a:off x="719744" y="586800"/>
            <a:ext cx="6947881" cy="745200"/>
          </a:xfrm>
        </p:spPr>
        <p:txBody>
          <a:bodyPr anchor="t" anchorCtr="0"/>
          <a:lstStyle/>
          <a:p>
            <a:r>
              <a:rPr lang="en-GB" noProof="0"/>
              <a:t>Click to edit Master title style</a:t>
            </a:r>
          </a:p>
        </p:txBody>
      </p:sp>
      <p:grpSp>
        <p:nvGrpSpPr>
          <p:cNvPr id="10" name="VTT_LogoStack_v3_16092019 pienempi koko">
            <a:extLst>
              <a:ext uri="{FF2B5EF4-FFF2-40B4-BE49-F238E27FC236}">
                <a16:creationId xmlns:a16="http://schemas.microsoft.com/office/drawing/2014/main" id="{0AFE576B-0124-13AB-89DE-9E432F6F0979}"/>
              </a:ext>
            </a:extLst>
          </p:cNvPr>
          <p:cNvGrpSpPr/>
          <p:nvPr/>
        </p:nvGrpSpPr>
        <p:grpSpPr>
          <a:xfrm>
            <a:off x="8043515" y="2"/>
            <a:ext cx="869543" cy="586800"/>
            <a:chOff x="7909204" y="1770762"/>
            <a:chExt cx="971550" cy="655638"/>
          </a:xfrm>
        </p:grpSpPr>
        <p:grpSp>
          <p:nvGrpSpPr>
            <p:cNvPr id="11" name="_VTT_logo_102019_01_white_on_orange">
              <a:extLst>
                <a:ext uri="{FF2B5EF4-FFF2-40B4-BE49-F238E27FC236}">
                  <a16:creationId xmlns:a16="http://schemas.microsoft.com/office/drawing/2014/main" id="{128E3736-6E51-2612-6068-F379A58F7DE4}"/>
                </a:ext>
              </a:extLst>
            </p:cNvPr>
            <p:cNvGrpSpPr/>
            <p:nvPr/>
          </p:nvGrpSpPr>
          <p:grpSpPr>
            <a:xfrm>
              <a:off x="7909204" y="1770762"/>
              <a:ext cx="971550" cy="655638"/>
              <a:chOff x="379933" y="-15999"/>
              <a:chExt cx="971550" cy="655638"/>
            </a:xfrm>
          </p:grpSpPr>
          <p:sp>
            <p:nvSpPr>
              <p:cNvPr id="52" name="Box">
                <a:extLst>
                  <a:ext uri="{FF2B5EF4-FFF2-40B4-BE49-F238E27FC236}">
                    <a16:creationId xmlns:a16="http://schemas.microsoft.com/office/drawing/2014/main" id="{19205760-BD0A-32FA-23A9-EA3573F9CE5D}"/>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 name="T2">
                <a:extLst>
                  <a:ext uri="{FF2B5EF4-FFF2-40B4-BE49-F238E27FC236}">
                    <a16:creationId xmlns:a16="http://schemas.microsoft.com/office/drawing/2014/main" id="{7D116EDC-42E5-41E8-8B6A-E647883EFCF0}"/>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 name="T1">
                <a:extLst>
                  <a:ext uri="{FF2B5EF4-FFF2-40B4-BE49-F238E27FC236}">
                    <a16:creationId xmlns:a16="http://schemas.microsoft.com/office/drawing/2014/main" id="{04BCD207-EF91-0B90-27B0-F5503859F0E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 name="V">
                <a:extLst>
                  <a:ext uri="{FF2B5EF4-FFF2-40B4-BE49-F238E27FC236}">
                    <a16:creationId xmlns:a16="http://schemas.microsoft.com/office/drawing/2014/main" id="{17369014-344A-C88C-9D8C-1539407B71FF}"/>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2" name="_VTT_logo_102019_02_white_on_black" hidden="1">
              <a:extLst>
                <a:ext uri="{FF2B5EF4-FFF2-40B4-BE49-F238E27FC236}">
                  <a16:creationId xmlns:a16="http://schemas.microsoft.com/office/drawing/2014/main" id="{F402F0EA-90C8-B8A1-2D3C-C7D12749EFEB}"/>
                </a:ext>
              </a:extLst>
            </p:cNvPr>
            <p:cNvGrpSpPr/>
            <p:nvPr/>
          </p:nvGrpSpPr>
          <p:grpSpPr>
            <a:xfrm>
              <a:off x="7909204" y="1770762"/>
              <a:ext cx="971550" cy="655638"/>
              <a:chOff x="379933" y="-15999"/>
              <a:chExt cx="971550" cy="655638"/>
            </a:xfrm>
          </p:grpSpPr>
          <p:sp>
            <p:nvSpPr>
              <p:cNvPr id="48" name="Box">
                <a:extLst>
                  <a:ext uri="{FF2B5EF4-FFF2-40B4-BE49-F238E27FC236}">
                    <a16:creationId xmlns:a16="http://schemas.microsoft.com/office/drawing/2014/main" id="{EF965B5D-BAE3-A0EA-BCB0-7E6AC60F1A24}"/>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 name="T2">
                <a:extLst>
                  <a:ext uri="{FF2B5EF4-FFF2-40B4-BE49-F238E27FC236}">
                    <a16:creationId xmlns:a16="http://schemas.microsoft.com/office/drawing/2014/main" id="{A9A70E86-D988-FDB5-E297-02D9E8AE763B}"/>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 name="T1">
                <a:extLst>
                  <a:ext uri="{FF2B5EF4-FFF2-40B4-BE49-F238E27FC236}">
                    <a16:creationId xmlns:a16="http://schemas.microsoft.com/office/drawing/2014/main" id="{EBCFB797-D58A-24DE-DA25-8C57C912186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 name="V">
                <a:extLst>
                  <a:ext uri="{FF2B5EF4-FFF2-40B4-BE49-F238E27FC236}">
                    <a16:creationId xmlns:a16="http://schemas.microsoft.com/office/drawing/2014/main" id="{64B849EE-BD08-81A8-D49B-21FB2F00CA8C}"/>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3" name="_VTT_logo_102019_03_white_on_blue" hidden="1">
              <a:extLst>
                <a:ext uri="{FF2B5EF4-FFF2-40B4-BE49-F238E27FC236}">
                  <a16:creationId xmlns:a16="http://schemas.microsoft.com/office/drawing/2014/main" id="{014B8BA0-5AF6-B8CD-942E-F442A37DD76E}"/>
                </a:ext>
              </a:extLst>
            </p:cNvPr>
            <p:cNvGrpSpPr/>
            <p:nvPr/>
          </p:nvGrpSpPr>
          <p:grpSpPr>
            <a:xfrm>
              <a:off x="7909204" y="1770762"/>
              <a:ext cx="971550" cy="655638"/>
              <a:chOff x="379933" y="-15999"/>
              <a:chExt cx="971550" cy="655638"/>
            </a:xfrm>
          </p:grpSpPr>
          <p:sp>
            <p:nvSpPr>
              <p:cNvPr id="44" name="Box">
                <a:extLst>
                  <a:ext uri="{FF2B5EF4-FFF2-40B4-BE49-F238E27FC236}">
                    <a16:creationId xmlns:a16="http://schemas.microsoft.com/office/drawing/2014/main" id="{7ADC3E61-647E-B48F-2D08-5D5319AF54DF}"/>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T2">
                <a:extLst>
                  <a:ext uri="{FF2B5EF4-FFF2-40B4-BE49-F238E27FC236}">
                    <a16:creationId xmlns:a16="http://schemas.microsoft.com/office/drawing/2014/main" id="{F39BC676-F0DC-8B84-DE4E-40FE9B23BBD5}"/>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 name="T1">
                <a:extLst>
                  <a:ext uri="{FF2B5EF4-FFF2-40B4-BE49-F238E27FC236}">
                    <a16:creationId xmlns:a16="http://schemas.microsoft.com/office/drawing/2014/main" id="{AA9FE751-4C7A-BD41-3A5F-05B4CD12C111}"/>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 name="V">
                <a:extLst>
                  <a:ext uri="{FF2B5EF4-FFF2-40B4-BE49-F238E27FC236}">
                    <a16:creationId xmlns:a16="http://schemas.microsoft.com/office/drawing/2014/main" id="{D604E442-F9BC-BB43-8054-9CF9E1462B59}"/>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4" name="_VTT_logo_102019_04_white_on_dark_grey" hidden="1">
              <a:extLst>
                <a:ext uri="{FF2B5EF4-FFF2-40B4-BE49-F238E27FC236}">
                  <a16:creationId xmlns:a16="http://schemas.microsoft.com/office/drawing/2014/main" id="{7040EC37-0ADA-545E-A722-64BF37363D26}"/>
                </a:ext>
              </a:extLst>
            </p:cNvPr>
            <p:cNvGrpSpPr/>
            <p:nvPr/>
          </p:nvGrpSpPr>
          <p:grpSpPr>
            <a:xfrm>
              <a:off x="7909204" y="1770762"/>
              <a:ext cx="971550" cy="655638"/>
              <a:chOff x="379933" y="-15999"/>
              <a:chExt cx="971550" cy="655638"/>
            </a:xfrm>
          </p:grpSpPr>
          <p:sp>
            <p:nvSpPr>
              <p:cNvPr id="40" name="Box">
                <a:extLst>
                  <a:ext uri="{FF2B5EF4-FFF2-40B4-BE49-F238E27FC236}">
                    <a16:creationId xmlns:a16="http://schemas.microsoft.com/office/drawing/2014/main" id="{4AFC8807-873D-EFF2-B215-30461B2830CE}"/>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 name="T2">
                <a:extLst>
                  <a:ext uri="{FF2B5EF4-FFF2-40B4-BE49-F238E27FC236}">
                    <a16:creationId xmlns:a16="http://schemas.microsoft.com/office/drawing/2014/main" id="{688C45C4-4041-F82B-840F-3CF3028A7042}"/>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T1">
                <a:extLst>
                  <a:ext uri="{FF2B5EF4-FFF2-40B4-BE49-F238E27FC236}">
                    <a16:creationId xmlns:a16="http://schemas.microsoft.com/office/drawing/2014/main" id="{F4E676F4-7873-8E74-AF58-BE7EB700EB41}"/>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 name="V">
                <a:extLst>
                  <a:ext uri="{FF2B5EF4-FFF2-40B4-BE49-F238E27FC236}">
                    <a16:creationId xmlns:a16="http://schemas.microsoft.com/office/drawing/2014/main" id="{82E2B628-215D-2139-1C1A-FBAC870CC5FA}"/>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5" name="_VTT_logo_102019_05_dark_grey_on_white" hidden="1">
              <a:extLst>
                <a:ext uri="{FF2B5EF4-FFF2-40B4-BE49-F238E27FC236}">
                  <a16:creationId xmlns:a16="http://schemas.microsoft.com/office/drawing/2014/main" id="{13BB9D3C-D49E-C991-DC8B-3228E872F956}"/>
                </a:ext>
              </a:extLst>
            </p:cNvPr>
            <p:cNvGrpSpPr/>
            <p:nvPr/>
          </p:nvGrpSpPr>
          <p:grpSpPr>
            <a:xfrm>
              <a:off x="7909204" y="1770762"/>
              <a:ext cx="971550" cy="655638"/>
              <a:chOff x="379933" y="-15999"/>
              <a:chExt cx="971550" cy="655638"/>
            </a:xfrm>
          </p:grpSpPr>
          <p:sp>
            <p:nvSpPr>
              <p:cNvPr id="36" name="Box">
                <a:extLst>
                  <a:ext uri="{FF2B5EF4-FFF2-40B4-BE49-F238E27FC236}">
                    <a16:creationId xmlns:a16="http://schemas.microsoft.com/office/drawing/2014/main" id="{BC5726B5-A6F4-C9C4-EBBA-2F3D0596AEAE}"/>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 name="T2">
                <a:extLst>
                  <a:ext uri="{FF2B5EF4-FFF2-40B4-BE49-F238E27FC236}">
                    <a16:creationId xmlns:a16="http://schemas.microsoft.com/office/drawing/2014/main" id="{2196A4C9-747E-6E71-6347-18096659BC84}"/>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T1">
                <a:extLst>
                  <a:ext uri="{FF2B5EF4-FFF2-40B4-BE49-F238E27FC236}">
                    <a16:creationId xmlns:a16="http://schemas.microsoft.com/office/drawing/2014/main" id="{3F816BB9-0641-62EB-FE21-BC832485EFA6}"/>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 name="V">
                <a:extLst>
                  <a:ext uri="{FF2B5EF4-FFF2-40B4-BE49-F238E27FC236}">
                    <a16:creationId xmlns:a16="http://schemas.microsoft.com/office/drawing/2014/main" id="{1FC93C25-E69F-4460-113F-05BE7C59A5C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6" name="_VTT_logo_102019_06_orange_blue_on_white" hidden="1">
              <a:extLst>
                <a:ext uri="{FF2B5EF4-FFF2-40B4-BE49-F238E27FC236}">
                  <a16:creationId xmlns:a16="http://schemas.microsoft.com/office/drawing/2014/main" id="{D2F22F17-92A7-8F6C-8F72-CC57136DCF80}"/>
                </a:ext>
              </a:extLst>
            </p:cNvPr>
            <p:cNvGrpSpPr/>
            <p:nvPr/>
          </p:nvGrpSpPr>
          <p:grpSpPr>
            <a:xfrm>
              <a:off x="7909204" y="1770762"/>
              <a:ext cx="971550" cy="655638"/>
              <a:chOff x="379933" y="-15999"/>
              <a:chExt cx="971550" cy="655638"/>
            </a:xfrm>
          </p:grpSpPr>
          <p:sp>
            <p:nvSpPr>
              <p:cNvPr id="32" name="Box">
                <a:extLst>
                  <a:ext uri="{FF2B5EF4-FFF2-40B4-BE49-F238E27FC236}">
                    <a16:creationId xmlns:a16="http://schemas.microsoft.com/office/drawing/2014/main" id="{EE0E1376-7B38-6A6E-BB44-1B66F669F9CD}"/>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T2">
                <a:extLst>
                  <a:ext uri="{FF2B5EF4-FFF2-40B4-BE49-F238E27FC236}">
                    <a16:creationId xmlns:a16="http://schemas.microsoft.com/office/drawing/2014/main" id="{F8549235-22ED-2118-788F-E1BE151DD65A}"/>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T1">
                <a:extLst>
                  <a:ext uri="{FF2B5EF4-FFF2-40B4-BE49-F238E27FC236}">
                    <a16:creationId xmlns:a16="http://schemas.microsoft.com/office/drawing/2014/main" id="{8B1F4347-532C-E1FA-C00F-E55026BAC8FD}"/>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 name="V">
                <a:extLst>
                  <a:ext uri="{FF2B5EF4-FFF2-40B4-BE49-F238E27FC236}">
                    <a16:creationId xmlns:a16="http://schemas.microsoft.com/office/drawing/2014/main" id="{3A4069F8-81B1-4740-071E-854C398D1FD0}"/>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7" name="_VTT_logo_102019_07_blue_on_white" hidden="1">
              <a:extLst>
                <a:ext uri="{FF2B5EF4-FFF2-40B4-BE49-F238E27FC236}">
                  <a16:creationId xmlns:a16="http://schemas.microsoft.com/office/drawing/2014/main" id="{5DA84A69-5ED1-DB1A-C9B3-9C1AC3AF08C9}"/>
                </a:ext>
              </a:extLst>
            </p:cNvPr>
            <p:cNvGrpSpPr/>
            <p:nvPr/>
          </p:nvGrpSpPr>
          <p:grpSpPr>
            <a:xfrm>
              <a:off x="7909204" y="1770762"/>
              <a:ext cx="971550" cy="655638"/>
              <a:chOff x="379933" y="-15999"/>
              <a:chExt cx="971550" cy="655638"/>
            </a:xfrm>
          </p:grpSpPr>
          <p:sp>
            <p:nvSpPr>
              <p:cNvPr id="28" name="Box">
                <a:extLst>
                  <a:ext uri="{FF2B5EF4-FFF2-40B4-BE49-F238E27FC236}">
                    <a16:creationId xmlns:a16="http://schemas.microsoft.com/office/drawing/2014/main" id="{86A88975-D215-F35C-5E10-ABC52290FB03}"/>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T2">
                <a:extLst>
                  <a:ext uri="{FF2B5EF4-FFF2-40B4-BE49-F238E27FC236}">
                    <a16:creationId xmlns:a16="http://schemas.microsoft.com/office/drawing/2014/main" id="{5F43D682-C4CD-8C40-62B1-D5655F659B3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T1">
                <a:extLst>
                  <a:ext uri="{FF2B5EF4-FFF2-40B4-BE49-F238E27FC236}">
                    <a16:creationId xmlns:a16="http://schemas.microsoft.com/office/drawing/2014/main" id="{36AE1AC0-2F70-3502-FFC4-3F2C8FC41E3D}"/>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V">
                <a:extLst>
                  <a:ext uri="{FF2B5EF4-FFF2-40B4-BE49-F238E27FC236}">
                    <a16:creationId xmlns:a16="http://schemas.microsoft.com/office/drawing/2014/main" id="{E1642E7E-4497-A04C-B836-3D552B4385EB}"/>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8" name="_VTT_logo_102019_08_black_on_white" hidden="1">
              <a:extLst>
                <a:ext uri="{FF2B5EF4-FFF2-40B4-BE49-F238E27FC236}">
                  <a16:creationId xmlns:a16="http://schemas.microsoft.com/office/drawing/2014/main" id="{92C3EBA9-B2DC-32BD-98D4-C5E17ECAC9B5}"/>
                </a:ext>
              </a:extLst>
            </p:cNvPr>
            <p:cNvGrpSpPr/>
            <p:nvPr/>
          </p:nvGrpSpPr>
          <p:grpSpPr>
            <a:xfrm>
              <a:off x="7909204" y="1770762"/>
              <a:ext cx="971550" cy="655638"/>
              <a:chOff x="379933" y="-15999"/>
              <a:chExt cx="971550" cy="655638"/>
            </a:xfrm>
          </p:grpSpPr>
          <p:sp>
            <p:nvSpPr>
              <p:cNvPr id="24" name="Box">
                <a:extLst>
                  <a:ext uri="{FF2B5EF4-FFF2-40B4-BE49-F238E27FC236}">
                    <a16:creationId xmlns:a16="http://schemas.microsoft.com/office/drawing/2014/main" id="{AE28086E-914B-0018-7010-013B28064530}"/>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T2">
                <a:extLst>
                  <a:ext uri="{FF2B5EF4-FFF2-40B4-BE49-F238E27FC236}">
                    <a16:creationId xmlns:a16="http://schemas.microsoft.com/office/drawing/2014/main" id="{D39885CC-F6C6-4501-84D9-E0B1F00685A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T1">
                <a:extLst>
                  <a:ext uri="{FF2B5EF4-FFF2-40B4-BE49-F238E27FC236}">
                    <a16:creationId xmlns:a16="http://schemas.microsoft.com/office/drawing/2014/main" id="{1FD4853C-D9E6-47EF-84A3-916A162B2976}"/>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 name="V">
                <a:extLst>
                  <a:ext uri="{FF2B5EF4-FFF2-40B4-BE49-F238E27FC236}">
                    <a16:creationId xmlns:a16="http://schemas.microsoft.com/office/drawing/2014/main" id="{4B0F0884-DEF8-9882-A02E-68ADFA79E9C1}"/>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9" name="_VTT_logo_102019_09_orange_on_white" hidden="1">
              <a:extLst>
                <a:ext uri="{FF2B5EF4-FFF2-40B4-BE49-F238E27FC236}">
                  <a16:creationId xmlns:a16="http://schemas.microsoft.com/office/drawing/2014/main" id="{05BEF1A2-4FD3-3685-F312-DF2BFEA843A0}"/>
                </a:ext>
              </a:extLst>
            </p:cNvPr>
            <p:cNvGrpSpPr/>
            <p:nvPr/>
          </p:nvGrpSpPr>
          <p:grpSpPr>
            <a:xfrm>
              <a:off x="7909204" y="1770762"/>
              <a:ext cx="971550" cy="655638"/>
              <a:chOff x="379933" y="-15999"/>
              <a:chExt cx="971550" cy="655638"/>
            </a:xfrm>
          </p:grpSpPr>
          <p:sp>
            <p:nvSpPr>
              <p:cNvPr id="20" name="Box">
                <a:extLst>
                  <a:ext uri="{FF2B5EF4-FFF2-40B4-BE49-F238E27FC236}">
                    <a16:creationId xmlns:a16="http://schemas.microsoft.com/office/drawing/2014/main" id="{7FFCF434-0BE3-26E1-015B-79C5957DEA06}"/>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T2">
                <a:extLst>
                  <a:ext uri="{FF2B5EF4-FFF2-40B4-BE49-F238E27FC236}">
                    <a16:creationId xmlns:a16="http://schemas.microsoft.com/office/drawing/2014/main" id="{232861F6-AF7A-C37F-9463-664D55E84023}"/>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T1">
                <a:extLst>
                  <a:ext uri="{FF2B5EF4-FFF2-40B4-BE49-F238E27FC236}">
                    <a16:creationId xmlns:a16="http://schemas.microsoft.com/office/drawing/2014/main" id="{30E3BBF7-A635-2B71-AE06-015DEF8BF05F}"/>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 name="V">
                <a:extLst>
                  <a:ext uri="{FF2B5EF4-FFF2-40B4-BE49-F238E27FC236}">
                    <a16:creationId xmlns:a16="http://schemas.microsoft.com/office/drawing/2014/main" id="{C5E08B44-3654-4ED5-1E0F-63C7248980C3}"/>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56" name="Footer Placeholder 4">
            <a:extLst>
              <a:ext uri="{FF2B5EF4-FFF2-40B4-BE49-F238E27FC236}">
                <a16:creationId xmlns:a16="http://schemas.microsoft.com/office/drawing/2014/main" id="{0F13EAE6-A316-CF33-11B1-0B19B63B6B7A}"/>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57" name="Slide Number Placeholder 5">
            <a:extLst>
              <a:ext uri="{FF2B5EF4-FFF2-40B4-BE49-F238E27FC236}">
                <a16:creationId xmlns:a16="http://schemas.microsoft.com/office/drawing/2014/main" id="{D8EA815B-3DA2-72AF-D3CD-3FAE23E0FA5F}"/>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59" name="Content Placeholder 14">
            <a:extLst>
              <a:ext uri="{FF2B5EF4-FFF2-40B4-BE49-F238E27FC236}">
                <a16:creationId xmlns:a16="http://schemas.microsoft.com/office/drawing/2014/main" id="{F3A76454-A86E-2B38-4B57-97957B2E3F45}"/>
              </a:ext>
            </a:extLst>
          </p:cNvPr>
          <p:cNvSpPr>
            <a:spLocks noGrp="1"/>
          </p:cNvSpPr>
          <p:nvPr>
            <p:ph sz="quarter" idx="17"/>
          </p:nvPr>
        </p:nvSpPr>
        <p:spPr>
          <a:xfrm>
            <a:off x="3094897" y="1455738"/>
            <a:ext cx="2197827" cy="31686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0" name="Content Placeholder 14">
            <a:extLst>
              <a:ext uri="{FF2B5EF4-FFF2-40B4-BE49-F238E27FC236}">
                <a16:creationId xmlns:a16="http://schemas.microsoft.com/office/drawing/2014/main" id="{FA9F5515-DA59-BF9E-3D82-5E3927A2219B}"/>
              </a:ext>
            </a:extLst>
          </p:cNvPr>
          <p:cNvSpPr>
            <a:spLocks noGrp="1"/>
          </p:cNvSpPr>
          <p:nvPr>
            <p:ph sz="quarter" idx="18"/>
          </p:nvPr>
        </p:nvSpPr>
        <p:spPr>
          <a:xfrm>
            <a:off x="5464176" y="1455738"/>
            <a:ext cx="2197827" cy="31686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3" name="Date Placeholder 3">
            <a:extLst>
              <a:ext uri="{FF2B5EF4-FFF2-40B4-BE49-F238E27FC236}">
                <a16:creationId xmlns:a16="http://schemas.microsoft.com/office/drawing/2014/main" id="{7A7F2DF5-DDBB-06BC-7674-529C54A322FF}"/>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139542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Photo 5">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1372F16-FFAD-354A-13E4-7A097523CC93}"/>
              </a:ext>
            </a:extLst>
          </p:cNvPr>
          <p:cNvSpPr>
            <a:spLocks noGrp="1"/>
          </p:cNvSpPr>
          <p:nvPr>
            <p:ph type="pic" sz="quarter" idx="14" hasCustomPrompt="1"/>
          </p:nvPr>
        </p:nvSpPr>
        <p:spPr>
          <a:xfrm>
            <a:off x="0" y="0"/>
            <a:ext cx="9144000" cy="5143500"/>
          </a:xfrm>
          <a:custGeom>
            <a:avLst/>
            <a:gdLst>
              <a:gd name="connsiteX0" fmla="*/ 719138 w 9144000"/>
              <a:gd name="connsiteY0" fmla="*/ 587375 h 5143500"/>
              <a:gd name="connsiteX1" fmla="*/ 719138 w 9144000"/>
              <a:gd name="connsiteY1" fmla="*/ 4618038 h 5143500"/>
              <a:gd name="connsiteX2" fmla="*/ 3794078 w 9144000"/>
              <a:gd name="connsiteY2" fmla="*/ 4618038 h 5143500"/>
              <a:gd name="connsiteX3" fmla="*/ 3794078 w 9144000"/>
              <a:gd name="connsiteY3" fmla="*/ 587375 h 5143500"/>
              <a:gd name="connsiteX4" fmla="*/ 0 w 9144000"/>
              <a:gd name="connsiteY4" fmla="*/ 0 h 5143500"/>
              <a:gd name="connsiteX5" fmla="*/ 8042862 w 9144000"/>
              <a:gd name="connsiteY5" fmla="*/ 0 h 5143500"/>
              <a:gd name="connsiteX6" fmla="*/ 8042862 w 9144000"/>
              <a:gd name="connsiteY6" fmla="*/ 586800 h 5143500"/>
              <a:gd name="connsiteX7" fmla="*/ 8912405 w 9144000"/>
              <a:gd name="connsiteY7" fmla="*/ 586800 h 5143500"/>
              <a:gd name="connsiteX8" fmla="*/ 8912405 w 9144000"/>
              <a:gd name="connsiteY8" fmla="*/ 0 h 5143500"/>
              <a:gd name="connsiteX9" fmla="*/ 9144000 w 9144000"/>
              <a:gd name="connsiteY9" fmla="*/ 0 h 5143500"/>
              <a:gd name="connsiteX10" fmla="*/ 9144000 w 9144000"/>
              <a:gd name="connsiteY10" fmla="*/ 5143500 h 5143500"/>
              <a:gd name="connsiteX11" fmla="*/ 0 w 914400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143500">
                <a:moveTo>
                  <a:pt x="719138" y="587375"/>
                </a:moveTo>
                <a:lnTo>
                  <a:pt x="719138" y="4618038"/>
                </a:lnTo>
                <a:lnTo>
                  <a:pt x="3794078" y="4618038"/>
                </a:lnTo>
                <a:lnTo>
                  <a:pt x="3794078" y="587375"/>
                </a:lnTo>
                <a:close/>
                <a:moveTo>
                  <a:pt x="0" y="0"/>
                </a:moveTo>
                <a:lnTo>
                  <a:pt x="8042862" y="0"/>
                </a:lnTo>
                <a:lnTo>
                  <a:pt x="8042862" y="586800"/>
                </a:lnTo>
                <a:lnTo>
                  <a:pt x="8912405" y="586800"/>
                </a:lnTo>
                <a:lnTo>
                  <a:pt x="8912405" y="0"/>
                </a:lnTo>
                <a:lnTo>
                  <a:pt x="9144000" y="0"/>
                </a:lnTo>
                <a:lnTo>
                  <a:pt x="9144000" y="5143500"/>
                </a:lnTo>
                <a:lnTo>
                  <a:pt x="0" y="5143500"/>
                </a:lnTo>
                <a:close/>
              </a:path>
            </a:pathLst>
          </a:custGeom>
          <a:solidFill>
            <a:schemeClr val="accent2"/>
          </a:solidFill>
        </p:spPr>
        <p:txBody>
          <a:bodyPr wrap="square" anchor="ctr">
            <a:noAutofit/>
          </a:bodyPr>
          <a:lstStyle>
            <a:lvl1pPr marL="2880000" indent="0" algn="ctr">
              <a:buNone/>
              <a:defRPr>
                <a:solidFill>
                  <a:schemeClr val="tx2"/>
                </a:solidFill>
              </a:defRPr>
            </a:lvl1pPr>
          </a:lstStyle>
          <a:p>
            <a:r>
              <a:rPr lang="en-GB" noProof="0"/>
              <a:t>Click to add an image</a:t>
            </a:r>
          </a:p>
        </p:txBody>
      </p:sp>
      <p:sp>
        <p:nvSpPr>
          <p:cNvPr id="6" name="Title 5">
            <a:extLst>
              <a:ext uri="{FF2B5EF4-FFF2-40B4-BE49-F238E27FC236}">
                <a16:creationId xmlns:a16="http://schemas.microsoft.com/office/drawing/2014/main" id="{546B329F-CC33-4C5E-8135-8861EA26232B}"/>
              </a:ext>
            </a:extLst>
          </p:cNvPr>
          <p:cNvSpPr>
            <a:spLocks noGrp="1"/>
          </p:cNvSpPr>
          <p:nvPr>
            <p:ph type="title"/>
          </p:nvPr>
        </p:nvSpPr>
        <p:spPr>
          <a:xfrm>
            <a:off x="929718" y="919852"/>
            <a:ext cx="2634170" cy="1639103"/>
          </a:xfrm>
          <a:noFill/>
        </p:spPr>
        <p:txBody>
          <a:bodyPr anchor="b" anchorCtr="0"/>
          <a:lstStyle>
            <a:lvl1pPr algn="l">
              <a:defRPr/>
            </a:lvl1pPr>
          </a:lstStyle>
          <a:p>
            <a:r>
              <a:rPr lang="en-GB" noProof="0"/>
              <a:t>Click to edit Master title style</a:t>
            </a:r>
          </a:p>
        </p:txBody>
      </p:sp>
      <p:sp>
        <p:nvSpPr>
          <p:cNvPr id="14" name="Text Placeholder 13">
            <a:extLst>
              <a:ext uri="{FF2B5EF4-FFF2-40B4-BE49-F238E27FC236}">
                <a16:creationId xmlns:a16="http://schemas.microsoft.com/office/drawing/2014/main" id="{8AF77E15-E380-5BC1-2AE5-5FB510399775}"/>
              </a:ext>
            </a:extLst>
          </p:cNvPr>
          <p:cNvSpPr>
            <a:spLocks noGrp="1"/>
          </p:cNvSpPr>
          <p:nvPr>
            <p:ph type="body" sz="quarter" idx="15"/>
          </p:nvPr>
        </p:nvSpPr>
        <p:spPr>
          <a:xfrm>
            <a:off x="934872" y="2640556"/>
            <a:ext cx="2640841" cy="1638000"/>
          </a:xfrm>
        </p:spPr>
        <p:txBody>
          <a:bodyPr/>
          <a:lstStyle>
            <a:lvl1pPr marL="0" indent="0">
              <a:buNone/>
              <a:defRPr sz="1600"/>
            </a:lvl1pPr>
            <a:lvl2pPr marL="226800" indent="0">
              <a:buNone/>
              <a:defRPr/>
            </a:lvl2pPr>
            <a:lvl3pPr marL="414000" indent="0">
              <a:buNone/>
              <a:defRPr/>
            </a:lvl3pPr>
            <a:lvl4pPr marL="572400" indent="0">
              <a:buNone/>
              <a:defRPr/>
            </a:lvl4pPr>
            <a:lvl5pPr marL="748800" indent="0">
              <a:buNone/>
              <a:defRPr/>
            </a:lvl5pPr>
          </a:lstStyle>
          <a:p>
            <a:pPr lvl="0"/>
            <a:r>
              <a:rPr lang="en-GB" noProof="0"/>
              <a:t>Click to edit Master text styles</a:t>
            </a:r>
          </a:p>
        </p:txBody>
      </p:sp>
      <p:grpSp>
        <p:nvGrpSpPr>
          <p:cNvPr id="7" name="VTT_LogoStack_v3_16092019 pienempi koko">
            <a:extLst>
              <a:ext uri="{FF2B5EF4-FFF2-40B4-BE49-F238E27FC236}">
                <a16:creationId xmlns:a16="http://schemas.microsoft.com/office/drawing/2014/main" id="{4AE5D461-4991-46C2-2383-F3518C2062AC}"/>
              </a:ext>
            </a:extLst>
          </p:cNvPr>
          <p:cNvGrpSpPr/>
          <p:nvPr/>
        </p:nvGrpSpPr>
        <p:grpSpPr>
          <a:xfrm>
            <a:off x="8043515" y="2"/>
            <a:ext cx="869543" cy="586800"/>
            <a:chOff x="7909204" y="1770762"/>
            <a:chExt cx="971550" cy="655638"/>
          </a:xfrm>
        </p:grpSpPr>
        <p:grpSp>
          <p:nvGrpSpPr>
            <p:cNvPr id="8" name="_VTT_logo_102019_01_white_on_orange">
              <a:extLst>
                <a:ext uri="{FF2B5EF4-FFF2-40B4-BE49-F238E27FC236}">
                  <a16:creationId xmlns:a16="http://schemas.microsoft.com/office/drawing/2014/main" id="{C9654F0E-C812-EE52-826D-4A42A1167EBD}"/>
                </a:ext>
              </a:extLst>
            </p:cNvPr>
            <p:cNvGrpSpPr/>
            <p:nvPr/>
          </p:nvGrpSpPr>
          <p:grpSpPr>
            <a:xfrm>
              <a:off x="7909204" y="1770762"/>
              <a:ext cx="971550" cy="655638"/>
              <a:chOff x="379933" y="-15999"/>
              <a:chExt cx="971550" cy="655638"/>
            </a:xfrm>
          </p:grpSpPr>
          <p:sp>
            <p:nvSpPr>
              <p:cNvPr id="51" name="Box">
                <a:extLst>
                  <a:ext uri="{FF2B5EF4-FFF2-40B4-BE49-F238E27FC236}">
                    <a16:creationId xmlns:a16="http://schemas.microsoft.com/office/drawing/2014/main" id="{328319A0-46A6-A8A9-6080-19B8AB6B3AA7}"/>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 name="T2">
                <a:extLst>
                  <a:ext uri="{FF2B5EF4-FFF2-40B4-BE49-F238E27FC236}">
                    <a16:creationId xmlns:a16="http://schemas.microsoft.com/office/drawing/2014/main" id="{1AF822FF-CD62-72C1-015F-A489D32141BB}"/>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 name="T1">
                <a:extLst>
                  <a:ext uri="{FF2B5EF4-FFF2-40B4-BE49-F238E27FC236}">
                    <a16:creationId xmlns:a16="http://schemas.microsoft.com/office/drawing/2014/main" id="{CD54C71A-A6E8-2E59-4FB2-F62DCDF8DBCD}"/>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 name="V">
                <a:extLst>
                  <a:ext uri="{FF2B5EF4-FFF2-40B4-BE49-F238E27FC236}">
                    <a16:creationId xmlns:a16="http://schemas.microsoft.com/office/drawing/2014/main" id="{62023B91-39A5-CFA2-0BEE-4690E82A0DB6}"/>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9" name="_VTT_logo_102019_02_white_on_black" hidden="1">
              <a:extLst>
                <a:ext uri="{FF2B5EF4-FFF2-40B4-BE49-F238E27FC236}">
                  <a16:creationId xmlns:a16="http://schemas.microsoft.com/office/drawing/2014/main" id="{8C51B1CB-FA64-EC8B-EF11-8FC8D686B9A7}"/>
                </a:ext>
              </a:extLst>
            </p:cNvPr>
            <p:cNvGrpSpPr/>
            <p:nvPr/>
          </p:nvGrpSpPr>
          <p:grpSpPr>
            <a:xfrm>
              <a:off x="7909204" y="1770762"/>
              <a:ext cx="971550" cy="655638"/>
              <a:chOff x="379933" y="-15999"/>
              <a:chExt cx="971550" cy="655638"/>
            </a:xfrm>
          </p:grpSpPr>
          <p:sp>
            <p:nvSpPr>
              <p:cNvPr id="47" name="Box">
                <a:extLst>
                  <a:ext uri="{FF2B5EF4-FFF2-40B4-BE49-F238E27FC236}">
                    <a16:creationId xmlns:a16="http://schemas.microsoft.com/office/drawing/2014/main" id="{40BD54AC-F0C9-525F-2539-C50D47B38608}"/>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 name="T2">
                <a:extLst>
                  <a:ext uri="{FF2B5EF4-FFF2-40B4-BE49-F238E27FC236}">
                    <a16:creationId xmlns:a16="http://schemas.microsoft.com/office/drawing/2014/main" id="{28E13866-DAA8-4D8A-DB8D-3D1860BBE6B2}"/>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 name="T1">
                <a:extLst>
                  <a:ext uri="{FF2B5EF4-FFF2-40B4-BE49-F238E27FC236}">
                    <a16:creationId xmlns:a16="http://schemas.microsoft.com/office/drawing/2014/main" id="{D661A8C2-669C-1000-3B53-1C1EC3B64028}"/>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 name="V">
                <a:extLst>
                  <a:ext uri="{FF2B5EF4-FFF2-40B4-BE49-F238E27FC236}">
                    <a16:creationId xmlns:a16="http://schemas.microsoft.com/office/drawing/2014/main" id="{4F44BC13-2645-A1FF-375C-AF6BBC21A15A}"/>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0" name="_VTT_logo_102019_03_white_on_blue" hidden="1">
              <a:extLst>
                <a:ext uri="{FF2B5EF4-FFF2-40B4-BE49-F238E27FC236}">
                  <a16:creationId xmlns:a16="http://schemas.microsoft.com/office/drawing/2014/main" id="{C7D9BB2E-B45A-ED5B-2512-45BCBDC84509}"/>
                </a:ext>
              </a:extLst>
            </p:cNvPr>
            <p:cNvGrpSpPr/>
            <p:nvPr/>
          </p:nvGrpSpPr>
          <p:grpSpPr>
            <a:xfrm>
              <a:off x="7909204" y="1770762"/>
              <a:ext cx="971550" cy="655638"/>
              <a:chOff x="379933" y="-15999"/>
              <a:chExt cx="971550" cy="655638"/>
            </a:xfrm>
          </p:grpSpPr>
          <p:sp>
            <p:nvSpPr>
              <p:cNvPr id="43" name="Box">
                <a:extLst>
                  <a:ext uri="{FF2B5EF4-FFF2-40B4-BE49-F238E27FC236}">
                    <a16:creationId xmlns:a16="http://schemas.microsoft.com/office/drawing/2014/main" id="{6D6B0D36-FF33-9BFB-33D6-37DA5B047DFE}"/>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 name="T2">
                <a:extLst>
                  <a:ext uri="{FF2B5EF4-FFF2-40B4-BE49-F238E27FC236}">
                    <a16:creationId xmlns:a16="http://schemas.microsoft.com/office/drawing/2014/main" id="{F00786F7-9A18-E0EB-9D6C-793AB12CFE40}"/>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T1">
                <a:extLst>
                  <a:ext uri="{FF2B5EF4-FFF2-40B4-BE49-F238E27FC236}">
                    <a16:creationId xmlns:a16="http://schemas.microsoft.com/office/drawing/2014/main" id="{3DA76C7C-2C1C-9F15-EBE3-01D11489B49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 name="V">
                <a:extLst>
                  <a:ext uri="{FF2B5EF4-FFF2-40B4-BE49-F238E27FC236}">
                    <a16:creationId xmlns:a16="http://schemas.microsoft.com/office/drawing/2014/main" id="{4BD84452-F68A-1179-42FC-1A71F270ADA2}"/>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1" name="_VTT_logo_102019_04_white_on_dark_grey" hidden="1">
              <a:extLst>
                <a:ext uri="{FF2B5EF4-FFF2-40B4-BE49-F238E27FC236}">
                  <a16:creationId xmlns:a16="http://schemas.microsoft.com/office/drawing/2014/main" id="{42F7CFBE-A286-5B3B-E1AA-9245E5A7D337}"/>
                </a:ext>
              </a:extLst>
            </p:cNvPr>
            <p:cNvGrpSpPr/>
            <p:nvPr/>
          </p:nvGrpSpPr>
          <p:grpSpPr>
            <a:xfrm>
              <a:off x="7909204" y="1770762"/>
              <a:ext cx="971550" cy="655638"/>
              <a:chOff x="379933" y="-15999"/>
              <a:chExt cx="971550" cy="655638"/>
            </a:xfrm>
          </p:grpSpPr>
          <p:sp>
            <p:nvSpPr>
              <p:cNvPr id="39" name="Box">
                <a:extLst>
                  <a:ext uri="{FF2B5EF4-FFF2-40B4-BE49-F238E27FC236}">
                    <a16:creationId xmlns:a16="http://schemas.microsoft.com/office/drawing/2014/main" id="{2CD3BCDE-690F-E2F6-8006-9896A5A5E2DB}"/>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T2">
                <a:extLst>
                  <a:ext uri="{FF2B5EF4-FFF2-40B4-BE49-F238E27FC236}">
                    <a16:creationId xmlns:a16="http://schemas.microsoft.com/office/drawing/2014/main" id="{1EFC8D42-CE63-596A-EA2C-BF2E72BFF0A8}"/>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 name="T1">
                <a:extLst>
                  <a:ext uri="{FF2B5EF4-FFF2-40B4-BE49-F238E27FC236}">
                    <a16:creationId xmlns:a16="http://schemas.microsoft.com/office/drawing/2014/main" id="{D8BCF1BC-0401-5B08-0EE2-4A2BDA596C37}"/>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V">
                <a:extLst>
                  <a:ext uri="{FF2B5EF4-FFF2-40B4-BE49-F238E27FC236}">
                    <a16:creationId xmlns:a16="http://schemas.microsoft.com/office/drawing/2014/main" id="{E6C58087-D74B-9F61-D713-2F467C71A218}"/>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3" name="_VTT_logo_102019_05_dark_grey_on_white" hidden="1">
              <a:extLst>
                <a:ext uri="{FF2B5EF4-FFF2-40B4-BE49-F238E27FC236}">
                  <a16:creationId xmlns:a16="http://schemas.microsoft.com/office/drawing/2014/main" id="{1BB3FB3E-6FC3-7093-BE49-E79EB60762B6}"/>
                </a:ext>
              </a:extLst>
            </p:cNvPr>
            <p:cNvGrpSpPr/>
            <p:nvPr/>
          </p:nvGrpSpPr>
          <p:grpSpPr>
            <a:xfrm>
              <a:off x="7909204" y="1770762"/>
              <a:ext cx="971550" cy="655638"/>
              <a:chOff x="379933" y="-15999"/>
              <a:chExt cx="971550" cy="655638"/>
            </a:xfrm>
          </p:grpSpPr>
          <p:sp>
            <p:nvSpPr>
              <p:cNvPr id="35" name="Box">
                <a:extLst>
                  <a:ext uri="{FF2B5EF4-FFF2-40B4-BE49-F238E27FC236}">
                    <a16:creationId xmlns:a16="http://schemas.microsoft.com/office/drawing/2014/main" id="{86999411-D5CD-8283-F377-810E27614C8D}"/>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T2">
                <a:extLst>
                  <a:ext uri="{FF2B5EF4-FFF2-40B4-BE49-F238E27FC236}">
                    <a16:creationId xmlns:a16="http://schemas.microsoft.com/office/drawing/2014/main" id="{6601BA05-4DDD-259C-4853-24D6CDEDDE17}"/>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 name="T1">
                <a:extLst>
                  <a:ext uri="{FF2B5EF4-FFF2-40B4-BE49-F238E27FC236}">
                    <a16:creationId xmlns:a16="http://schemas.microsoft.com/office/drawing/2014/main" id="{A392B680-65B1-8D92-82C4-8C1D7BA2F18E}"/>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V">
                <a:extLst>
                  <a:ext uri="{FF2B5EF4-FFF2-40B4-BE49-F238E27FC236}">
                    <a16:creationId xmlns:a16="http://schemas.microsoft.com/office/drawing/2014/main" id="{54363BA3-7AF1-619D-94CA-2FB3F535F1DA}"/>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5" name="_VTT_logo_102019_06_orange_blue_on_white" hidden="1">
              <a:extLst>
                <a:ext uri="{FF2B5EF4-FFF2-40B4-BE49-F238E27FC236}">
                  <a16:creationId xmlns:a16="http://schemas.microsoft.com/office/drawing/2014/main" id="{9DDB710B-2003-B8A9-4EEC-418D466C5A49}"/>
                </a:ext>
              </a:extLst>
            </p:cNvPr>
            <p:cNvGrpSpPr/>
            <p:nvPr/>
          </p:nvGrpSpPr>
          <p:grpSpPr>
            <a:xfrm>
              <a:off x="7909204" y="1770762"/>
              <a:ext cx="971550" cy="655638"/>
              <a:chOff x="379933" y="-15999"/>
              <a:chExt cx="971550" cy="655638"/>
            </a:xfrm>
          </p:grpSpPr>
          <p:sp>
            <p:nvSpPr>
              <p:cNvPr id="31" name="Box">
                <a:extLst>
                  <a:ext uri="{FF2B5EF4-FFF2-40B4-BE49-F238E27FC236}">
                    <a16:creationId xmlns:a16="http://schemas.microsoft.com/office/drawing/2014/main" id="{15C2E542-F565-21BB-388F-49FA445F2F1E}"/>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T2">
                <a:extLst>
                  <a:ext uri="{FF2B5EF4-FFF2-40B4-BE49-F238E27FC236}">
                    <a16:creationId xmlns:a16="http://schemas.microsoft.com/office/drawing/2014/main" id="{429A72A4-9BBD-9375-236B-56C267D39B93}"/>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T1">
                <a:extLst>
                  <a:ext uri="{FF2B5EF4-FFF2-40B4-BE49-F238E27FC236}">
                    <a16:creationId xmlns:a16="http://schemas.microsoft.com/office/drawing/2014/main" id="{7A2A70D3-3C4C-7421-E576-1C543F893F30}"/>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V">
                <a:extLst>
                  <a:ext uri="{FF2B5EF4-FFF2-40B4-BE49-F238E27FC236}">
                    <a16:creationId xmlns:a16="http://schemas.microsoft.com/office/drawing/2014/main" id="{9C838788-AF61-637B-CD5E-9E5FEB515AF2}"/>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6" name="_VTT_logo_102019_07_blue_on_white" hidden="1">
              <a:extLst>
                <a:ext uri="{FF2B5EF4-FFF2-40B4-BE49-F238E27FC236}">
                  <a16:creationId xmlns:a16="http://schemas.microsoft.com/office/drawing/2014/main" id="{70CA1243-0275-1548-4372-3CE774D90DF9}"/>
                </a:ext>
              </a:extLst>
            </p:cNvPr>
            <p:cNvGrpSpPr/>
            <p:nvPr/>
          </p:nvGrpSpPr>
          <p:grpSpPr>
            <a:xfrm>
              <a:off x="7909204" y="1770762"/>
              <a:ext cx="971550" cy="655638"/>
              <a:chOff x="379933" y="-15999"/>
              <a:chExt cx="971550" cy="655638"/>
            </a:xfrm>
          </p:grpSpPr>
          <p:sp>
            <p:nvSpPr>
              <p:cNvPr id="27" name="Box">
                <a:extLst>
                  <a:ext uri="{FF2B5EF4-FFF2-40B4-BE49-F238E27FC236}">
                    <a16:creationId xmlns:a16="http://schemas.microsoft.com/office/drawing/2014/main" id="{37C01950-D50E-5C5E-1B43-B1357B0124CA}"/>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T2">
                <a:extLst>
                  <a:ext uri="{FF2B5EF4-FFF2-40B4-BE49-F238E27FC236}">
                    <a16:creationId xmlns:a16="http://schemas.microsoft.com/office/drawing/2014/main" id="{776669B0-0786-67B3-F3BC-24376D3B2240}"/>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T1">
                <a:extLst>
                  <a:ext uri="{FF2B5EF4-FFF2-40B4-BE49-F238E27FC236}">
                    <a16:creationId xmlns:a16="http://schemas.microsoft.com/office/drawing/2014/main" id="{7FA92B9A-CFFC-AB63-C20F-2630DAD1CC8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V">
                <a:extLst>
                  <a:ext uri="{FF2B5EF4-FFF2-40B4-BE49-F238E27FC236}">
                    <a16:creationId xmlns:a16="http://schemas.microsoft.com/office/drawing/2014/main" id="{BBF11CE0-28B2-54C1-8121-F22110A021A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7" name="_VTT_logo_102019_08_black_on_white" hidden="1">
              <a:extLst>
                <a:ext uri="{FF2B5EF4-FFF2-40B4-BE49-F238E27FC236}">
                  <a16:creationId xmlns:a16="http://schemas.microsoft.com/office/drawing/2014/main" id="{DAC22227-257C-0368-FDE2-9DBA081E91F6}"/>
                </a:ext>
              </a:extLst>
            </p:cNvPr>
            <p:cNvGrpSpPr/>
            <p:nvPr/>
          </p:nvGrpSpPr>
          <p:grpSpPr>
            <a:xfrm>
              <a:off x="7909204" y="1770762"/>
              <a:ext cx="971550" cy="655638"/>
              <a:chOff x="379933" y="-15999"/>
              <a:chExt cx="971550" cy="655638"/>
            </a:xfrm>
          </p:grpSpPr>
          <p:sp>
            <p:nvSpPr>
              <p:cNvPr id="23" name="Box">
                <a:extLst>
                  <a:ext uri="{FF2B5EF4-FFF2-40B4-BE49-F238E27FC236}">
                    <a16:creationId xmlns:a16="http://schemas.microsoft.com/office/drawing/2014/main" id="{6D189C73-87FC-2C6D-076B-5DCC6423E324}"/>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 name="T2">
                <a:extLst>
                  <a:ext uri="{FF2B5EF4-FFF2-40B4-BE49-F238E27FC236}">
                    <a16:creationId xmlns:a16="http://schemas.microsoft.com/office/drawing/2014/main" id="{F87EED9A-7207-8C58-FFE6-FAEBD0C5CA65}"/>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T1">
                <a:extLst>
                  <a:ext uri="{FF2B5EF4-FFF2-40B4-BE49-F238E27FC236}">
                    <a16:creationId xmlns:a16="http://schemas.microsoft.com/office/drawing/2014/main" id="{B7314D04-273F-66E4-7792-E5F414C0C911}"/>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V">
                <a:extLst>
                  <a:ext uri="{FF2B5EF4-FFF2-40B4-BE49-F238E27FC236}">
                    <a16:creationId xmlns:a16="http://schemas.microsoft.com/office/drawing/2014/main" id="{B4812A9C-E0A4-A0B1-E97C-0C4A41EEDCD3}"/>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8" name="_VTT_logo_102019_09_orange_on_white" hidden="1">
              <a:extLst>
                <a:ext uri="{FF2B5EF4-FFF2-40B4-BE49-F238E27FC236}">
                  <a16:creationId xmlns:a16="http://schemas.microsoft.com/office/drawing/2014/main" id="{A999AF36-D0D6-23F1-A16E-43DF10BD5459}"/>
                </a:ext>
              </a:extLst>
            </p:cNvPr>
            <p:cNvGrpSpPr/>
            <p:nvPr/>
          </p:nvGrpSpPr>
          <p:grpSpPr>
            <a:xfrm>
              <a:off x="7909204" y="1770762"/>
              <a:ext cx="971550" cy="655638"/>
              <a:chOff x="379933" y="-15999"/>
              <a:chExt cx="971550" cy="655638"/>
            </a:xfrm>
          </p:grpSpPr>
          <p:sp>
            <p:nvSpPr>
              <p:cNvPr id="19" name="Box">
                <a:extLst>
                  <a:ext uri="{FF2B5EF4-FFF2-40B4-BE49-F238E27FC236}">
                    <a16:creationId xmlns:a16="http://schemas.microsoft.com/office/drawing/2014/main" id="{7EDEDAA8-5542-DA7F-11A1-93A78227F326}"/>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T2">
                <a:extLst>
                  <a:ext uri="{FF2B5EF4-FFF2-40B4-BE49-F238E27FC236}">
                    <a16:creationId xmlns:a16="http://schemas.microsoft.com/office/drawing/2014/main" id="{E0F37743-45BA-A32B-4A4B-C0153B27DBA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T1">
                <a:extLst>
                  <a:ext uri="{FF2B5EF4-FFF2-40B4-BE49-F238E27FC236}">
                    <a16:creationId xmlns:a16="http://schemas.microsoft.com/office/drawing/2014/main" id="{D9230CB0-71A5-FBE2-A0F7-5F9449F79F1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V">
                <a:extLst>
                  <a:ext uri="{FF2B5EF4-FFF2-40B4-BE49-F238E27FC236}">
                    <a16:creationId xmlns:a16="http://schemas.microsoft.com/office/drawing/2014/main" id="{5E490F50-6316-8251-51D8-33DB79AFAA43}"/>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55" name="Footer Placeholder 4">
            <a:extLst>
              <a:ext uri="{FF2B5EF4-FFF2-40B4-BE49-F238E27FC236}">
                <a16:creationId xmlns:a16="http://schemas.microsoft.com/office/drawing/2014/main" id="{1A1503B1-BB81-BF9E-3C0F-4F27255FC827}"/>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56" name="Slide Number Placeholder 5">
            <a:extLst>
              <a:ext uri="{FF2B5EF4-FFF2-40B4-BE49-F238E27FC236}">
                <a16:creationId xmlns:a16="http://schemas.microsoft.com/office/drawing/2014/main" id="{88E3A940-C261-25B2-CCAE-1FFE3165F769}"/>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3" name="Date Placeholder 3">
            <a:extLst>
              <a:ext uri="{FF2B5EF4-FFF2-40B4-BE49-F238E27FC236}">
                <a16:creationId xmlns:a16="http://schemas.microsoft.com/office/drawing/2014/main" id="{7C9629E1-671B-8624-4CED-79FF4D53E97A}"/>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306202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4">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6B329F-CC33-4C5E-8135-8861EA26232B}"/>
              </a:ext>
            </a:extLst>
          </p:cNvPr>
          <p:cNvSpPr>
            <a:spLocks noGrp="1"/>
          </p:cNvSpPr>
          <p:nvPr>
            <p:ph type="title"/>
          </p:nvPr>
        </p:nvSpPr>
        <p:spPr/>
        <p:txBody>
          <a:bodyPr anchor="t" anchorCtr="0"/>
          <a:lstStyle>
            <a:lvl1pPr>
              <a:defRPr>
                <a:solidFill>
                  <a:schemeClr val="accent1"/>
                </a:solidFill>
              </a:defRPr>
            </a:lvl1pPr>
          </a:lstStyle>
          <a:p>
            <a:r>
              <a:rPr lang="en-GB" noProof="0"/>
              <a:t>Click to edit Master title style</a:t>
            </a:r>
          </a:p>
        </p:txBody>
      </p:sp>
      <p:grpSp>
        <p:nvGrpSpPr>
          <p:cNvPr id="69" name="VTT_LogoStack_v3_16092019 pienempi koko">
            <a:extLst>
              <a:ext uri="{FF2B5EF4-FFF2-40B4-BE49-F238E27FC236}">
                <a16:creationId xmlns:a16="http://schemas.microsoft.com/office/drawing/2014/main" id="{80DAC2A9-27C2-66B1-93B1-1958BFA7F656}"/>
              </a:ext>
            </a:extLst>
          </p:cNvPr>
          <p:cNvGrpSpPr/>
          <p:nvPr/>
        </p:nvGrpSpPr>
        <p:grpSpPr>
          <a:xfrm>
            <a:off x="8043515" y="2"/>
            <a:ext cx="869543" cy="586800"/>
            <a:chOff x="7909204" y="1770762"/>
            <a:chExt cx="971550" cy="655638"/>
          </a:xfrm>
        </p:grpSpPr>
        <p:grpSp>
          <p:nvGrpSpPr>
            <p:cNvPr id="70" name="_VTT_logo_102019_01_white_on_orange">
              <a:extLst>
                <a:ext uri="{FF2B5EF4-FFF2-40B4-BE49-F238E27FC236}">
                  <a16:creationId xmlns:a16="http://schemas.microsoft.com/office/drawing/2014/main" id="{D415D108-0F89-63CE-795A-D5939C2EF7EF}"/>
                </a:ext>
              </a:extLst>
            </p:cNvPr>
            <p:cNvGrpSpPr/>
            <p:nvPr/>
          </p:nvGrpSpPr>
          <p:grpSpPr>
            <a:xfrm>
              <a:off x="7909204" y="1770762"/>
              <a:ext cx="971550" cy="655638"/>
              <a:chOff x="379933" y="-15999"/>
              <a:chExt cx="971550" cy="655638"/>
            </a:xfrm>
          </p:grpSpPr>
          <p:sp>
            <p:nvSpPr>
              <p:cNvPr id="111" name="Box">
                <a:extLst>
                  <a:ext uri="{FF2B5EF4-FFF2-40B4-BE49-F238E27FC236}">
                    <a16:creationId xmlns:a16="http://schemas.microsoft.com/office/drawing/2014/main" id="{5FF997F1-DDB9-8EBE-65B7-C5D4D0F74BC0}"/>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2" name="T2">
                <a:extLst>
                  <a:ext uri="{FF2B5EF4-FFF2-40B4-BE49-F238E27FC236}">
                    <a16:creationId xmlns:a16="http://schemas.microsoft.com/office/drawing/2014/main" id="{6E4F3BC8-4A40-6836-17B3-594CD59BAAFA}"/>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3" name="T1">
                <a:extLst>
                  <a:ext uri="{FF2B5EF4-FFF2-40B4-BE49-F238E27FC236}">
                    <a16:creationId xmlns:a16="http://schemas.microsoft.com/office/drawing/2014/main" id="{BDD34B60-2DC7-EDE8-984A-ADCEBE6BC5E1}"/>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4" name="V">
                <a:extLst>
                  <a:ext uri="{FF2B5EF4-FFF2-40B4-BE49-F238E27FC236}">
                    <a16:creationId xmlns:a16="http://schemas.microsoft.com/office/drawing/2014/main" id="{9D15FC8D-3B66-BE9A-8E63-E13E75E9012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1" name="_VTT_logo_102019_02_white_on_black" hidden="1">
              <a:extLst>
                <a:ext uri="{FF2B5EF4-FFF2-40B4-BE49-F238E27FC236}">
                  <a16:creationId xmlns:a16="http://schemas.microsoft.com/office/drawing/2014/main" id="{4E2182F5-1419-8790-3FCE-6B6F094292C0}"/>
                </a:ext>
              </a:extLst>
            </p:cNvPr>
            <p:cNvGrpSpPr/>
            <p:nvPr/>
          </p:nvGrpSpPr>
          <p:grpSpPr>
            <a:xfrm>
              <a:off x="7909204" y="1770762"/>
              <a:ext cx="971550" cy="655638"/>
              <a:chOff x="379933" y="-15999"/>
              <a:chExt cx="971550" cy="655638"/>
            </a:xfrm>
          </p:grpSpPr>
          <p:sp>
            <p:nvSpPr>
              <p:cNvPr id="107" name="Box">
                <a:extLst>
                  <a:ext uri="{FF2B5EF4-FFF2-40B4-BE49-F238E27FC236}">
                    <a16:creationId xmlns:a16="http://schemas.microsoft.com/office/drawing/2014/main" id="{308E1A92-094E-52D3-1376-4B700E2FD49C}"/>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8" name="T2">
                <a:extLst>
                  <a:ext uri="{FF2B5EF4-FFF2-40B4-BE49-F238E27FC236}">
                    <a16:creationId xmlns:a16="http://schemas.microsoft.com/office/drawing/2014/main" id="{D4C20A5F-2948-E495-2B0C-B9F17AF5D9E0}"/>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9" name="T1">
                <a:extLst>
                  <a:ext uri="{FF2B5EF4-FFF2-40B4-BE49-F238E27FC236}">
                    <a16:creationId xmlns:a16="http://schemas.microsoft.com/office/drawing/2014/main" id="{1A1D7A10-1C15-7AAE-9756-23D3C19084A3}"/>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0" name="V">
                <a:extLst>
                  <a:ext uri="{FF2B5EF4-FFF2-40B4-BE49-F238E27FC236}">
                    <a16:creationId xmlns:a16="http://schemas.microsoft.com/office/drawing/2014/main" id="{621B0CB2-EE48-9655-CD99-E90605AEFCF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2" name="_VTT_logo_102019_03_white_on_blue" hidden="1">
              <a:extLst>
                <a:ext uri="{FF2B5EF4-FFF2-40B4-BE49-F238E27FC236}">
                  <a16:creationId xmlns:a16="http://schemas.microsoft.com/office/drawing/2014/main" id="{ED2B3939-C9F9-2090-6241-87FB8EE31479}"/>
                </a:ext>
              </a:extLst>
            </p:cNvPr>
            <p:cNvGrpSpPr/>
            <p:nvPr/>
          </p:nvGrpSpPr>
          <p:grpSpPr>
            <a:xfrm>
              <a:off x="7909204" y="1770762"/>
              <a:ext cx="971550" cy="655638"/>
              <a:chOff x="379933" y="-15999"/>
              <a:chExt cx="971550" cy="655638"/>
            </a:xfrm>
          </p:grpSpPr>
          <p:sp>
            <p:nvSpPr>
              <p:cNvPr id="103" name="Box">
                <a:extLst>
                  <a:ext uri="{FF2B5EF4-FFF2-40B4-BE49-F238E27FC236}">
                    <a16:creationId xmlns:a16="http://schemas.microsoft.com/office/drawing/2014/main" id="{C1D82D26-6344-9F80-4545-FB3D8CA3422E}"/>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4" name="T2">
                <a:extLst>
                  <a:ext uri="{FF2B5EF4-FFF2-40B4-BE49-F238E27FC236}">
                    <a16:creationId xmlns:a16="http://schemas.microsoft.com/office/drawing/2014/main" id="{2034A7CE-D49F-8863-EA16-D93340505B47}"/>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5" name="T1">
                <a:extLst>
                  <a:ext uri="{FF2B5EF4-FFF2-40B4-BE49-F238E27FC236}">
                    <a16:creationId xmlns:a16="http://schemas.microsoft.com/office/drawing/2014/main" id="{E465E7A0-8F52-17B0-782B-15B3CE2BDC0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6" name="V">
                <a:extLst>
                  <a:ext uri="{FF2B5EF4-FFF2-40B4-BE49-F238E27FC236}">
                    <a16:creationId xmlns:a16="http://schemas.microsoft.com/office/drawing/2014/main" id="{E3931E28-D89F-2549-9755-FE6B97B65D6B}"/>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3" name="_VTT_logo_102019_04_white_on_dark_grey" hidden="1">
              <a:extLst>
                <a:ext uri="{FF2B5EF4-FFF2-40B4-BE49-F238E27FC236}">
                  <a16:creationId xmlns:a16="http://schemas.microsoft.com/office/drawing/2014/main" id="{7608718B-C0DD-B79A-D875-4B96C91930BF}"/>
                </a:ext>
              </a:extLst>
            </p:cNvPr>
            <p:cNvGrpSpPr/>
            <p:nvPr/>
          </p:nvGrpSpPr>
          <p:grpSpPr>
            <a:xfrm>
              <a:off x="7909204" y="1770762"/>
              <a:ext cx="971550" cy="655638"/>
              <a:chOff x="379933" y="-15999"/>
              <a:chExt cx="971550" cy="655638"/>
            </a:xfrm>
          </p:grpSpPr>
          <p:sp>
            <p:nvSpPr>
              <p:cNvPr id="99" name="Box">
                <a:extLst>
                  <a:ext uri="{FF2B5EF4-FFF2-40B4-BE49-F238E27FC236}">
                    <a16:creationId xmlns:a16="http://schemas.microsoft.com/office/drawing/2014/main" id="{C4E27C88-076B-C33F-658B-ED55A5B4310F}"/>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0" name="T2">
                <a:extLst>
                  <a:ext uri="{FF2B5EF4-FFF2-40B4-BE49-F238E27FC236}">
                    <a16:creationId xmlns:a16="http://schemas.microsoft.com/office/drawing/2014/main" id="{7DB2A29E-4CDC-39FE-4720-AB16FD94E47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1" name="T1">
                <a:extLst>
                  <a:ext uri="{FF2B5EF4-FFF2-40B4-BE49-F238E27FC236}">
                    <a16:creationId xmlns:a16="http://schemas.microsoft.com/office/drawing/2014/main" id="{0EC0D7A9-64A3-8CF2-3A0F-E4ADF217B596}"/>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2" name="V">
                <a:extLst>
                  <a:ext uri="{FF2B5EF4-FFF2-40B4-BE49-F238E27FC236}">
                    <a16:creationId xmlns:a16="http://schemas.microsoft.com/office/drawing/2014/main" id="{8C765928-3847-A564-023B-273C4F386ADE}"/>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4" name="_VTT_logo_102019_05_dark_grey_on_white" hidden="1">
              <a:extLst>
                <a:ext uri="{FF2B5EF4-FFF2-40B4-BE49-F238E27FC236}">
                  <a16:creationId xmlns:a16="http://schemas.microsoft.com/office/drawing/2014/main" id="{E2F4DCB9-4745-F23E-A81D-724330162D4D}"/>
                </a:ext>
              </a:extLst>
            </p:cNvPr>
            <p:cNvGrpSpPr/>
            <p:nvPr/>
          </p:nvGrpSpPr>
          <p:grpSpPr>
            <a:xfrm>
              <a:off x="7909204" y="1770762"/>
              <a:ext cx="971550" cy="655638"/>
              <a:chOff x="379933" y="-15999"/>
              <a:chExt cx="971550" cy="655638"/>
            </a:xfrm>
          </p:grpSpPr>
          <p:sp>
            <p:nvSpPr>
              <p:cNvPr id="95" name="Box">
                <a:extLst>
                  <a:ext uri="{FF2B5EF4-FFF2-40B4-BE49-F238E27FC236}">
                    <a16:creationId xmlns:a16="http://schemas.microsoft.com/office/drawing/2014/main" id="{B1CB17A8-63C5-C770-4319-3D6D5A11760D}"/>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6" name="T2">
                <a:extLst>
                  <a:ext uri="{FF2B5EF4-FFF2-40B4-BE49-F238E27FC236}">
                    <a16:creationId xmlns:a16="http://schemas.microsoft.com/office/drawing/2014/main" id="{F6876B0B-EEEB-3843-34C4-135061E5059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7" name="T1">
                <a:extLst>
                  <a:ext uri="{FF2B5EF4-FFF2-40B4-BE49-F238E27FC236}">
                    <a16:creationId xmlns:a16="http://schemas.microsoft.com/office/drawing/2014/main" id="{E77638B2-36B0-6D6E-9EDC-32FA7AE38C45}"/>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8" name="V">
                <a:extLst>
                  <a:ext uri="{FF2B5EF4-FFF2-40B4-BE49-F238E27FC236}">
                    <a16:creationId xmlns:a16="http://schemas.microsoft.com/office/drawing/2014/main" id="{2A10F60A-3B23-1BB7-40B7-5119B33F9C6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5" name="_VTT_logo_102019_06_orange_blue_on_white" hidden="1">
              <a:extLst>
                <a:ext uri="{FF2B5EF4-FFF2-40B4-BE49-F238E27FC236}">
                  <a16:creationId xmlns:a16="http://schemas.microsoft.com/office/drawing/2014/main" id="{395A5657-0D34-4ECE-9AD9-3893FD4DA8F7}"/>
                </a:ext>
              </a:extLst>
            </p:cNvPr>
            <p:cNvGrpSpPr/>
            <p:nvPr/>
          </p:nvGrpSpPr>
          <p:grpSpPr>
            <a:xfrm>
              <a:off x="7909204" y="1770762"/>
              <a:ext cx="971550" cy="655638"/>
              <a:chOff x="379933" y="-15999"/>
              <a:chExt cx="971550" cy="655638"/>
            </a:xfrm>
          </p:grpSpPr>
          <p:sp>
            <p:nvSpPr>
              <p:cNvPr id="91" name="Box">
                <a:extLst>
                  <a:ext uri="{FF2B5EF4-FFF2-40B4-BE49-F238E27FC236}">
                    <a16:creationId xmlns:a16="http://schemas.microsoft.com/office/drawing/2014/main" id="{56D03920-007F-CAEC-E602-1D8210C74884}"/>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2" name="T2">
                <a:extLst>
                  <a:ext uri="{FF2B5EF4-FFF2-40B4-BE49-F238E27FC236}">
                    <a16:creationId xmlns:a16="http://schemas.microsoft.com/office/drawing/2014/main" id="{3CD94A50-CC8C-C643-DEA2-2756520D6F31}"/>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3" name="T1">
                <a:extLst>
                  <a:ext uri="{FF2B5EF4-FFF2-40B4-BE49-F238E27FC236}">
                    <a16:creationId xmlns:a16="http://schemas.microsoft.com/office/drawing/2014/main" id="{E7998889-2FCC-4E57-79AA-099008EEB98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V">
                <a:extLst>
                  <a:ext uri="{FF2B5EF4-FFF2-40B4-BE49-F238E27FC236}">
                    <a16:creationId xmlns:a16="http://schemas.microsoft.com/office/drawing/2014/main" id="{B748D446-7D65-3122-0A90-F4BE68EDC3C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6" name="_VTT_logo_102019_07_blue_on_white" hidden="1">
              <a:extLst>
                <a:ext uri="{FF2B5EF4-FFF2-40B4-BE49-F238E27FC236}">
                  <a16:creationId xmlns:a16="http://schemas.microsoft.com/office/drawing/2014/main" id="{A5750C0B-91BB-BD56-CB0B-B80FF634A8FA}"/>
                </a:ext>
              </a:extLst>
            </p:cNvPr>
            <p:cNvGrpSpPr/>
            <p:nvPr/>
          </p:nvGrpSpPr>
          <p:grpSpPr>
            <a:xfrm>
              <a:off x="7909204" y="1770762"/>
              <a:ext cx="971550" cy="655638"/>
              <a:chOff x="379933" y="-15999"/>
              <a:chExt cx="971550" cy="655638"/>
            </a:xfrm>
          </p:grpSpPr>
          <p:sp>
            <p:nvSpPr>
              <p:cNvPr id="87" name="Box">
                <a:extLst>
                  <a:ext uri="{FF2B5EF4-FFF2-40B4-BE49-F238E27FC236}">
                    <a16:creationId xmlns:a16="http://schemas.microsoft.com/office/drawing/2014/main" id="{DF6C8B2A-770D-170B-EECE-D331FC623C11}"/>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8" name="T2">
                <a:extLst>
                  <a:ext uri="{FF2B5EF4-FFF2-40B4-BE49-F238E27FC236}">
                    <a16:creationId xmlns:a16="http://schemas.microsoft.com/office/drawing/2014/main" id="{7693E77B-E5AC-33EB-B610-DFDE75C0EAF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9" name="T1">
                <a:extLst>
                  <a:ext uri="{FF2B5EF4-FFF2-40B4-BE49-F238E27FC236}">
                    <a16:creationId xmlns:a16="http://schemas.microsoft.com/office/drawing/2014/main" id="{D73D5724-60B5-986E-10D0-788C17728B3F}"/>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0" name="V">
                <a:extLst>
                  <a:ext uri="{FF2B5EF4-FFF2-40B4-BE49-F238E27FC236}">
                    <a16:creationId xmlns:a16="http://schemas.microsoft.com/office/drawing/2014/main" id="{AE0C4E13-85E0-FC91-E0CA-F3F32EF03A3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7" name="_VTT_logo_102019_08_black_on_white" hidden="1">
              <a:extLst>
                <a:ext uri="{FF2B5EF4-FFF2-40B4-BE49-F238E27FC236}">
                  <a16:creationId xmlns:a16="http://schemas.microsoft.com/office/drawing/2014/main" id="{5C35FBFC-BDC2-383A-3FC0-5B29E5635E4F}"/>
                </a:ext>
              </a:extLst>
            </p:cNvPr>
            <p:cNvGrpSpPr/>
            <p:nvPr/>
          </p:nvGrpSpPr>
          <p:grpSpPr>
            <a:xfrm>
              <a:off x="7909204" y="1770762"/>
              <a:ext cx="971550" cy="655638"/>
              <a:chOff x="379933" y="-15999"/>
              <a:chExt cx="971550" cy="655638"/>
            </a:xfrm>
          </p:grpSpPr>
          <p:sp>
            <p:nvSpPr>
              <p:cNvPr id="83" name="Box">
                <a:extLst>
                  <a:ext uri="{FF2B5EF4-FFF2-40B4-BE49-F238E27FC236}">
                    <a16:creationId xmlns:a16="http://schemas.microsoft.com/office/drawing/2014/main" id="{87B59556-4399-3406-93D5-0429C16EC1B8}"/>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4" name="T2">
                <a:extLst>
                  <a:ext uri="{FF2B5EF4-FFF2-40B4-BE49-F238E27FC236}">
                    <a16:creationId xmlns:a16="http://schemas.microsoft.com/office/drawing/2014/main" id="{7CEA7DBA-81B2-1712-C1FC-2D3DDB183A2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5" name="T1">
                <a:extLst>
                  <a:ext uri="{FF2B5EF4-FFF2-40B4-BE49-F238E27FC236}">
                    <a16:creationId xmlns:a16="http://schemas.microsoft.com/office/drawing/2014/main" id="{49C7C413-567A-AA1E-8D9E-3BDF070BEE4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V">
                <a:extLst>
                  <a:ext uri="{FF2B5EF4-FFF2-40B4-BE49-F238E27FC236}">
                    <a16:creationId xmlns:a16="http://schemas.microsoft.com/office/drawing/2014/main" id="{DF9AF871-CB92-14EA-CBD6-0EFDB2A30CAA}"/>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8" name="_VTT_logo_102019_09_orange_on_white" hidden="1">
              <a:extLst>
                <a:ext uri="{FF2B5EF4-FFF2-40B4-BE49-F238E27FC236}">
                  <a16:creationId xmlns:a16="http://schemas.microsoft.com/office/drawing/2014/main" id="{D3E00AC0-812F-F5EF-94B3-9F203FAA168F}"/>
                </a:ext>
              </a:extLst>
            </p:cNvPr>
            <p:cNvGrpSpPr/>
            <p:nvPr/>
          </p:nvGrpSpPr>
          <p:grpSpPr>
            <a:xfrm>
              <a:off x="7909204" y="1770762"/>
              <a:ext cx="971550" cy="655638"/>
              <a:chOff x="379933" y="-15999"/>
              <a:chExt cx="971550" cy="655638"/>
            </a:xfrm>
          </p:grpSpPr>
          <p:sp>
            <p:nvSpPr>
              <p:cNvPr id="79" name="Box">
                <a:extLst>
                  <a:ext uri="{FF2B5EF4-FFF2-40B4-BE49-F238E27FC236}">
                    <a16:creationId xmlns:a16="http://schemas.microsoft.com/office/drawing/2014/main" id="{07DDA666-CF02-10FB-177B-5A6244C80908}"/>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0" name="T2">
                <a:extLst>
                  <a:ext uri="{FF2B5EF4-FFF2-40B4-BE49-F238E27FC236}">
                    <a16:creationId xmlns:a16="http://schemas.microsoft.com/office/drawing/2014/main" id="{C336C549-EBEA-F2AC-33F1-5C450D599ECB}"/>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1" name="T1">
                <a:extLst>
                  <a:ext uri="{FF2B5EF4-FFF2-40B4-BE49-F238E27FC236}">
                    <a16:creationId xmlns:a16="http://schemas.microsoft.com/office/drawing/2014/main" id="{94E03524-5186-9A6C-E3C1-6B6E5C36C56C}"/>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2" name="V">
                <a:extLst>
                  <a:ext uri="{FF2B5EF4-FFF2-40B4-BE49-F238E27FC236}">
                    <a16:creationId xmlns:a16="http://schemas.microsoft.com/office/drawing/2014/main" id="{CBA4F0B6-1F90-C4B8-0C89-4EC4C970126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7" name="Footer Placeholder 4">
            <a:extLst>
              <a:ext uri="{FF2B5EF4-FFF2-40B4-BE49-F238E27FC236}">
                <a16:creationId xmlns:a16="http://schemas.microsoft.com/office/drawing/2014/main" id="{7A1FBF92-EBA6-5C54-CEE4-24AACF9E1C8C}"/>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8" name="Slide Number Placeholder 5">
            <a:extLst>
              <a:ext uri="{FF2B5EF4-FFF2-40B4-BE49-F238E27FC236}">
                <a16:creationId xmlns:a16="http://schemas.microsoft.com/office/drawing/2014/main" id="{77F58E80-83D8-A402-B924-2B31AD952B1D}"/>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10" name="Content Placeholder 14">
            <a:extLst>
              <a:ext uri="{FF2B5EF4-FFF2-40B4-BE49-F238E27FC236}">
                <a16:creationId xmlns:a16="http://schemas.microsoft.com/office/drawing/2014/main" id="{96605DB1-1A3E-55AA-535E-6CBF75E3BFDE}"/>
              </a:ext>
            </a:extLst>
          </p:cNvPr>
          <p:cNvSpPr>
            <a:spLocks noGrp="1"/>
          </p:cNvSpPr>
          <p:nvPr>
            <p:ph sz="quarter" idx="16"/>
          </p:nvPr>
        </p:nvSpPr>
        <p:spPr>
          <a:xfrm>
            <a:off x="719744" y="1455738"/>
            <a:ext cx="6948000" cy="31686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3" name="Date Placeholder 3">
            <a:extLst>
              <a:ext uri="{FF2B5EF4-FFF2-40B4-BE49-F238E27FC236}">
                <a16:creationId xmlns:a16="http://schemas.microsoft.com/office/drawing/2014/main" id="{45232134-26E4-6453-7812-11C6CBE3CCCE}"/>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410894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998A98-467E-2D79-F17C-2CD37ABA3A6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0" y="1259"/>
            <a:ext cx="9144000" cy="5140979"/>
          </a:xfrm>
          <a:prstGeom prst="rect">
            <a:avLst/>
          </a:prstGeom>
        </p:spPr>
      </p:pic>
      <p:sp>
        <p:nvSpPr>
          <p:cNvPr id="6" name="Rectangle 5">
            <a:extLst>
              <a:ext uri="{FF2B5EF4-FFF2-40B4-BE49-F238E27FC236}">
                <a16:creationId xmlns:a16="http://schemas.microsoft.com/office/drawing/2014/main" id="{15E0DE9D-93EC-4504-8196-AFA4EA838235}"/>
              </a:ext>
            </a:extLst>
          </p:cNvPr>
          <p:cNvSpPr/>
          <p:nvPr/>
        </p:nvSpPr>
        <p:spPr>
          <a:xfrm>
            <a:off x="4572001" y="1021977"/>
            <a:ext cx="4572000" cy="3130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2" noProof="0"/>
          </a:p>
        </p:txBody>
      </p:sp>
      <p:sp>
        <p:nvSpPr>
          <p:cNvPr id="4" name="Footer Placeholder 3">
            <a:extLst>
              <a:ext uri="{FF2B5EF4-FFF2-40B4-BE49-F238E27FC236}">
                <a16:creationId xmlns:a16="http://schemas.microsoft.com/office/drawing/2014/main" id="{401F3AE7-5732-43E3-9ED8-7E460F8E52B8}"/>
              </a:ext>
            </a:extLst>
          </p:cNvPr>
          <p:cNvSpPr>
            <a:spLocks noGrp="1"/>
          </p:cNvSpPr>
          <p:nvPr>
            <p:ph type="ftr" sz="quarter" idx="11"/>
          </p:nvPr>
        </p:nvSpPr>
        <p:spPr>
          <a:xfrm>
            <a:off x="5616000" y="3864452"/>
            <a:ext cx="3169225" cy="288000"/>
          </a:xfrm>
        </p:spPr>
        <p:txBody>
          <a:bodyPr/>
          <a:lstStyle>
            <a:lvl1pPr algn="l">
              <a:defRPr>
                <a:solidFill>
                  <a:schemeClr val="tx1"/>
                </a:solidFill>
              </a:defRPr>
            </a:lvl1pPr>
          </a:lstStyle>
          <a:p>
            <a:r>
              <a:rPr lang="en-GB"/>
              <a:t>VTT – beyond the obvious</a:t>
            </a:r>
          </a:p>
        </p:txBody>
      </p:sp>
      <p:grpSp>
        <p:nvGrpSpPr>
          <p:cNvPr id="56" name="_VTT_logo_102019_02_white_on_black" hidden="1">
            <a:extLst>
              <a:ext uri="{FF2B5EF4-FFF2-40B4-BE49-F238E27FC236}">
                <a16:creationId xmlns:a16="http://schemas.microsoft.com/office/drawing/2014/main" id="{BE789E09-3C77-42E8-9D02-E245FA0CE4AA}"/>
              </a:ext>
            </a:extLst>
          </p:cNvPr>
          <p:cNvGrpSpPr/>
          <p:nvPr/>
        </p:nvGrpSpPr>
        <p:grpSpPr>
          <a:xfrm>
            <a:off x="8042862" y="1021977"/>
            <a:ext cx="869543" cy="586800"/>
            <a:chOff x="379933" y="-15999"/>
            <a:chExt cx="971550" cy="655638"/>
          </a:xfrm>
        </p:grpSpPr>
        <p:sp>
          <p:nvSpPr>
            <p:cNvPr id="92" name="Box">
              <a:extLst>
                <a:ext uri="{FF2B5EF4-FFF2-40B4-BE49-F238E27FC236}">
                  <a16:creationId xmlns:a16="http://schemas.microsoft.com/office/drawing/2014/main" id="{51D08AD0-155D-4787-9A0D-F362E4BDAC5B}"/>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3" name="T2">
              <a:extLst>
                <a:ext uri="{FF2B5EF4-FFF2-40B4-BE49-F238E27FC236}">
                  <a16:creationId xmlns:a16="http://schemas.microsoft.com/office/drawing/2014/main" id="{9FA7377B-F125-45BD-969F-007E57D01E2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T1">
              <a:extLst>
                <a:ext uri="{FF2B5EF4-FFF2-40B4-BE49-F238E27FC236}">
                  <a16:creationId xmlns:a16="http://schemas.microsoft.com/office/drawing/2014/main" id="{758947A9-E3AE-45A9-AC63-316688A88DE9}"/>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5" name="V">
              <a:extLst>
                <a:ext uri="{FF2B5EF4-FFF2-40B4-BE49-F238E27FC236}">
                  <a16:creationId xmlns:a16="http://schemas.microsoft.com/office/drawing/2014/main" id="{37E685F7-FC58-4007-9B82-25AC70E70D1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7" name="_VTT_logo_102019_03_white_on_blue" hidden="1">
            <a:extLst>
              <a:ext uri="{FF2B5EF4-FFF2-40B4-BE49-F238E27FC236}">
                <a16:creationId xmlns:a16="http://schemas.microsoft.com/office/drawing/2014/main" id="{7D537F09-979D-4727-9E7C-96FFEFAB738C}"/>
              </a:ext>
            </a:extLst>
          </p:cNvPr>
          <p:cNvGrpSpPr/>
          <p:nvPr/>
        </p:nvGrpSpPr>
        <p:grpSpPr>
          <a:xfrm>
            <a:off x="8042862" y="1021977"/>
            <a:ext cx="869543" cy="586800"/>
            <a:chOff x="379933" y="-15999"/>
            <a:chExt cx="971550" cy="655638"/>
          </a:xfrm>
        </p:grpSpPr>
        <p:sp>
          <p:nvSpPr>
            <p:cNvPr id="88" name="Box">
              <a:extLst>
                <a:ext uri="{FF2B5EF4-FFF2-40B4-BE49-F238E27FC236}">
                  <a16:creationId xmlns:a16="http://schemas.microsoft.com/office/drawing/2014/main" id="{840F987E-7D13-4613-82A2-652E91EF4449}"/>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9" name="T2">
              <a:extLst>
                <a:ext uri="{FF2B5EF4-FFF2-40B4-BE49-F238E27FC236}">
                  <a16:creationId xmlns:a16="http://schemas.microsoft.com/office/drawing/2014/main" id="{686D1E04-BBE5-4CA9-8E45-7F48BBDBB03E}"/>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0" name="T1">
              <a:extLst>
                <a:ext uri="{FF2B5EF4-FFF2-40B4-BE49-F238E27FC236}">
                  <a16:creationId xmlns:a16="http://schemas.microsoft.com/office/drawing/2014/main" id="{A44DB7C3-E934-4FAD-9ACC-D6D6FC6F7E6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1" name="V">
              <a:extLst>
                <a:ext uri="{FF2B5EF4-FFF2-40B4-BE49-F238E27FC236}">
                  <a16:creationId xmlns:a16="http://schemas.microsoft.com/office/drawing/2014/main" id="{47110265-E641-44CF-9EE6-7EB2A804184A}"/>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8" name="_VTT_logo_102019_04_white_on_dark_grey" hidden="1">
            <a:extLst>
              <a:ext uri="{FF2B5EF4-FFF2-40B4-BE49-F238E27FC236}">
                <a16:creationId xmlns:a16="http://schemas.microsoft.com/office/drawing/2014/main" id="{1E498825-C04E-46E7-BFA7-E20A04DF7767}"/>
              </a:ext>
            </a:extLst>
          </p:cNvPr>
          <p:cNvGrpSpPr/>
          <p:nvPr/>
        </p:nvGrpSpPr>
        <p:grpSpPr>
          <a:xfrm>
            <a:off x="8042862" y="1021977"/>
            <a:ext cx="869543" cy="586800"/>
            <a:chOff x="379933" y="-15999"/>
            <a:chExt cx="971550" cy="655638"/>
          </a:xfrm>
        </p:grpSpPr>
        <p:sp>
          <p:nvSpPr>
            <p:cNvPr id="84" name="Box">
              <a:extLst>
                <a:ext uri="{FF2B5EF4-FFF2-40B4-BE49-F238E27FC236}">
                  <a16:creationId xmlns:a16="http://schemas.microsoft.com/office/drawing/2014/main" id="{43A47DF8-9854-4AB9-BD3D-0569A42C34A3}"/>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5" name="T2">
              <a:extLst>
                <a:ext uri="{FF2B5EF4-FFF2-40B4-BE49-F238E27FC236}">
                  <a16:creationId xmlns:a16="http://schemas.microsoft.com/office/drawing/2014/main" id="{F18A56A6-49C8-4682-B7A9-2ABE4ECCE818}"/>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T1">
              <a:extLst>
                <a:ext uri="{FF2B5EF4-FFF2-40B4-BE49-F238E27FC236}">
                  <a16:creationId xmlns:a16="http://schemas.microsoft.com/office/drawing/2014/main" id="{B09830FA-B817-43D4-986B-5751AB13799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7" name="V">
              <a:extLst>
                <a:ext uri="{FF2B5EF4-FFF2-40B4-BE49-F238E27FC236}">
                  <a16:creationId xmlns:a16="http://schemas.microsoft.com/office/drawing/2014/main" id="{532B111A-67A1-45BE-91DC-AB0E3B6EFAA6}"/>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9" name="_VTT_logo_102019_05_dark_grey_on_white" hidden="1">
            <a:extLst>
              <a:ext uri="{FF2B5EF4-FFF2-40B4-BE49-F238E27FC236}">
                <a16:creationId xmlns:a16="http://schemas.microsoft.com/office/drawing/2014/main" id="{32340944-6D89-43B8-8363-653ADEE63501}"/>
              </a:ext>
            </a:extLst>
          </p:cNvPr>
          <p:cNvGrpSpPr/>
          <p:nvPr/>
        </p:nvGrpSpPr>
        <p:grpSpPr>
          <a:xfrm>
            <a:off x="8042862" y="1021977"/>
            <a:ext cx="869543" cy="586800"/>
            <a:chOff x="379933" y="-15999"/>
            <a:chExt cx="971550" cy="655638"/>
          </a:xfrm>
        </p:grpSpPr>
        <p:sp>
          <p:nvSpPr>
            <p:cNvPr id="80" name="Box">
              <a:extLst>
                <a:ext uri="{FF2B5EF4-FFF2-40B4-BE49-F238E27FC236}">
                  <a16:creationId xmlns:a16="http://schemas.microsoft.com/office/drawing/2014/main" id="{AC61D7F3-5B00-4C95-813F-8349369E9A4C}"/>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1" name="T2">
              <a:extLst>
                <a:ext uri="{FF2B5EF4-FFF2-40B4-BE49-F238E27FC236}">
                  <a16:creationId xmlns:a16="http://schemas.microsoft.com/office/drawing/2014/main" id="{7D2F3C49-889D-4FF1-97B8-53F0599D0462}"/>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2" name="T1">
              <a:extLst>
                <a:ext uri="{FF2B5EF4-FFF2-40B4-BE49-F238E27FC236}">
                  <a16:creationId xmlns:a16="http://schemas.microsoft.com/office/drawing/2014/main" id="{6C9FFD40-995A-44A4-90E3-2CBA39DE24B3}"/>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3" name="V">
              <a:extLst>
                <a:ext uri="{FF2B5EF4-FFF2-40B4-BE49-F238E27FC236}">
                  <a16:creationId xmlns:a16="http://schemas.microsoft.com/office/drawing/2014/main" id="{6CDEBBDA-BB23-4B20-BDC2-3637F37B17DB}"/>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0" name="_VTT_logo_102019_06_orange_blue_on_white" hidden="1">
            <a:extLst>
              <a:ext uri="{FF2B5EF4-FFF2-40B4-BE49-F238E27FC236}">
                <a16:creationId xmlns:a16="http://schemas.microsoft.com/office/drawing/2014/main" id="{6F612B32-2559-4F08-90E9-13EC50636A29}"/>
              </a:ext>
            </a:extLst>
          </p:cNvPr>
          <p:cNvGrpSpPr/>
          <p:nvPr/>
        </p:nvGrpSpPr>
        <p:grpSpPr>
          <a:xfrm>
            <a:off x="8042862" y="1021977"/>
            <a:ext cx="869543" cy="586800"/>
            <a:chOff x="379933" y="-15999"/>
            <a:chExt cx="971550" cy="655638"/>
          </a:xfrm>
        </p:grpSpPr>
        <p:sp>
          <p:nvSpPr>
            <p:cNvPr id="76" name="Box">
              <a:extLst>
                <a:ext uri="{FF2B5EF4-FFF2-40B4-BE49-F238E27FC236}">
                  <a16:creationId xmlns:a16="http://schemas.microsoft.com/office/drawing/2014/main" id="{9997C5C0-C04A-462C-B991-B366C7AE60B0}"/>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7" name="T2">
              <a:extLst>
                <a:ext uri="{FF2B5EF4-FFF2-40B4-BE49-F238E27FC236}">
                  <a16:creationId xmlns:a16="http://schemas.microsoft.com/office/drawing/2014/main" id="{EF94B57E-05AB-4E70-8C3A-B7B958EA080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8" name="T1">
              <a:extLst>
                <a:ext uri="{FF2B5EF4-FFF2-40B4-BE49-F238E27FC236}">
                  <a16:creationId xmlns:a16="http://schemas.microsoft.com/office/drawing/2014/main" id="{CD056F72-F45C-4E67-8040-4FB948E5DB5D}"/>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9" name="V">
              <a:extLst>
                <a:ext uri="{FF2B5EF4-FFF2-40B4-BE49-F238E27FC236}">
                  <a16:creationId xmlns:a16="http://schemas.microsoft.com/office/drawing/2014/main" id="{F693D0CB-A74E-442F-8847-36C564B6BE71}"/>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1" name="_VTT_logo_102019_07_blue_on_white" hidden="1">
            <a:extLst>
              <a:ext uri="{FF2B5EF4-FFF2-40B4-BE49-F238E27FC236}">
                <a16:creationId xmlns:a16="http://schemas.microsoft.com/office/drawing/2014/main" id="{FA9F57F1-C560-4D9D-930D-712EFC8D68E1}"/>
              </a:ext>
            </a:extLst>
          </p:cNvPr>
          <p:cNvGrpSpPr/>
          <p:nvPr/>
        </p:nvGrpSpPr>
        <p:grpSpPr>
          <a:xfrm>
            <a:off x="8042862" y="1021977"/>
            <a:ext cx="869543" cy="586800"/>
            <a:chOff x="379933" y="-15999"/>
            <a:chExt cx="971550" cy="655638"/>
          </a:xfrm>
        </p:grpSpPr>
        <p:sp>
          <p:nvSpPr>
            <p:cNvPr id="72" name="Box">
              <a:extLst>
                <a:ext uri="{FF2B5EF4-FFF2-40B4-BE49-F238E27FC236}">
                  <a16:creationId xmlns:a16="http://schemas.microsoft.com/office/drawing/2014/main" id="{37B261BC-7EC9-4455-9644-8192B89E6C4B}"/>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 name="T2">
              <a:extLst>
                <a:ext uri="{FF2B5EF4-FFF2-40B4-BE49-F238E27FC236}">
                  <a16:creationId xmlns:a16="http://schemas.microsoft.com/office/drawing/2014/main" id="{B915B1F6-5947-4BA7-8E3D-DDEACB962D5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 name="T1">
              <a:extLst>
                <a:ext uri="{FF2B5EF4-FFF2-40B4-BE49-F238E27FC236}">
                  <a16:creationId xmlns:a16="http://schemas.microsoft.com/office/drawing/2014/main" id="{48A11847-BB39-4B5F-93EA-1C82A2F03ED9}"/>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5" name="V">
              <a:extLst>
                <a:ext uri="{FF2B5EF4-FFF2-40B4-BE49-F238E27FC236}">
                  <a16:creationId xmlns:a16="http://schemas.microsoft.com/office/drawing/2014/main" id="{423C0471-728F-4A75-9F24-DB4F71A71E28}"/>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2" name="_VTT_logo_102019_08_black_on_white" hidden="1">
            <a:extLst>
              <a:ext uri="{FF2B5EF4-FFF2-40B4-BE49-F238E27FC236}">
                <a16:creationId xmlns:a16="http://schemas.microsoft.com/office/drawing/2014/main" id="{98502DAA-167D-4F11-9089-7FBB34BD774E}"/>
              </a:ext>
            </a:extLst>
          </p:cNvPr>
          <p:cNvGrpSpPr/>
          <p:nvPr/>
        </p:nvGrpSpPr>
        <p:grpSpPr>
          <a:xfrm>
            <a:off x="8042862" y="1021977"/>
            <a:ext cx="869543" cy="586800"/>
            <a:chOff x="379933" y="-15999"/>
            <a:chExt cx="971550" cy="655638"/>
          </a:xfrm>
        </p:grpSpPr>
        <p:sp>
          <p:nvSpPr>
            <p:cNvPr id="68" name="Box">
              <a:extLst>
                <a:ext uri="{FF2B5EF4-FFF2-40B4-BE49-F238E27FC236}">
                  <a16:creationId xmlns:a16="http://schemas.microsoft.com/office/drawing/2014/main" id="{BC4C7FEA-15CF-41F0-9899-A9613A432312}"/>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9" name="T2">
              <a:extLst>
                <a:ext uri="{FF2B5EF4-FFF2-40B4-BE49-F238E27FC236}">
                  <a16:creationId xmlns:a16="http://schemas.microsoft.com/office/drawing/2014/main" id="{C41DC861-750A-4E5E-9FDB-5B03335E691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 name="T1">
              <a:extLst>
                <a:ext uri="{FF2B5EF4-FFF2-40B4-BE49-F238E27FC236}">
                  <a16:creationId xmlns:a16="http://schemas.microsoft.com/office/drawing/2014/main" id="{FC4C2684-2627-4771-9544-83F349D86477}"/>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1" name="V">
              <a:extLst>
                <a:ext uri="{FF2B5EF4-FFF2-40B4-BE49-F238E27FC236}">
                  <a16:creationId xmlns:a16="http://schemas.microsoft.com/office/drawing/2014/main" id="{6E0CC0FF-C393-430F-8189-822149D65D04}"/>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3" name="_VTT_logo_102019_09_orange_on_white" hidden="1">
            <a:extLst>
              <a:ext uri="{FF2B5EF4-FFF2-40B4-BE49-F238E27FC236}">
                <a16:creationId xmlns:a16="http://schemas.microsoft.com/office/drawing/2014/main" id="{154616AC-F847-4F22-A9EC-00D1D023A4E6}"/>
              </a:ext>
            </a:extLst>
          </p:cNvPr>
          <p:cNvGrpSpPr/>
          <p:nvPr/>
        </p:nvGrpSpPr>
        <p:grpSpPr>
          <a:xfrm>
            <a:off x="8042862" y="1021977"/>
            <a:ext cx="869543" cy="586800"/>
            <a:chOff x="379933" y="-15999"/>
            <a:chExt cx="971550" cy="655638"/>
          </a:xfrm>
        </p:grpSpPr>
        <p:sp>
          <p:nvSpPr>
            <p:cNvPr id="64" name="Box">
              <a:extLst>
                <a:ext uri="{FF2B5EF4-FFF2-40B4-BE49-F238E27FC236}">
                  <a16:creationId xmlns:a16="http://schemas.microsoft.com/office/drawing/2014/main" id="{7B17E5D7-3CA3-43A9-9D0C-D94A4545FB27}"/>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5" name="T2">
              <a:extLst>
                <a:ext uri="{FF2B5EF4-FFF2-40B4-BE49-F238E27FC236}">
                  <a16:creationId xmlns:a16="http://schemas.microsoft.com/office/drawing/2014/main" id="{49D34E98-01B7-4102-9CB6-F4F43537FDD8}"/>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 name="T1">
              <a:extLst>
                <a:ext uri="{FF2B5EF4-FFF2-40B4-BE49-F238E27FC236}">
                  <a16:creationId xmlns:a16="http://schemas.microsoft.com/office/drawing/2014/main" id="{BE19FEB8-5267-4AB6-B3E2-FA6D4AD2902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7" name="V">
              <a:extLst>
                <a:ext uri="{FF2B5EF4-FFF2-40B4-BE49-F238E27FC236}">
                  <a16:creationId xmlns:a16="http://schemas.microsoft.com/office/drawing/2014/main" id="{876EE734-700E-458F-87FB-AB9993791473}"/>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pic>
        <p:nvPicPr>
          <p:cNvPr id="21" name="Picture 20">
            <a:extLst>
              <a:ext uri="{FF2B5EF4-FFF2-40B4-BE49-F238E27FC236}">
                <a16:creationId xmlns:a16="http://schemas.microsoft.com/office/drawing/2014/main" id="{359118ED-5355-EF2F-9A11-6CA3070266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9108" y="1021977"/>
            <a:ext cx="873297" cy="586800"/>
          </a:xfrm>
          <a:prstGeom prst="rect">
            <a:avLst/>
          </a:prstGeom>
        </p:spPr>
      </p:pic>
      <p:sp>
        <p:nvSpPr>
          <p:cNvPr id="24" name="Title Placeholder 5">
            <a:extLst>
              <a:ext uri="{FF2B5EF4-FFF2-40B4-BE49-F238E27FC236}">
                <a16:creationId xmlns:a16="http://schemas.microsoft.com/office/drawing/2014/main" id="{37273B75-0181-7CF1-4E97-5AC7B84F6744}"/>
              </a:ext>
            </a:extLst>
          </p:cNvPr>
          <p:cNvSpPr>
            <a:spLocks noGrp="1"/>
          </p:cNvSpPr>
          <p:nvPr>
            <p:ph type="title" hasCustomPrompt="1"/>
          </p:nvPr>
        </p:nvSpPr>
        <p:spPr>
          <a:xfrm>
            <a:off x="4895850" y="1779589"/>
            <a:ext cx="3874926" cy="1566442"/>
          </a:xfrm>
          <a:prstGeom prst="rect">
            <a:avLst/>
          </a:prstGeom>
        </p:spPr>
        <p:txBody>
          <a:bodyPr vert="horz" lIns="0" tIns="0" rIns="0" bIns="0" rtlCol="0" anchor="b">
            <a:normAutofit/>
          </a:bodyPr>
          <a:lstStyle/>
          <a:p>
            <a:r>
              <a:rPr lang="en-GB"/>
              <a:t>Headline of </a:t>
            </a:r>
            <a:br>
              <a:rPr lang="en-GB"/>
            </a:br>
            <a:r>
              <a:rPr lang="en-GB"/>
              <a:t>the slide deck</a:t>
            </a:r>
          </a:p>
        </p:txBody>
      </p:sp>
      <p:sp>
        <p:nvSpPr>
          <p:cNvPr id="7" name="Text Placeholder 4">
            <a:extLst>
              <a:ext uri="{FF2B5EF4-FFF2-40B4-BE49-F238E27FC236}">
                <a16:creationId xmlns:a16="http://schemas.microsoft.com/office/drawing/2014/main" id="{6859CF3F-3A36-15E6-F1B9-4436EE3AFFF0}"/>
              </a:ext>
            </a:extLst>
          </p:cNvPr>
          <p:cNvSpPr>
            <a:spLocks noGrp="1"/>
          </p:cNvSpPr>
          <p:nvPr>
            <p:ph type="body" sz="quarter" idx="12" hasCustomPrompt="1"/>
          </p:nvPr>
        </p:nvSpPr>
        <p:spPr>
          <a:xfrm>
            <a:off x="4895850" y="3425031"/>
            <a:ext cx="3889375" cy="450850"/>
          </a:xfrm>
        </p:spPr>
        <p:txBody>
          <a:bodyPr/>
          <a:lstStyle/>
          <a:p>
            <a:pPr lvl="0"/>
            <a:r>
              <a:rPr lang="en-GB"/>
              <a:t>Name Surname</a:t>
            </a:r>
          </a:p>
        </p:txBody>
      </p:sp>
      <p:sp>
        <p:nvSpPr>
          <p:cNvPr id="2" name="Date Placeholder 3">
            <a:extLst>
              <a:ext uri="{FF2B5EF4-FFF2-40B4-BE49-F238E27FC236}">
                <a16:creationId xmlns:a16="http://schemas.microsoft.com/office/drawing/2014/main" id="{E66BACD1-D859-4808-5F2C-3F731B05DA3C}"/>
              </a:ext>
            </a:extLst>
          </p:cNvPr>
          <p:cNvSpPr>
            <a:spLocks noGrp="1"/>
          </p:cNvSpPr>
          <p:nvPr>
            <p:ph type="dt" sz="half" idx="2"/>
          </p:nvPr>
        </p:nvSpPr>
        <p:spPr>
          <a:xfrm>
            <a:off x="4897224" y="3864452"/>
            <a:ext cx="720000" cy="291623"/>
          </a:xfrm>
          <a:prstGeom prst="rect">
            <a:avLst/>
          </a:prstGeom>
        </p:spPr>
        <p:txBody>
          <a:bodyPr lIns="0" tIns="0" rIns="0" bIns="0"/>
          <a:lstStyle>
            <a:lvl1pPr>
              <a:defRPr sz="850" b="1" i="0" spc="0">
                <a:solidFill>
                  <a:schemeClr val="tx1"/>
                </a:solidFill>
                <a:latin typeface="Arial" charset="0"/>
                <a:ea typeface="Arial" charset="0"/>
                <a:cs typeface="Arial" charset="0"/>
              </a:defRPr>
            </a:lvl1pPr>
          </a:lstStyle>
          <a:p>
            <a:fld id="{DDB9C9BE-2978-A549-B6E1-1C5A4063E459}" type="datetime1">
              <a:rPr lang="en-GB" smtClean="0"/>
              <a:pPr/>
              <a:t>17/10/2025</a:t>
            </a:fld>
            <a:endParaRPr lang="en-GB"/>
          </a:p>
        </p:txBody>
      </p:sp>
    </p:spTree>
    <p:extLst>
      <p:ext uri="{BB962C8B-B14F-4D97-AF65-F5344CB8AC3E}">
        <p14:creationId xmlns:p14="http://schemas.microsoft.com/office/powerpoint/2010/main" val="354957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5">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6B329F-CC33-4C5E-8135-8861EA26232B}"/>
              </a:ext>
            </a:extLst>
          </p:cNvPr>
          <p:cNvSpPr>
            <a:spLocks noGrp="1"/>
          </p:cNvSpPr>
          <p:nvPr>
            <p:ph type="title"/>
          </p:nvPr>
        </p:nvSpPr>
        <p:spPr/>
        <p:txBody>
          <a:bodyPr anchor="t" anchorCtr="0"/>
          <a:lstStyle>
            <a:lvl1pPr>
              <a:defRPr>
                <a:solidFill>
                  <a:schemeClr val="accent1"/>
                </a:solidFill>
              </a:defRPr>
            </a:lvl1pPr>
          </a:lstStyle>
          <a:p>
            <a:r>
              <a:rPr lang="en-GB" noProof="0"/>
              <a:t>Click to edit Master title style</a:t>
            </a:r>
          </a:p>
        </p:txBody>
      </p:sp>
      <p:grpSp>
        <p:nvGrpSpPr>
          <p:cNvPr id="69" name="VTT_LogoStack_v3_16092019 pienempi koko">
            <a:extLst>
              <a:ext uri="{FF2B5EF4-FFF2-40B4-BE49-F238E27FC236}">
                <a16:creationId xmlns:a16="http://schemas.microsoft.com/office/drawing/2014/main" id="{80DAC2A9-27C2-66B1-93B1-1958BFA7F656}"/>
              </a:ext>
            </a:extLst>
          </p:cNvPr>
          <p:cNvGrpSpPr/>
          <p:nvPr/>
        </p:nvGrpSpPr>
        <p:grpSpPr>
          <a:xfrm>
            <a:off x="8043515" y="2"/>
            <a:ext cx="869543" cy="586800"/>
            <a:chOff x="7909204" y="1770762"/>
            <a:chExt cx="971550" cy="655638"/>
          </a:xfrm>
        </p:grpSpPr>
        <p:grpSp>
          <p:nvGrpSpPr>
            <p:cNvPr id="70" name="_VTT_logo_102019_01_white_on_orange">
              <a:extLst>
                <a:ext uri="{FF2B5EF4-FFF2-40B4-BE49-F238E27FC236}">
                  <a16:creationId xmlns:a16="http://schemas.microsoft.com/office/drawing/2014/main" id="{D415D108-0F89-63CE-795A-D5939C2EF7EF}"/>
                </a:ext>
              </a:extLst>
            </p:cNvPr>
            <p:cNvGrpSpPr/>
            <p:nvPr/>
          </p:nvGrpSpPr>
          <p:grpSpPr>
            <a:xfrm>
              <a:off x="7909204" y="1770762"/>
              <a:ext cx="971550" cy="655638"/>
              <a:chOff x="379933" y="-15999"/>
              <a:chExt cx="971550" cy="655638"/>
            </a:xfrm>
          </p:grpSpPr>
          <p:sp>
            <p:nvSpPr>
              <p:cNvPr id="111" name="Box">
                <a:extLst>
                  <a:ext uri="{FF2B5EF4-FFF2-40B4-BE49-F238E27FC236}">
                    <a16:creationId xmlns:a16="http://schemas.microsoft.com/office/drawing/2014/main" id="{5FF997F1-DDB9-8EBE-65B7-C5D4D0F74BC0}"/>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2" name="T2">
                <a:extLst>
                  <a:ext uri="{FF2B5EF4-FFF2-40B4-BE49-F238E27FC236}">
                    <a16:creationId xmlns:a16="http://schemas.microsoft.com/office/drawing/2014/main" id="{6E4F3BC8-4A40-6836-17B3-594CD59BAAFA}"/>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3" name="T1">
                <a:extLst>
                  <a:ext uri="{FF2B5EF4-FFF2-40B4-BE49-F238E27FC236}">
                    <a16:creationId xmlns:a16="http://schemas.microsoft.com/office/drawing/2014/main" id="{BDD34B60-2DC7-EDE8-984A-ADCEBE6BC5E1}"/>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4" name="V">
                <a:extLst>
                  <a:ext uri="{FF2B5EF4-FFF2-40B4-BE49-F238E27FC236}">
                    <a16:creationId xmlns:a16="http://schemas.microsoft.com/office/drawing/2014/main" id="{9D15FC8D-3B66-BE9A-8E63-E13E75E9012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1" name="_VTT_logo_102019_02_white_on_black" hidden="1">
              <a:extLst>
                <a:ext uri="{FF2B5EF4-FFF2-40B4-BE49-F238E27FC236}">
                  <a16:creationId xmlns:a16="http://schemas.microsoft.com/office/drawing/2014/main" id="{4E2182F5-1419-8790-3FCE-6B6F094292C0}"/>
                </a:ext>
              </a:extLst>
            </p:cNvPr>
            <p:cNvGrpSpPr/>
            <p:nvPr/>
          </p:nvGrpSpPr>
          <p:grpSpPr>
            <a:xfrm>
              <a:off x="7909204" y="1770762"/>
              <a:ext cx="971550" cy="655638"/>
              <a:chOff x="379933" y="-15999"/>
              <a:chExt cx="971550" cy="655638"/>
            </a:xfrm>
          </p:grpSpPr>
          <p:sp>
            <p:nvSpPr>
              <p:cNvPr id="107" name="Box">
                <a:extLst>
                  <a:ext uri="{FF2B5EF4-FFF2-40B4-BE49-F238E27FC236}">
                    <a16:creationId xmlns:a16="http://schemas.microsoft.com/office/drawing/2014/main" id="{308E1A92-094E-52D3-1376-4B700E2FD49C}"/>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8" name="T2">
                <a:extLst>
                  <a:ext uri="{FF2B5EF4-FFF2-40B4-BE49-F238E27FC236}">
                    <a16:creationId xmlns:a16="http://schemas.microsoft.com/office/drawing/2014/main" id="{D4C20A5F-2948-E495-2B0C-B9F17AF5D9E0}"/>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9" name="T1">
                <a:extLst>
                  <a:ext uri="{FF2B5EF4-FFF2-40B4-BE49-F238E27FC236}">
                    <a16:creationId xmlns:a16="http://schemas.microsoft.com/office/drawing/2014/main" id="{1A1D7A10-1C15-7AAE-9756-23D3C19084A3}"/>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0" name="V">
                <a:extLst>
                  <a:ext uri="{FF2B5EF4-FFF2-40B4-BE49-F238E27FC236}">
                    <a16:creationId xmlns:a16="http://schemas.microsoft.com/office/drawing/2014/main" id="{621B0CB2-EE48-9655-CD99-E90605AEFCF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2" name="_VTT_logo_102019_03_white_on_blue" hidden="1">
              <a:extLst>
                <a:ext uri="{FF2B5EF4-FFF2-40B4-BE49-F238E27FC236}">
                  <a16:creationId xmlns:a16="http://schemas.microsoft.com/office/drawing/2014/main" id="{ED2B3939-C9F9-2090-6241-87FB8EE31479}"/>
                </a:ext>
              </a:extLst>
            </p:cNvPr>
            <p:cNvGrpSpPr/>
            <p:nvPr/>
          </p:nvGrpSpPr>
          <p:grpSpPr>
            <a:xfrm>
              <a:off x="7909204" y="1770762"/>
              <a:ext cx="971550" cy="655638"/>
              <a:chOff x="379933" y="-15999"/>
              <a:chExt cx="971550" cy="655638"/>
            </a:xfrm>
          </p:grpSpPr>
          <p:sp>
            <p:nvSpPr>
              <p:cNvPr id="103" name="Box">
                <a:extLst>
                  <a:ext uri="{FF2B5EF4-FFF2-40B4-BE49-F238E27FC236}">
                    <a16:creationId xmlns:a16="http://schemas.microsoft.com/office/drawing/2014/main" id="{C1D82D26-6344-9F80-4545-FB3D8CA3422E}"/>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4" name="T2">
                <a:extLst>
                  <a:ext uri="{FF2B5EF4-FFF2-40B4-BE49-F238E27FC236}">
                    <a16:creationId xmlns:a16="http://schemas.microsoft.com/office/drawing/2014/main" id="{2034A7CE-D49F-8863-EA16-D93340505B47}"/>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5" name="T1">
                <a:extLst>
                  <a:ext uri="{FF2B5EF4-FFF2-40B4-BE49-F238E27FC236}">
                    <a16:creationId xmlns:a16="http://schemas.microsoft.com/office/drawing/2014/main" id="{E465E7A0-8F52-17B0-782B-15B3CE2BDC0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6" name="V">
                <a:extLst>
                  <a:ext uri="{FF2B5EF4-FFF2-40B4-BE49-F238E27FC236}">
                    <a16:creationId xmlns:a16="http://schemas.microsoft.com/office/drawing/2014/main" id="{E3931E28-D89F-2549-9755-FE6B97B65D6B}"/>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3" name="_VTT_logo_102019_04_white_on_dark_grey" hidden="1">
              <a:extLst>
                <a:ext uri="{FF2B5EF4-FFF2-40B4-BE49-F238E27FC236}">
                  <a16:creationId xmlns:a16="http://schemas.microsoft.com/office/drawing/2014/main" id="{7608718B-C0DD-B79A-D875-4B96C91930BF}"/>
                </a:ext>
              </a:extLst>
            </p:cNvPr>
            <p:cNvGrpSpPr/>
            <p:nvPr/>
          </p:nvGrpSpPr>
          <p:grpSpPr>
            <a:xfrm>
              <a:off x="7909204" y="1770762"/>
              <a:ext cx="971550" cy="655638"/>
              <a:chOff x="379933" y="-15999"/>
              <a:chExt cx="971550" cy="655638"/>
            </a:xfrm>
          </p:grpSpPr>
          <p:sp>
            <p:nvSpPr>
              <p:cNvPr id="99" name="Box">
                <a:extLst>
                  <a:ext uri="{FF2B5EF4-FFF2-40B4-BE49-F238E27FC236}">
                    <a16:creationId xmlns:a16="http://schemas.microsoft.com/office/drawing/2014/main" id="{C4E27C88-076B-C33F-658B-ED55A5B4310F}"/>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0" name="T2">
                <a:extLst>
                  <a:ext uri="{FF2B5EF4-FFF2-40B4-BE49-F238E27FC236}">
                    <a16:creationId xmlns:a16="http://schemas.microsoft.com/office/drawing/2014/main" id="{7DB2A29E-4CDC-39FE-4720-AB16FD94E47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1" name="T1">
                <a:extLst>
                  <a:ext uri="{FF2B5EF4-FFF2-40B4-BE49-F238E27FC236}">
                    <a16:creationId xmlns:a16="http://schemas.microsoft.com/office/drawing/2014/main" id="{0EC0D7A9-64A3-8CF2-3A0F-E4ADF217B596}"/>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2" name="V">
                <a:extLst>
                  <a:ext uri="{FF2B5EF4-FFF2-40B4-BE49-F238E27FC236}">
                    <a16:creationId xmlns:a16="http://schemas.microsoft.com/office/drawing/2014/main" id="{8C765928-3847-A564-023B-273C4F386ADE}"/>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4" name="_VTT_logo_102019_05_dark_grey_on_white" hidden="1">
              <a:extLst>
                <a:ext uri="{FF2B5EF4-FFF2-40B4-BE49-F238E27FC236}">
                  <a16:creationId xmlns:a16="http://schemas.microsoft.com/office/drawing/2014/main" id="{E2F4DCB9-4745-F23E-A81D-724330162D4D}"/>
                </a:ext>
              </a:extLst>
            </p:cNvPr>
            <p:cNvGrpSpPr/>
            <p:nvPr/>
          </p:nvGrpSpPr>
          <p:grpSpPr>
            <a:xfrm>
              <a:off x="7909204" y="1770762"/>
              <a:ext cx="971550" cy="655638"/>
              <a:chOff x="379933" y="-15999"/>
              <a:chExt cx="971550" cy="655638"/>
            </a:xfrm>
          </p:grpSpPr>
          <p:sp>
            <p:nvSpPr>
              <p:cNvPr id="95" name="Box">
                <a:extLst>
                  <a:ext uri="{FF2B5EF4-FFF2-40B4-BE49-F238E27FC236}">
                    <a16:creationId xmlns:a16="http://schemas.microsoft.com/office/drawing/2014/main" id="{B1CB17A8-63C5-C770-4319-3D6D5A11760D}"/>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6" name="T2">
                <a:extLst>
                  <a:ext uri="{FF2B5EF4-FFF2-40B4-BE49-F238E27FC236}">
                    <a16:creationId xmlns:a16="http://schemas.microsoft.com/office/drawing/2014/main" id="{F6876B0B-EEEB-3843-34C4-135061E5059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7" name="T1">
                <a:extLst>
                  <a:ext uri="{FF2B5EF4-FFF2-40B4-BE49-F238E27FC236}">
                    <a16:creationId xmlns:a16="http://schemas.microsoft.com/office/drawing/2014/main" id="{E77638B2-36B0-6D6E-9EDC-32FA7AE38C45}"/>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8" name="V">
                <a:extLst>
                  <a:ext uri="{FF2B5EF4-FFF2-40B4-BE49-F238E27FC236}">
                    <a16:creationId xmlns:a16="http://schemas.microsoft.com/office/drawing/2014/main" id="{2A10F60A-3B23-1BB7-40B7-5119B33F9C6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5" name="_VTT_logo_102019_06_orange_blue_on_white" hidden="1">
              <a:extLst>
                <a:ext uri="{FF2B5EF4-FFF2-40B4-BE49-F238E27FC236}">
                  <a16:creationId xmlns:a16="http://schemas.microsoft.com/office/drawing/2014/main" id="{395A5657-0D34-4ECE-9AD9-3893FD4DA8F7}"/>
                </a:ext>
              </a:extLst>
            </p:cNvPr>
            <p:cNvGrpSpPr/>
            <p:nvPr/>
          </p:nvGrpSpPr>
          <p:grpSpPr>
            <a:xfrm>
              <a:off x="7909204" y="1770762"/>
              <a:ext cx="971550" cy="655638"/>
              <a:chOff x="379933" y="-15999"/>
              <a:chExt cx="971550" cy="655638"/>
            </a:xfrm>
          </p:grpSpPr>
          <p:sp>
            <p:nvSpPr>
              <p:cNvPr id="91" name="Box">
                <a:extLst>
                  <a:ext uri="{FF2B5EF4-FFF2-40B4-BE49-F238E27FC236}">
                    <a16:creationId xmlns:a16="http://schemas.microsoft.com/office/drawing/2014/main" id="{56D03920-007F-CAEC-E602-1D8210C74884}"/>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2" name="T2">
                <a:extLst>
                  <a:ext uri="{FF2B5EF4-FFF2-40B4-BE49-F238E27FC236}">
                    <a16:creationId xmlns:a16="http://schemas.microsoft.com/office/drawing/2014/main" id="{3CD94A50-CC8C-C643-DEA2-2756520D6F31}"/>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3" name="T1">
                <a:extLst>
                  <a:ext uri="{FF2B5EF4-FFF2-40B4-BE49-F238E27FC236}">
                    <a16:creationId xmlns:a16="http://schemas.microsoft.com/office/drawing/2014/main" id="{E7998889-2FCC-4E57-79AA-099008EEB98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V">
                <a:extLst>
                  <a:ext uri="{FF2B5EF4-FFF2-40B4-BE49-F238E27FC236}">
                    <a16:creationId xmlns:a16="http://schemas.microsoft.com/office/drawing/2014/main" id="{B748D446-7D65-3122-0A90-F4BE68EDC3C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6" name="_VTT_logo_102019_07_blue_on_white" hidden="1">
              <a:extLst>
                <a:ext uri="{FF2B5EF4-FFF2-40B4-BE49-F238E27FC236}">
                  <a16:creationId xmlns:a16="http://schemas.microsoft.com/office/drawing/2014/main" id="{A5750C0B-91BB-BD56-CB0B-B80FF634A8FA}"/>
                </a:ext>
              </a:extLst>
            </p:cNvPr>
            <p:cNvGrpSpPr/>
            <p:nvPr/>
          </p:nvGrpSpPr>
          <p:grpSpPr>
            <a:xfrm>
              <a:off x="7909204" y="1770762"/>
              <a:ext cx="971550" cy="655638"/>
              <a:chOff x="379933" y="-15999"/>
              <a:chExt cx="971550" cy="655638"/>
            </a:xfrm>
          </p:grpSpPr>
          <p:sp>
            <p:nvSpPr>
              <p:cNvPr id="87" name="Box">
                <a:extLst>
                  <a:ext uri="{FF2B5EF4-FFF2-40B4-BE49-F238E27FC236}">
                    <a16:creationId xmlns:a16="http://schemas.microsoft.com/office/drawing/2014/main" id="{DF6C8B2A-770D-170B-EECE-D331FC623C11}"/>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8" name="T2">
                <a:extLst>
                  <a:ext uri="{FF2B5EF4-FFF2-40B4-BE49-F238E27FC236}">
                    <a16:creationId xmlns:a16="http://schemas.microsoft.com/office/drawing/2014/main" id="{7693E77B-E5AC-33EB-B610-DFDE75C0EAF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9" name="T1">
                <a:extLst>
                  <a:ext uri="{FF2B5EF4-FFF2-40B4-BE49-F238E27FC236}">
                    <a16:creationId xmlns:a16="http://schemas.microsoft.com/office/drawing/2014/main" id="{D73D5724-60B5-986E-10D0-788C17728B3F}"/>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0" name="V">
                <a:extLst>
                  <a:ext uri="{FF2B5EF4-FFF2-40B4-BE49-F238E27FC236}">
                    <a16:creationId xmlns:a16="http://schemas.microsoft.com/office/drawing/2014/main" id="{AE0C4E13-85E0-FC91-E0CA-F3F32EF03A3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7" name="_VTT_logo_102019_08_black_on_white" hidden="1">
              <a:extLst>
                <a:ext uri="{FF2B5EF4-FFF2-40B4-BE49-F238E27FC236}">
                  <a16:creationId xmlns:a16="http://schemas.microsoft.com/office/drawing/2014/main" id="{5C35FBFC-BDC2-383A-3FC0-5B29E5635E4F}"/>
                </a:ext>
              </a:extLst>
            </p:cNvPr>
            <p:cNvGrpSpPr/>
            <p:nvPr/>
          </p:nvGrpSpPr>
          <p:grpSpPr>
            <a:xfrm>
              <a:off x="7909204" y="1770762"/>
              <a:ext cx="971550" cy="655638"/>
              <a:chOff x="379933" y="-15999"/>
              <a:chExt cx="971550" cy="655638"/>
            </a:xfrm>
          </p:grpSpPr>
          <p:sp>
            <p:nvSpPr>
              <p:cNvPr id="83" name="Box">
                <a:extLst>
                  <a:ext uri="{FF2B5EF4-FFF2-40B4-BE49-F238E27FC236}">
                    <a16:creationId xmlns:a16="http://schemas.microsoft.com/office/drawing/2014/main" id="{87B59556-4399-3406-93D5-0429C16EC1B8}"/>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4" name="T2">
                <a:extLst>
                  <a:ext uri="{FF2B5EF4-FFF2-40B4-BE49-F238E27FC236}">
                    <a16:creationId xmlns:a16="http://schemas.microsoft.com/office/drawing/2014/main" id="{7CEA7DBA-81B2-1712-C1FC-2D3DDB183A2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5" name="T1">
                <a:extLst>
                  <a:ext uri="{FF2B5EF4-FFF2-40B4-BE49-F238E27FC236}">
                    <a16:creationId xmlns:a16="http://schemas.microsoft.com/office/drawing/2014/main" id="{49C7C413-567A-AA1E-8D9E-3BDF070BEE4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V">
                <a:extLst>
                  <a:ext uri="{FF2B5EF4-FFF2-40B4-BE49-F238E27FC236}">
                    <a16:creationId xmlns:a16="http://schemas.microsoft.com/office/drawing/2014/main" id="{DF9AF871-CB92-14EA-CBD6-0EFDB2A30CAA}"/>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8" name="_VTT_logo_102019_09_orange_on_white" hidden="1">
              <a:extLst>
                <a:ext uri="{FF2B5EF4-FFF2-40B4-BE49-F238E27FC236}">
                  <a16:creationId xmlns:a16="http://schemas.microsoft.com/office/drawing/2014/main" id="{D3E00AC0-812F-F5EF-94B3-9F203FAA168F}"/>
                </a:ext>
              </a:extLst>
            </p:cNvPr>
            <p:cNvGrpSpPr/>
            <p:nvPr/>
          </p:nvGrpSpPr>
          <p:grpSpPr>
            <a:xfrm>
              <a:off x="7909204" y="1770762"/>
              <a:ext cx="971550" cy="655638"/>
              <a:chOff x="379933" y="-15999"/>
              <a:chExt cx="971550" cy="655638"/>
            </a:xfrm>
          </p:grpSpPr>
          <p:sp>
            <p:nvSpPr>
              <p:cNvPr id="79" name="Box">
                <a:extLst>
                  <a:ext uri="{FF2B5EF4-FFF2-40B4-BE49-F238E27FC236}">
                    <a16:creationId xmlns:a16="http://schemas.microsoft.com/office/drawing/2014/main" id="{07DDA666-CF02-10FB-177B-5A6244C80908}"/>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0" name="T2">
                <a:extLst>
                  <a:ext uri="{FF2B5EF4-FFF2-40B4-BE49-F238E27FC236}">
                    <a16:creationId xmlns:a16="http://schemas.microsoft.com/office/drawing/2014/main" id="{C336C549-EBEA-F2AC-33F1-5C450D599ECB}"/>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1" name="T1">
                <a:extLst>
                  <a:ext uri="{FF2B5EF4-FFF2-40B4-BE49-F238E27FC236}">
                    <a16:creationId xmlns:a16="http://schemas.microsoft.com/office/drawing/2014/main" id="{94E03524-5186-9A6C-E3C1-6B6E5C36C56C}"/>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2" name="V">
                <a:extLst>
                  <a:ext uri="{FF2B5EF4-FFF2-40B4-BE49-F238E27FC236}">
                    <a16:creationId xmlns:a16="http://schemas.microsoft.com/office/drawing/2014/main" id="{CBA4F0B6-1F90-C4B8-0C89-4EC4C970126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7" name="Footer Placeholder 4">
            <a:extLst>
              <a:ext uri="{FF2B5EF4-FFF2-40B4-BE49-F238E27FC236}">
                <a16:creationId xmlns:a16="http://schemas.microsoft.com/office/drawing/2014/main" id="{3481D3CE-86C7-7D87-C83A-59D9EA64E220}"/>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8" name="Slide Number Placeholder 5">
            <a:extLst>
              <a:ext uri="{FF2B5EF4-FFF2-40B4-BE49-F238E27FC236}">
                <a16:creationId xmlns:a16="http://schemas.microsoft.com/office/drawing/2014/main" id="{D1A5A4E1-9863-20E8-5AA0-828F6F67C2D8}"/>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9" name="Content Placeholder 14">
            <a:extLst>
              <a:ext uri="{FF2B5EF4-FFF2-40B4-BE49-F238E27FC236}">
                <a16:creationId xmlns:a16="http://schemas.microsoft.com/office/drawing/2014/main" id="{CAA6ACA7-C82E-99AB-09A2-6F7EEF35A6F6}"/>
              </a:ext>
            </a:extLst>
          </p:cNvPr>
          <p:cNvSpPr>
            <a:spLocks noGrp="1"/>
          </p:cNvSpPr>
          <p:nvPr>
            <p:ph sz="quarter" idx="16"/>
          </p:nvPr>
        </p:nvSpPr>
        <p:spPr>
          <a:xfrm>
            <a:off x="719744" y="1455738"/>
            <a:ext cx="6948000" cy="3165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3" name="Date Placeholder 3">
            <a:extLst>
              <a:ext uri="{FF2B5EF4-FFF2-40B4-BE49-F238E27FC236}">
                <a16:creationId xmlns:a16="http://schemas.microsoft.com/office/drawing/2014/main" id="{31B40E94-0FC6-AC3E-5904-A809A11BAD26}"/>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285985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6">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6B329F-CC33-4C5E-8135-8861EA26232B}"/>
              </a:ext>
            </a:extLst>
          </p:cNvPr>
          <p:cNvSpPr>
            <a:spLocks noGrp="1"/>
          </p:cNvSpPr>
          <p:nvPr>
            <p:ph type="title"/>
          </p:nvPr>
        </p:nvSpPr>
        <p:spPr/>
        <p:txBody>
          <a:bodyPr anchor="t" anchorCtr="0"/>
          <a:lstStyle>
            <a:lvl1pPr>
              <a:defRPr>
                <a:solidFill>
                  <a:schemeClr val="accent1"/>
                </a:solidFill>
              </a:defRPr>
            </a:lvl1pPr>
          </a:lstStyle>
          <a:p>
            <a:r>
              <a:rPr lang="en-GB" noProof="0"/>
              <a:t>Click to edit Master title style</a:t>
            </a:r>
          </a:p>
        </p:txBody>
      </p:sp>
      <p:grpSp>
        <p:nvGrpSpPr>
          <p:cNvPr id="69" name="VTT_LogoStack_v3_16092019 pienempi koko">
            <a:extLst>
              <a:ext uri="{FF2B5EF4-FFF2-40B4-BE49-F238E27FC236}">
                <a16:creationId xmlns:a16="http://schemas.microsoft.com/office/drawing/2014/main" id="{80DAC2A9-27C2-66B1-93B1-1958BFA7F656}"/>
              </a:ext>
            </a:extLst>
          </p:cNvPr>
          <p:cNvGrpSpPr/>
          <p:nvPr/>
        </p:nvGrpSpPr>
        <p:grpSpPr>
          <a:xfrm>
            <a:off x="8043515" y="2"/>
            <a:ext cx="869543" cy="586800"/>
            <a:chOff x="7909204" y="1770762"/>
            <a:chExt cx="971550" cy="655638"/>
          </a:xfrm>
        </p:grpSpPr>
        <p:grpSp>
          <p:nvGrpSpPr>
            <p:cNvPr id="70" name="_VTT_logo_102019_01_white_on_orange">
              <a:extLst>
                <a:ext uri="{FF2B5EF4-FFF2-40B4-BE49-F238E27FC236}">
                  <a16:creationId xmlns:a16="http://schemas.microsoft.com/office/drawing/2014/main" id="{D415D108-0F89-63CE-795A-D5939C2EF7EF}"/>
                </a:ext>
              </a:extLst>
            </p:cNvPr>
            <p:cNvGrpSpPr/>
            <p:nvPr/>
          </p:nvGrpSpPr>
          <p:grpSpPr>
            <a:xfrm>
              <a:off x="7909204" y="1770762"/>
              <a:ext cx="971550" cy="655638"/>
              <a:chOff x="379933" y="-15999"/>
              <a:chExt cx="971550" cy="655638"/>
            </a:xfrm>
          </p:grpSpPr>
          <p:sp>
            <p:nvSpPr>
              <p:cNvPr id="111" name="Box">
                <a:extLst>
                  <a:ext uri="{FF2B5EF4-FFF2-40B4-BE49-F238E27FC236}">
                    <a16:creationId xmlns:a16="http://schemas.microsoft.com/office/drawing/2014/main" id="{5FF997F1-DDB9-8EBE-65B7-C5D4D0F74BC0}"/>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2" name="T2">
                <a:extLst>
                  <a:ext uri="{FF2B5EF4-FFF2-40B4-BE49-F238E27FC236}">
                    <a16:creationId xmlns:a16="http://schemas.microsoft.com/office/drawing/2014/main" id="{6E4F3BC8-4A40-6836-17B3-594CD59BAAFA}"/>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3" name="T1">
                <a:extLst>
                  <a:ext uri="{FF2B5EF4-FFF2-40B4-BE49-F238E27FC236}">
                    <a16:creationId xmlns:a16="http://schemas.microsoft.com/office/drawing/2014/main" id="{BDD34B60-2DC7-EDE8-984A-ADCEBE6BC5E1}"/>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4" name="V">
                <a:extLst>
                  <a:ext uri="{FF2B5EF4-FFF2-40B4-BE49-F238E27FC236}">
                    <a16:creationId xmlns:a16="http://schemas.microsoft.com/office/drawing/2014/main" id="{9D15FC8D-3B66-BE9A-8E63-E13E75E9012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1" name="_VTT_logo_102019_02_white_on_black" hidden="1">
              <a:extLst>
                <a:ext uri="{FF2B5EF4-FFF2-40B4-BE49-F238E27FC236}">
                  <a16:creationId xmlns:a16="http://schemas.microsoft.com/office/drawing/2014/main" id="{4E2182F5-1419-8790-3FCE-6B6F094292C0}"/>
                </a:ext>
              </a:extLst>
            </p:cNvPr>
            <p:cNvGrpSpPr/>
            <p:nvPr/>
          </p:nvGrpSpPr>
          <p:grpSpPr>
            <a:xfrm>
              <a:off x="7909204" y="1770762"/>
              <a:ext cx="971550" cy="655638"/>
              <a:chOff x="379933" y="-15999"/>
              <a:chExt cx="971550" cy="655638"/>
            </a:xfrm>
          </p:grpSpPr>
          <p:sp>
            <p:nvSpPr>
              <p:cNvPr id="107" name="Box">
                <a:extLst>
                  <a:ext uri="{FF2B5EF4-FFF2-40B4-BE49-F238E27FC236}">
                    <a16:creationId xmlns:a16="http://schemas.microsoft.com/office/drawing/2014/main" id="{308E1A92-094E-52D3-1376-4B700E2FD49C}"/>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8" name="T2">
                <a:extLst>
                  <a:ext uri="{FF2B5EF4-FFF2-40B4-BE49-F238E27FC236}">
                    <a16:creationId xmlns:a16="http://schemas.microsoft.com/office/drawing/2014/main" id="{D4C20A5F-2948-E495-2B0C-B9F17AF5D9E0}"/>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9" name="T1">
                <a:extLst>
                  <a:ext uri="{FF2B5EF4-FFF2-40B4-BE49-F238E27FC236}">
                    <a16:creationId xmlns:a16="http://schemas.microsoft.com/office/drawing/2014/main" id="{1A1D7A10-1C15-7AAE-9756-23D3C19084A3}"/>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0" name="V">
                <a:extLst>
                  <a:ext uri="{FF2B5EF4-FFF2-40B4-BE49-F238E27FC236}">
                    <a16:creationId xmlns:a16="http://schemas.microsoft.com/office/drawing/2014/main" id="{621B0CB2-EE48-9655-CD99-E90605AEFCF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2" name="_VTT_logo_102019_03_white_on_blue" hidden="1">
              <a:extLst>
                <a:ext uri="{FF2B5EF4-FFF2-40B4-BE49-F238E27FC236}">
                  <a16:creationId xmlns:a16="http://schemas.microsoft.com/office/drawing/2014/main" id="{ED2B3939-C9F9-2090-6241-87FB8EE31479}"/>
                </a:ext>
              </a:extLst>
            </p:cNvPr>
            <p:cNvGrpSpPr/>
            <p:nvPr/>
          </p:nvGrpSpPr>
          <p:grpSpPr>
            <a:xfrm>
              <a:off x="7909204" y="1770762"/>
              <a:ext cx="971550" cy="655638"/>
              <a:chOff x="379933" y="-15999"/>
              <a:chExt cx="971550" cy="655638"/>
            </a:xfrm>
          </p:grpSpPr>
          <p:sp>
            <p:nvSpPr>
              <p:cNvPr id="103" name="Box">
                <a:extLst>
                  <a:ext uri="{FF2B5EF4-FFF2-40B4-BE49-F238E27FC236}">
                    <a16:creationId xmlns:a16="http://schemas.microsoft.com/office/drawing/2014/main" id="{C1D82D26-6344-9F80-4545-FB3D8CA3422E}"/>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4" name="T2">
                <a:extLst>
                  <a:ext uri="{FF2B5EF4-FFF2-40B4-BE49-F238E27FC236}">
                    <a16:creationId xmlns:a16="http://schemas.microsoft.com/office/drawing/2014/main" id="{2034A7CE-D49F-8863-EA16-D93340505B47}"/>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5" name="T1">
                <a:extLst>
                  <a:ext uri="{FF2B5EF4-FFF2-40B4-BE49-F238E27FC236}">
                    <a16:creationId xmlns:a16="http://schemas.microsoft.com/office/drawing/2014/main" id="{E465E7A0-8F52-17B0-782B-15B3CE2BDC0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6" name="V">
                <a:extLst>
                  <a:ext uri="{FF2B5EF4-FFF2-40B4-BE49-F238E27FC236}">
                    <a16:creationId xmlns:a16="http://schemas.microsoft.com/office/drawing/2014/main" id="{E3931E28-D89F-2549-9755-FE6B97B65D6B}"/>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3" name="_VTT_logo_102019_04_white_on_dark_grey" hidden="1">
              <a:extLst>
                <a:ext uri="{FF2B5EF4-FFF2-40B4-BE49-F238E27FC236}">
                  <a16:creationId xmlns:a16="http://schemas.microsoft.com/office/drawing/2014/main" id="{7608718B-C0DD-B79A-D875-4B96C91930BF}"/>
                </a:ext>
              </a:extLst>
            </p:cNvPr>
            <p:cNvGrpSpPr/>
            <p:nvPr/>
          </p:nvGrpSpPr>
          <p:grpSpPr>
            <a:xfrm>
              <a:off x="7909204" y="1770762"/>
              <a:ext cx="971550" cy="655638"/>
              <a:chOff x="379933" y="-15999"/>
              <a:chExt cx="971550" cy="655638"/>
            </a:xfrm>
          </p:grpSpPr>
          <p:sp>
            <p:nvSpPr>
              <p:cNvPr id="99" name="Box">
                <a:extLst>
                  <a:ext uri="{FF2B5EF4-FFF2-40B4-BE49-F238E27FC236}">
                    <a16:creationId xmlns:a16="http://schemas.microsoft.com/office/drawing/2014/main" id="{C4E27C88-076B-C33F-658B-ED55A5B4310F}"/>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0" name="T2">
                <a:extLst>
                  <a:ext uri="{FF2B5EF4-FFF2-40B4-BE49-F238E27FC236}">
                    <a16:creationId xmlns:a16="http://schemas.microsoft.com/office/drawing/2014/main" id="{7DB2A29E-4CDC-39FE-4720-AB16FD94E47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1" name="T1">
                <a:extLst>
                  <a:ext uri="{FF2B5EF4-FFF2-40B4-BE49-F238E27FC236}">
                    <a16:creationId xmlns:a16="http://schemas.microsoft.com/office/drawing/2014/main" id="{0EC0D7A9-64A3-8CF2-3A0F-E4ADF217B596}"/>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2" name="V">
                <a:extLst>
                  <a:ext uri="{FF2B5EF4-FFF2-40B4-BE49-F238E27FC236}">
                    <a16:creationId xmlns:a16="http://schemas.microsoft.com/office/drawing/2014/main" id="{8C765928-3847-A564-023B-273C4F386ADE}"/>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4" name="_VTT_logo_102019_05_dark_grey_on_white" hidden="1">
              <a:extLst>
                <a:ext uri="{FF2B5EF4-FFF2-40B4-BE49-F238E27FC236}">
                  <a16:creationId xmlns:a16="http://schemas.microsoft.com/office/drawing/2014/main" id="{E2F4DCB9-4745-F23E-A81D-724330162D4D}"/>
                </a:ext>
              </a:extLst>
            </p:cNvPr>
            <p:cNvGrpSpPr/>
            <p:nvPr/>
          </p:nvGrpSpPr>
          <p:grpSpPr>
            <a:xfrm>
              <a:off x="7909204" y="1770762"/>
              <a:ext cx="971550" cy="655638"/>
              <a:chOff x="379933" y="-15999"/>
              <a:chExt cx="971550" cy="655638"/>
            </a:xfrm>
          </p:grpSpPr>
          <p:sp>
            <p:nvSpPr>
              <p:cNvPr id="95" name="Box">
                <a:extLst>
                  <a:ext uri="{FF2B5EF4-FFF2-40B4-BE49-F238E27FC236}">
                    <a16:creationId xmlns:a16="http://schemas.microsoft.com/office/drawing/2014/main" id="{B1CB17A8-63C5-C770-4319-3D6D5A11760D}"/>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6" name="T2">
                <a:extLst>
                  <a:ext uri="{FF2B5EF4-FFF2-40B4-BE49-F238E27FC236}">
                    <a16:creationId xmlns:a16="http://schemas.microsoft.com/office/drawing/2014/main" id="{F6876B0B-EEEB-3843-34C4-135061E5059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7" name="T1">
                <a:extLst>
                  <a:ext uri="{FF2B5EF4-FFF2-40B4-BE49-F238E27FC236}">
                    <a16:creationId xmlns:a16="http://schemas.microsoft.com/office/drawing/2014/main" id="{E77638B2-36B0-6D6E-9EDC-32FA7AE38C45}"/>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8" name="V">
                <a:extLst>
                  <a:ext uri="{FF2B5EF4-FFF2-40B4-BE49-F238E27FC236}">
                    <a16:creationId xmlns:a16="http://schemas.microsoft.com/office/drawing/2014/main" id="{2A10F60A-3B23-1BB7-40B7-5119B33F9C6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5" name="_VTT_logo_102019_06_orange_blue_on_white" hidden="1">
              <a:extLst>
                <a:ext uri="{FF2B5EF4-FFF2-40B4-BE49-F238E27FC236}">
                  <a16:creationId xmlns:a16="http://schemas.microsoft.com/office/drawing/2014/main" id="{395A5657-0D34-4ECE-9AD9-3893FD4DA8F7}"/>
                </a:ext>
              </a:extLst>
            </p:cNvPr>
            <p:cNvGrpSpPr/>
            <p:nvPr/>
          </p:nvGrpSpPr>
          <p:grpSpPr>
            <a:xfrm>
              <a:off x="7909204" y="1770762"/>
              <a:ext cx="971550" cy="655638"/>
              <a:chOff x="379933" y="-15999"/>
              <a:chExt cx="971550" cy="655638"/>
            </a:xfrm>
          </p:grpSpPr>
          <p:sp>
            <p:nvSpPr>
              <p:cNvPr id="91" name="Box">
                <a:extLst>
                  <a:ext uri="{FF2B5EF4-FFF2-40B4-BE49-F238E27FC236}">
                    <a16:creationId xmlns:a16="http://schemas.microsoft.com/office/drawing/2014/main" id="{56D03920-007F-CAEC-E602-1D8210C74884}"/>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2" name="T2">
                <a:extLst>
                  <a:ext uri="{FF2B5EF4-FFF2-40B4-BE49-F238E27FC236}">
                    <a16:creationId xmlns:a16="http://schemas.microsoft.com/office/drawing/2014/main" id="{3CD94A50-CC8C-C643-DEA2-2756520D6F31}"/>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3" name="T1">
                <a:extLst>
                  <a:ext uri="{FF2B5EF4-FFF2-40B4-BE49-F238E27FC236}">
                    <a16:creationId xmlns:a16="http://schemas.microsoft.com/office/drawing/2014/main" id="{E7998889-2FCC-4E57-79AA-099008EEB98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V">
                <a:extLst>
                  <a:ext uri="{FF2B5EF4-FFF2-40B4-BE49-F238E27FC236}">
                    <a16:creationId xmlns:a16="http://schemas.microsoft.com/office/drawing/2014/main" id="{B748D446-7D65-3122-0A90-F4BE68EDC3C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6" name="_VTT_logo_102019_07_blue_on_white" hidden="1">
              <a:extLst>
                <a:ext uri="{FF2B5EF4-FFF2-40B4-BE49-F238E27FC236}">
                  <a16:creationId xmlns:a16="http://schemas.microsoft.com/office/drawing/2014/main" id="{A5750C0B-91BB-BD56-CB0B-B80FF634A8FA}"/>
                </a:ext>
              </a:extLst>
            </p:cNvPr>
            <p:cNvGrpSpPr/>
            <p:nvPr/>
          </p:nvGrpSpPr>
          <p:grpSpPr>
            <a:xfrm>
              <a:off x="7909204" y="1770762"/>
              <a:ext cx="971550" cy="655638"/>
              <a:chOff x="379933" y="-15999"/>
              <a:chExt cx="971550" cy="655638"/>
            </a:xfrm>
          </p:grpSpPr>
          <p:sp>
            <p:nvSpPr>
              <p:cNvPr id="87" name="Box">
                <a:extLst>
                  <a:ext uri="{FF2B5EF4-FFF2-40B4-BE49-F238E27FC236}">
                    <a16:creationId xmlns:a16="http://schemas.microsoft.com/office/drawing/2014/main" id="{DF6C8B2A-770D-170B-EECE-D331FC623C11}"/>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8" name="T2">
                <a:extLst>
                  <a:ext uri="{FF2B5EF4-FFF2-40B4-BE49-F238E27FC236}">
                    <a16:creationId xmlns:a16="http://schemas.microsoft.com/office/drawing/2014/main" id="{7693E77B-E5AC-33EB-B610-DFDE75C0EAF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9" name="T1">
                <a:extLst>
                  <a:ext uri="{FF2B5EF4-FFF2-40B4-BE49-F238E27FC236}">
                    <a16:creationId xmlns:a16="http://schemas.microsoft.com/office/drawing/2014/main" id="{D73D5724-60B5-986E-10D0-788C17728B3F}"/>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0" name="V">
                <a:extLst>
                  <a:ext uri="{FF2B5EF4-FFF2-40B4-BE49-F238E27FC236}">
                    <a16:creationId xmlns:a16="http://schemas.microsoft.com/office/drawing/2014/main" id="{AE0C4E13-85E0-FC91-E0CA-F3F32EF03A3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7" name="_VTT_logo_102019_08_black_on_white" hidden="1">
              <a:extLst>
                <a:ext uri="{FF2B5EF4-FFF2-40B4-BE49-F238E27FC236}">
                  <a16:creationId xmlns:a16="http://schemas.microsoft.com/office/drawing/2014/main" id="{5C35FBFC-BDC2-383A-3FC0-5B29E5635E4F}"/>
                </a:ext>
              </a:extLst>
            </p:cNvPr>
            <p:cNvGrpSpPr/>
            <p:nvPr/>
          </p:nvGrpSpPr>
          <p:grpSpPr>
            <a:xfrm>
              <a:off x="7909204" y="1770762"/>
              <a:ext cx="971550" cy="655638"/>
              <a:chOff x="379933" y="-15999"/>
              <a:chExt cx="971550" cy="655638"/>
            </a:xfrm>
          </p:grpSpPr>
          <p:sp>
            <p:nvSpPr>
              <p:cNvPr id="83" name="Box">
                <a:extLst>
                  <a:ext uri="{FF2B5EF4-FFF2-40B4-BE49-F238E27FC236}">
                    <a16:creationId xmlns:a16="http://schemas.microsoft.com/office/drawing/2014/main" id="{87B59556-4399-3406-93D5-0429C16EC1B8}"/>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4" name="T2">
                <a:extLst>
                  <a:ext uri="{FF2B5EF4-FFF2-40B4-BE49-F238E27FC236}">
                    <a16:creationId xmlns:a16="http://schemas.microsoft.com/office/drawing/2014/main" id="{7CEA7DBA-81B2-1712-C1FC-2D3DDB183A2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5" name="T1">
                <a:extLst>
                  <a:ext uri="{FF2B5EF4-FFF2-40B4-BE49-F238E27FC236}">
                    <a16:creationId xmlns:a16="http://schemas.microsoft.com/office/drawing/2014/main" id="{49C7C413-567A-AA1E-8D9E-3BDF070BEE4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V">
                <a:extLst>
                  <a:ext uri="{FF2B5EF4-FFF2-40B4-BE49-F238E27FC236}">
                    <a16:creationId xmlns:a16="http://schemas.microsoft.com/office/drawing/2014/main" id="{DF9AF871-CB92-14EA-CBD6-0EFDB2A30CAA}"/>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8" name="_VTT_logo_102019_09_orange_on_white" hidden="1">
              <a:extLst>
                <a:ext uri="{FF2B5EF4-FFF2-40B4-BE49-F238E27FC236}">
                  <a16:creationId xmlns:a16="http://schemas.microsoft.com/office/drawing/2014/main" id="{D3E00AC0-812F-F5EF-94B3-9F203FAA168F}"/>
                </a:ext>
              </a:extLst>
            </p:cNvPr>
            <p:cNvGrpSpPr/>
            <p:nvPr/>
          </p:nvGrpSpPr>
          <p:grpSpPr>
            <a:xfrm>
              <a:off x="7909204" y="1770762"/>
              <a:ext cx="971550" cy="655638"/>
              <a:chOff x="379933" y="-15999"/>
              <a:chExt cx="971550" cy="655638"/>
            </a:xfrm>
          </p:grpSpPr>
          <p:sp>
            <p:nvSpPr>
              <p:cNvPr id="79" name="Box">
                <a:extLst>
                  <a:ext uri="{FF2B5EF4-FFF2-40B4-BE49-F238E27FC236}">
                    <a16:creationId xmlns:a16="http://schemas.microsoft.com/office/drawing/2014/main" id="{07DDA666-CF02-10FB-177B-5A6244C80908}"/>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0" name="T2">
                <a:extLst>
                  <a:ext uri="{FF2B5EF4-FFF2-40B4-BE49-F238E27FC236}">
                    <a16:creationId xmlns:a16="http://schemas.microsoft.com/office/drawing/2014/main" id="{C336C549-EBEA-F2AC-33F1-5C450D599ECB}"/>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1" name="T1">
                <a:extLst>
                  <a:ext uri="{FF2B5EF4-FFF2-40B4-BE49-F238E27FC236}">
                    <a16:creationId xmlns:a16="http://schemas.microsoft.com/office/drawing/2014/main" id="{94E03524-5186-9A6C-E3C1-6B6E5C36C56C}"/>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2" name="V">
                <a:extLst>
                  <a:ext uri="{FF2B5EF4-FFF2-40B4-BE49-F238E27FC236}">
                    <a16:creationId xmlns:a16="http://schemas.microsoft.com/office/drawing/2014/main" id="{CBA4F0B6-1F90-C4B8-0C89-4EC4C970126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7" name="Footer Placeholder 4">
            <a:extLst>
              <a:ext uri="{FF2B5EF4-FFF2-40B4-BE49-F238E27FC236}">
                <a16:creationId xmlns:a16="http://schemas.microsoft.com/office/drawing/2014/main" id="{79211677-69C0-09EA-8DD7-67B1B6E0990B}"/>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8" name="Slide Number Placeholder 5">
            <a:extLst>
              <a:ext uri="{FF2B5EF4-FFF2-40B4-BE49-F238E27FC236}">
                <a16:creationId xmlns:a16="http://schemas.microsoft.com/office/drawing/2014/main" id="{23CD7ED1-DD1D-0D6F-6C1C-F2BF21B18F4A}"/>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9" name="Content Placeholder 14">
            <a:extLst>
              <a:ext uri="{FF2B5EF4-FFF2-40B4-BE49-F238E27FC236}">
                <a16:creationId xmlns:a16="http://schemas.microsoft.com/office/drawing/2014/main" id="{4E904A91-7EA1-412E-1AEC-F52781162A88}"/>
              </a:ext>
            </a:extLst>
          </p:cNvPr>
          <p:cNvSpPr>
            <a:spLocks noGrp="1"/>
          </p:cNvSpPr>
          <p:nvPr>
            <p:ph sz="quarter" idx="16"/>
          </p:nvPr>
        </p:nvSpPr>
        <p:spPr>
          <a:xfrm>
            <a:off x="719744" y="1455738"/>
            <a:ext cx="6948000" cy="3165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3" name="Date Placeholder 3">
            <a:extLst>
              <a:ext uri="{FF2B5EF4-FFF2-40B4-BE49-F238E27FC236}">
                <a16:creationId xmlns:a16="http://schemas.microsoft.com/office/drawing/2014/main" id="{0FB7FCE1-C2BB-474D-9B77-90A014AC7387}"/>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37825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7">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6B329F-CC33-4C5E-8135-8861EA26232B}"/>
              </a:ext>
            </a:extLst>
          </p:cNvPr>
          <p:cNvSpPr>
            <a:spLocks noGrp="1"/>
          </p:cNvSpPr>
          <p:nvPr>
            <p:ph type="title"/>
          </p:nvPr>
        </p:nvSpPr>
        <p:spPr>
          <a:xfrm>
            <a:off x="720000" y="587374"/>
            <a:ext cx="5416849" cy="743039"/>
          </a:xfrm>
        </p:spPr>
        <p:txBody>
          <a:bodyPr anchor="t" anchorCtr="0"/>
          <a:lstStyle>
            <a:lvl1pPr>
              <a:defRPr>
                <a:solidFill>
                  <a:schemeClr val="accent1"/>
                </a:solidFill>
              </a:defRPr>
            </a:lvl1pPr>
          </a:lstStyle>
          <a:p>
            <a:r>
              <a:rPr lang="en-GB" noProof="0"/>
              <a:t>Click to edit Master title style</a:t>
            </a:r>
          </a:p>
        </p:txBody>
      </p:sp>
      <p:grpSp>
        <p:nvGrpSpPr>
          <p:cNvPr id="69" name="VTT_LogoStack_v3_16092019 pienempi koko">
            <a:extLst>
              <a:ext uri="{FF2B5EF4-FFF2-40B4-BE49-F238E27FC236}">
                <a16:creationId xmlns:a16="http://schemas.microsoft.com/office/drawing/2014/main" id="{80DAC2A9-27C2-66B1-93B1-1958BFA7F656}"/>
              </a:ext>
            </a:extLst>
          </p:cNvPr>
          <p:cNvGrpSpPr/>
          <p:nvPr/>
        </p:nvGrpSpPr>
        <p:grpSpPr>
          <a:xfrm>
            <a:off x="8043515" y="2"/>
            <a:ext cx="869543" cy="586800"/>
            <a:chOff x="7909204" y="1770762"/>
            <a:chExt cx="971550" cy="655638"/>
          </a:xfrm>
        </p:grpSpPr>
        <p:grpSp>
          <p:nvGrpSpPr>
            <p:cNvPr id="70" name="_VTT_logo_102019_01_white_on_orange">
              <a:extLst>
                <a:ext uri="{FF2B5EF4-FFF2-40B4-BE49-F238E27FC236}">
                  <a16:creationId xmlns:a16="http://schemas.microsoft.com/office/drawing/2014/main" id="{D415D108-0F89-63CE-795A-D5939C2EF7EF}"/>
                </a:ext>
              </a:extLst>
            </p:cNvPr>
            <p:cNvGrpSpPr/>
            <p:nvPr/>
          </p:nvGrpSpPr>
          <p:grpSpPr>
            <a:xfrm>
              <a:off x="7909204" y="1770762"/>
              <a:ext cx="971550" cy="655638"/>
              <a:chOff x="379933" y="-15999"/>
              <a:chExt cx="971550" cy="655638"/>
            </a:xfrm>
          </p:grpSpPr>
          <p:sp>
            <p:nvSpPr>
              <p:cNvPr id="111" name="Box">
                <a:extLst>
                  <a:ext uri="{FF2B5EF4-FFF2-40B4-BE49-F238E27FC236}">
                    <a16:creationId xmlns:a16="http://schemas.microsoft.com/office/drawing/2014/main" id="{5FF997F1-DDB9-8EBE-65B7-C5D4D0F74BC0}"/>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2" name="T2">
                <a:extLst>
                  <a:ext uri="{FF2B5EF4-FFF2-40B4-BE49-F238E27FC236}">
                    <a16:creationId xmlns:a16="http://schemas.microsoft.com/office/drawing/2014/main" id="{6E4F3BC8-4A40-6836-17B3-594CD59BAAFA}"/>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3" name="T1">
                <a:extLst>
                  <a:ext uri="{FF2B5EF4-FFF2-40B4-BE49-F238E27FC236}">
                    <a16:creationId xmlns:a16="http://schemas.microsoft.com/office/drawing/2014/main" id="{BDD34B60-2DC7-EDE8-984A-ADCEBE6BC5E1}"/>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4" name="V">
                <a:extLst>
                  <a:ext uri="{FF2B5EF4-FFF2-40B4-BE49-F238E27FC236}">
                    <a16:creationId xmlns:a16="http://schemas.microsoft.com/office/drawing/2014/main" id="{9D15FC8D-3B66-BE9A-8E63-E13E75E9012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1" name="_VTT_logo_102019_02_white_on_black" hidden="1">
              <a:extLst>
                <a:ext uri="{FF2B5EF4-FFF2-40B4-BE49-F238E27FC236}">
                  <a16:creationId xmlns:a16="http://schemas.microsoft.com/office/drawing/2014/main" id="{4E2182F5-1419-8790-3FCE-6B6F094292C0}"/>
                </a:ext>
              </a:extLst>
            </p:cNvPr>
            <p:cNvGrpSpPr/>
            <p:nvPr/>
          </p:nvGrpSpPr>
          <p:grpSpPr>
            <a:xfrm>
              <a:off x="7909204" y="1770762"/>
              <a:ext cx="971550" cy="655638"/>
              <a:chOff x="379933" y="-15999"/>
              <a:chExt cx="971550" cy="655638"/>
            </a:xfrm>
          </p:grpSpPr>
          <p:sp>
            <p:nvSpPr>
              <p:cNvPr id="107" name="Box">
                <a:extLst>
                  <a:ext uri="{FF2B5EF4-FFF2-40B4-BE49-F238E27FC236}">
                    <a16:creationId xmlns:a16="http://schemas.microsoft.com/office/drawing/2014/main" id="{308E1A92-094E-52D3-1376-4B700E2FD49C}"/>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8" name="T2">
                <a:extLst>
                  <a:ext uri="{FF2B5EF4-FFF2-40B4-BE49-F238E27FC236}">
                    <a16:creationId xmlns:a16="http://schemas.microsoft.com/office/drawing/2014/main" id="{D4C20A5F-2948-E495-2B0C-B9F17AF5D9E0}"/>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9" name="T1">
                <a:extLst>
                  <a:ext uri="{FF2B5EF4-FFF2-40B4-BE49-F238E27FC236}">
                    <a16:creationId xmlns:a16="http://schemas.microsoft.com/office/drawing/2014/main" id="{1A1D7A10-1C15-7AAE-9756-23D3C19084A3}"/>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0" name="V">
                <a:extLst>
                  <a:ext uri="{FF2B5EF4-FFF2-40B4-BE49-F238E27FC236}">
                    <a16:creationId xmlns:a16="http://schemas.microsoft.com/office/drawing/2014/main" id="{621B0CB2-EE48-9655-CD99-E90605AEFCF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2" name="_VTT_logo_102019_03_white_on_blue" hidden="1">
              <a:extLst>
                <a:ext uri="{FF2B5EF4-FFF2-40B4-BE49-F238E27FC236}">
                  <a16:creationId xmlns:a16="http://schemas.microsoft.com/office/drawing/2014/main" id="{ED2B3939-C9F9-2090-6241-87FB8EE31479}"/>
                </a:ext>
              </a:extLst>
            </p:cNvPr>
            <p:cNvGrpSpPr/>
            <p:nvPr/>
          </p:nvGrpSpPr>
          <p:grpSpPr>
            <a:xfrm>
              <a:off x="7909204" y="1770762"/>
              <a:ext cx="971550" cy="655638"/>
              <a:chOff x="379933" y="-15999"/>
              <a:chExt cx="971550" cy="655638"/>
            </a:xfrm>
          </p:grpSpPr>
          <p:sp>
            <p:nvSpPr>
              <p:cNvPr id="103" name="Box">
                <a:extLst>
                  <a:ext uri="{FF2B5EF4-FFF2-40B4-BE49-F238E27FC236}">
                    <a16:creationId xmlns:a16="http://schemas.microsoft.com/office/drawing/2014/main" id="{C1D82D26-6344-9F80-4545-FB3D8CA3422E}"/>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4" name="T2">
                <a:extLst>
                  <a:ext uri="{FF2B5EF4-FFF2-40B4-BE49-F238E27FC236}">
                    <a16:creationId xmlns:a16="http://schemas.microsoft.com/office/drawing/2014/main" id="{2034A7CE-D49F-8863-EA16-D93340505B47}"/>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5" name="T1">
                <a:extLst>
                  <a:ext uri="{FF2B5EF4-FFF2-40B4-BE49-F238E27FC236}">
                    <a16:creationId xmlns:a16="http://schemas.microsoft.com/office/drawing/2014/main" id="{E465E7A0-8F52-17B0-782B-15B3CE2BDC0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6" name="V">
                <a:extLst>
                  <a:ext uri="{FF2B5EF4-FFF2-40B4-BE49-F238E27FC236}">
                    <a16:creationId xmlns:a16="http://schemas.microsoft.com/office/drawing/2014/main" id="{E3931E28-D89F-2549-9755-FE6B97B65D6B}"/>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3" name="_VTT_logo_102019_04_white_on_dark_grey" hidden="1">
              <a:extLst>
                <a:ext uri="{FF2B5EF4-FFF2-40B4-BE49-F238E27FC236}">
                  <a16:creationId xmlns:a16="http://schemas.microsoft.com/office/drawing/2014/main" id="{7608718B-C0DD-B79A-D875-4B96C91930BF}"/>
                </a:ext>
              </a:extLst>
            </p:cNvPr>
            <p:cNvGrpSpPr/>
            <p:nvPr/>
          </p:nvGrpSpPr>
          <p:grpSpPr>
            <a:xfrm>
              <a:off x="7909204" y="1770762"/>
              <a:ext cx="971550" cy="655638"/>
              <a:chOff x="379933" y="-15999"/>
              <a:chExt cx="971550" cy="655638"/>
            </a:xfrm>
          </p:grpSpPr>
          <p:sp>
            <p:nvSpPr>
              <p:cNvPr id="99" name="Box">
                <a:extLst>
                  <a:ext uri="{FF2B5EF4-FFF2-40B4-BE49-F238E27FC236}">
                    <a16:creationId xmlns:a16="http://schemas.microsoft.com/office/drawing/2014/main" id="{C4E27C88-076B-C33F-658B-ED55A5B4310F}"/>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0" name="T2">
                <a:extLst>
                  <a:ext uri="{FF2B5EF4-FFF2-40B4-BE49-F238E27FC236}">
                    <a16:creationId xmlns:a16="http://schemas.microsoft.com/office/drawing/2014/main" id="{7DB2A29E-4CDC-39FE-4720-AB16FD94E47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1" name="T1">
                <a:extLst>
                  <a:ext uri="{FF2B5EF4-FFF2-40B4-BE49-F238E27FC236}">
                    <a16:creationId xmlns:a16="http://schemas.microsoft.com/office/drawing/2014/main" id="{0EC0D7A9-64A3-8CF2-3A0F-E4ADF217B596}"/>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2" name="V">
                <a:extLst>
                  <a:ext uri="{FF2B5EF4-FFF2-40B4-BE49-F238E27FC236}">
                    <a16:creationId xmlns:a16="http://schemas.microsoft.com/office/drawing/2014/main" id="{8C765928-3847-A564-023B-273C4F386ADE}"/>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4" name="_VTT_logo_102019_05_dark_grey_on_white" hidden="1">
              <a:extLst>
                <a:ext uri="{FF2B5EF4-FFF2-40B4-BE49-F238E27FC236}">
                  <a16:creationId xmlns:a16="http://schemas.microsoft.com/office/drawing/2014/main" id="{E2F4DCB9-4745-F23E-A81D-724330162D4D}"/>
                </a:ext>
              </a:extLst>
            </p:cNvPr>
            <p:cNvGrpSpPr/>
            <p:nvPr/>
          </p:nvGrpSpPr>
          <p:grpSpPr>
            <a:xfrm>
              <a:off x="7909204" y="1770762"/>
              <a:ext cx="971550" cy="655638"/>
              <a:chOff x="379933" y="-15999"/>
              <a:chExt cx="971550" cy="655638"/>
            </a:xfrm>
          </p:grpSpPr>
          <p:sp>
            <p:nvSpPr>
              <p:cNvPr id="95" name="Box">
                <a:extLst>
                  <a:ext uri="{FF2B5EF4-FFF2-40B4-BE49-F238E27FC236}">
                    <a16:creationId xmlns:a16="http://schemas.microsoft.com/office/drawing/2014/main" id="{B1CB17A8-63C5-C770-4319-3D6D5A11760D}"/>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6" name="T2">
                <a:extLst>
                  <a:ext uri="{FF2B5EF4-FFF2-40B4-BE49-F238E27FC236}">
                    <a16:creationId xmlns:a16="http://schemas.microsoft.com/office/drawing/2014/main" id="{F6876B0B-EEEB-3843-34C4-135061E5059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7" name="T1">
                <a:extLst>
                  <a:ext uri="{FF2B5EF4-FFF2-40B4-BE49-F238E27FC236}">
                    <a16:creationId xmlns:a16="http://schemas.microsoft.com/office/drawing/2014/main" id="{E77638B2-36B0-6D6E-9EDC-32FA7AE38C45}"/>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8" name="V">
                <a:extLst>
                  <a:ext uri="{FF2B5EF4-FFF2-40B4-BE49-F238E27FC236}">
                    <a16:creationId xmlns:a16="http://schemas.microsoft.com/office/drawing/2014/main" id="{2A10F60A-3B23-1BB7-40B7-5119B33F9C6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5" name="_VTT_logo_102019_06_orange_blue_on_white" hidden="1">
              <a:extLst>
                <a:ext uri="{FF2B5EF4-FFF2-40B4-BE49-F238E27FC236}">
                  <a16:creationId xmlns:a16="http://schemas.microsoft.com/office/drawing/2014/main" id="{395A5657-0D34-4ECE-9AD9-3893FD4DA8F7}"/>
                </a:ext>
              </a:extLst>
            </p:cNvPr>
            <p:cNvGrpSpPr/>
            <p:nvPr/>
          </p:nvGrpSpPr>
          <p:grpSpPr>
            <a:xfrm>
              <a:off x="7909204" y="1770762"/>
              <a:ext cx="971550" cy="655638"/>
              <a:chOff x="379933" y="-15999"/>
              <a:chExt cx="971550" cy="655638"/>
            </a:xfrm>
          </p:grpSpPr>
          <p:sp>
            <p:nvSpPr>
              <p:cNvPr id="91" name="Box">
                <a:extLst>
                  <a:ext uri="{FF2B5EF4-FFF2-40B4-BE49-F238E27FC236}">
                    <a16:creationId xmlns:a16="http://schemas.microsoft.com/office/drawing/2014/main" id="{56D03920-007F-CAEC-E602-1D8210C74884}"/>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2" name="T2">
                <a:extLst>
                  <a:ext uri="{FF2B5EF4-FFF2-40B4-BE49-F238E27FC236}">
                    <a16:creationId xmlns:a16="http://schemas.microsoft.com/office/drawing/2014/main" id="{3CD94A50-CC8C-C643-DEA2-2756520D6F31}"/>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3" name="T1">
                <a:extLst>
                  <a:ext uri="{FF2B5EF4-FFF2-40B4-BE49-F238E27FC236}">
                    <a16:creationId xmlns:a16="http://schemas.microsoft.com/office/drawing/2014/main" id="{E7998889-2FCC-4E57-79AA-099008EEB98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V">
                <a:extLst>
                  <a:ext uri="{FF2B5EF4-FFF2-40B4-BE49-F238E27FC236}">
                    <a16:creationId xmlns:a16="http://schemas.microsoft.com/office/drawing/2014/main" id="{B748D446-7D65-3122-0A90-F4BE68EDC3C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6" name="_VTT_logo_102019_07_blue_on_white" hidden="1">
              <a:extLst>
                <a:ext uri="{FF2B5EF4-FFF2-40B4-BE49-F238E27FC236}">
                  <a16:creationId xmlns:a16="http://schemas.microsoft.com/office/drawing/2014/main" id="{A5750C0B-91BB-BD56-CB0B-B80FF634A8FA}"/>
                </a:ext>
              </a:extLst>
            </p:cNvPr>
            <p:cNvGrpSpPr/>
            <p:nvPr/>
          </p:nvGrpSpPr>
          <p:grpSpPr>
            <a:xfrm>
              <a:off x="7909204" y="1770762"/>
              <a:ext cx="971550" cy="655638"/>
              <a:chOff x="379933" y="-15999"/>
              <a:chExt cx="971550" cy="655638"/>
            </a:xfrm>
          </p:grpSpPr>
          <p:sp>
            <p:nvSpPr>
              <p:cNvPr id="87" name="Box">
                <a:extLst>
                  <a:ext uri="{FF2B5EF4-FFF2-40B4-BE49-F238E27FC236}">
                    <a16:creationId xmlns:a16="http://schemas.microsoft.com/office/drawing/2014/main" id="{DF6C8B2A-770D-170B-EECE-D331FC623C11}"/>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8" name="T2">
                <a:extLst>
                  <a:ext uri="{FF2B5EF4-FFF2-40B4-BE49-F238E27FC236}">
                    <a16:creationId xmlns:a16="http://schemas.microsoft.com/office/drawing/2014/main" id="{7693E77B-E5AC-33EB-B610-DFDE75C0EAF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9" name="T1">
                <a:extLst>
                  <a:ext uri="{FF2B5EF4-FFF2-40B4-BE49-F238E27FC236}">
                    <a16:creationId xmlns:a16="http://schemas.microsoft.com/office/drawing/2014/main" id="{D73D5724-60B5-986E-10D0-788C17728B3F}"/>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0" name="V">
                <a:extLst>
                  <a:ext uri="{FF2B5EF4-FFF2-40B4-BE49-F238E27FC236}">
                    <a16:creationId xmlns:a16="http://schemas.microsoft.com/office/drawing/2014/main" id="{AE0C4E13-85E0-FC91-E0CA-F3F32EF03A3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7" name="_VTT_logo_102019_08_black_on_white" hidden="1">
              <a:extLst>
                <a:ext uri="{FF2B5EF4-FFF2-40B4-BE49-F238E27FC236}">
                  <a16:creationId xmlns:a16="http://schemas.microsoft.com/office/drawing/2014/main" id="{5C35FBFC-BDC2-383A-3FC0-5B29E5635E4F}"/>
                </a:ext>
              </a:extLst>
            </p:cNvPr>
            <p:cNvGrpSpPr/>
            <p:nvPr/>
          </p:nvGrpSpPr>
          <p:grpSpPr>
            <a:xfrm>
              <a:off x="7909204" y="1770762"/>
              <a:ext cx="971550" cy="655638"/>
              <a:chOff x="379933" y="-15999"/>
              <a:chExt cx="971550" cy="655638"/>
            </a:xfrm>
          </p:grpSpPr>
          <p:sp>
            <p:nvSpPr>
              <p:cNvPr id="83" name="Box">
                <a:extLst>
                  <a:ext uri="{FF2B5EF4-FFF2-40B4-BE49-F238E27FC236}">
                    <a16:creationId xmlns:a16="http://schemas.microsoft.com/office/drawing/2014/main" id="{87B59556-4399-3406-93D5-0429C16EC1B8}"/>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4" name="T2">
                <a:extLst>
                  <a:ext uri="{FF2B5EF4-FFF2-40B4-BE49-F238E27FC236}">
                    <a16:creationId xmlns:a16="http://schemas.microsoft.com/office/drawing/2014/main" id="{7CEA7DBA-81B2-1712-C1FC-2D3DDB183A2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5" name="T1">
                <a:extLst>
                  <a:ext uri="{FF2B5EF4-FFF2-40B4-BE49-F238E27FC236}">
                    <a16:creationId xmlns:a16="http://schemas.microsoft.com/office/drawing/2014/main" id="{49C7C413-567A-AA1E-8D9E-3BDF070BEE4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V">
                <a:extLst>
                  <a:ext uri="{FF2B5EF4-FFF2-40B4-BE49-F238E27FC236}">
                    <a16:creationId xmlns:a16="http://schemas.microsoft.com/office/drawing/2014/main" id="{DF9AF871-CB92-14EA-CBD6-0EFDB2A30CAA}"/>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8" name="_VTT_logo_102019_09_orange_on_white" hidden="1">
              <a:extLst>
                <a:ext uri="{FF2B5EF4-FFF2-40B4-BE49-F238E27FC236}">
                  <a16:creationId xmlns:a16="http://schemas.microsoft.com/office/drawing/2014/main" id="{D3E00AC0-812F-F5EF-94B3-9F203FAA168F}"/>
                </a:ext>
              </a:extLst>
            </p:cNvPr>
            <p:cNvGrpSpPr/>
            <p:nvPr/>
          </p:nvGrpSpPr>
          <p:grpSpPr>
            <a:xfrm>
              <a:off x="7909204" y="1770762"/>
              <a:ext cx="971550" cy="655638"/>
              <a:chOff x="379933" y="-15999"/>
              <a:chExt cx="971550" cy="655638"/>
            </a:xfrm>
          </p:grpSpPr>
          <p:sp>
            <p:nvSpPr>
              <p:cNvPr id="79" name="Box">
                <a:extLst>
                  <a:ext uri="{FF2B5EF4-FFF2-40B4-BE49-F238E27FC236}">
                    <a16:creationId xmlns:a16="http://schemas.microsoft.com/office/drawing/2014/main" id="{07DDA666-CF02-10FB-177B-5A6244C80908}"/>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0" name="T2">
                <a:extLst>
                  <a:ext uri="{FF2B5EF4-FFF2-40B4-BE49-F238E27FC236}">
                    <a16:creationId xmlns:a16="http://schemas.microsoft.com/office/drawing/2014/main" id="{C336C549-EBEA-F2AC-33F1-5C450D599ECB}"/>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1" name="T1">
                <a:extLst>
                  <a:ext uri="{FF2B5EF4-FFF2-40B4-BE49-F238E27FC236}">
                    <a16:creationId xmlns:a16="http://schemas.microsoft.com/office/drawing/2014/main" id="{94E03524-5186-9A6C-E3C1-6B6E5C36C56C}"/>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2" name="V">
                <a:extLst>
                  <a:ext uri="{FF2B5EF4-FFF2-40B4-BE49-F238E27FC236}">
                    <a16:creationId xmlns:a16="http://schemas.microsoft.com/office/drawing/2014/main" id="{CBA4F0B6-1F90-C4B8-0C89-4EC4C970126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7" name="Footer Placeholder 4">
            <a:extLst>
              <a:ext uri="{FF2B5EF4-FFF2-40B4-BE49-F238E27FC236}">
                <a16:creationId xmlns:a16="http://schemas.microsoft.com/office/drawing/2014/main" id="{180B0F84-EAA8-1F26-12A8-D4AC36EBE80F}"/>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8" name="Slide Number Placeholder 5">
            <a:extLst>
              <a:ext uri="{FF2B5EF4-FFF2-40B4-BE49-F238E27FC236}">
                <a16:creationId xmlns:a16="http://schemas.microsoft.com/office/drawing/2014/main" id="{C113F367-9905-6E1C-D013-EBB629EBCF5A}"/>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9" name="Content Placeholder 14">
            <a:extLst>
              <a:ext uri="{FF2B5EF4-FFF2-40B4-BE49-F238E27FC236}">
                <a16:creationId xmlns:a16="http://schemas.microsoft.com/office/drawing/2014/main" id="{353220FE-5505-FD67-EB8B-B5989250E16E}"/>
              </a:ext>
            </a:extLst>
          </p:cNvPr>
          <p:cNvSpPr>
            <a:spLocks noGrp="1"/>
          </p:cNvSpPr>
          <p:nvPr>
            <p:ph sz="quarter" idx="16"/>
          </p:nvPr>
        </p:nvSpPr>
        <p:spPr>
          <a:xfrm>
            <a:off x="719744" y="1455738"/>
            <a:ext cx="6948000" cy="3165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3" name="Date Placeholder 3">
            <a:extLst>
              <a:ext uri="{FF2B5EF4-FFF2-40B4-BE49-F238E27FC236}">
                <a16:creationId xmlns:a16="http://schemas.microsoft.com/office/drawing/2014/main" id="{E86A702A-86BA-6572-4072-EFF25C54A6D2}"/>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138162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8">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6B329F-CC33-4C5E-8135-8861EA26232B}"/>
              </a:ext>
            </a:extLst>
          </p:cNvPr>
          <p:cNvSpPr>
            <a:spLocks noGrp="1"/>
          </p:cNvSpPr>
          <p:nvPr>
            <p:ph type="title"/>
          </p:nvPr>
        </p:nvSpPr>
        <p:spPr>
          <a:xfrm>
            <a:off x="720000" y="587374"/>
            <a:ext cx="5416849" cy="743039"/>
          </a:xfrm>
        </p:spPr>
        <p:txBody>
          <a:bodyPr anchor="t" anchorCtr="0"/>
          <a:lstStyle>
            <a:lvl1pPr>
              <a:defRPr>
                <a:solidFill>
                  <a:schemeClr val="accent1"/>
                </a:solidFill>
              </a:defRPr>
            </a:lvl1pPr>
          </a:lstStyle>
          <a:p>
            <a:r>
              <a:rPr lang="en-GB" noProof="0"/>
              <a:t>Click to edit Master title style</a:t>
            </a:r>
          </a:p>
        </p:txBody>
      </p:sp>
      <p:grpSp>
        <p:nvGrpSpPr>
          <p:cNvPr id="69" name="VTT_LogoStack_v3_16092019 pienempi koko">
            <a:extLst>
              <a:ext uri="{FF2B5EF4-FFF2-40B4-BE49-F238E27FC236}">
                <a16:creationId xmlns:a16="http://schemas.microsoft.com/office/drawing/2014/main" id="{80DAC2A9-27C2-66B1-93B1-1958BFA7F656}"/>
              </a:ext>
            </a:extLst>
          </p:cNvPr>
          <p:cNvGrpSpPr/>
          <p:nvPr/>
        </p:nvGrpSpPr>
        <p:grpSpPr>
          <a:xfrm>
            <a:off x="8043515" y="2"/>
            <a:ext cx="869543" cy="586800"/>
            <a:chOff x="7909204" y="1770762"/>
            <a:chExt cx="971550" cy="655638"/>
          </a:xfrm>
        </p:grpSpPr>
        <p:grpSp>
          <p:nvGrpSpPr>
            <p:cNvPr id="70" name="_VTT_logo_102019_01_white_on_orange">
              <a:extLst>
                <a:ext uri="{FF2B5EF4-FFF2-40B4-BE49-F238E27FC236}">
                  <a16:creationId xmlns:a16="http://schemas.microsoft.com/office/drawing/2014/main" id="{D415D108-0F89-63CE-795A-D5939C2EF7EF}"/>
                </a:ext>
              </a:extLst>
            </p:cNvPr>
            <p:cNvGrpSpPr/>
            <p:nvPr/>
          </p:nvGrpSpPr>
          <p:grpSpPr>
            <a:xfrm>
              <a:off x="7909204" y="1770762"/>
              <a:ext cx="971550" cy="655638"/>
              <a:chOff x="379933" y="-15999"/>
              <a:chExt cx="971550" cy="655638"/>
            </a:xfrm>
          </p:grpSpPr>
          <p:sp>
            <p:nvSpPr>
              <p:cNvPr id="111" name="Box">
                <a:extLst>
                  <a:ext uri="{FF2B5EF4-FFF2-40B4-BE49-F238E27FC236}">
                    <a16:creationId xmlns:a16="http://schemas.microsoft.com/office/drawing/2014/main" id="{5FF997F1-DDB9-8EBE-65B7-C5D4D0F74BC0}"/>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2" name="T2">
                <a:extLst>
                  <a:ext uri="{FF2B5EF4-FFF2-40B4-BE49-F238E27FC236}">
                    <a16:creationId xmlns:a16="http://schemas.microsoft.com/office/drawing/2014/main" id="{6E4F3BC8-4A40-6836-17B3-594CD59BAAFA}"/>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3" name="T1">
                <a:extLst>
                  <a:ext uri="{FF2B5EF4-FFF2-40B4-BE49-F238E27FC236}">
                    <a16:creationId xmlns:a16="http://schemas.microsoft.com/office/drawing/2014/main" id="{BDD34B60-2DC7-EDE8-984A-ADCEBE6BC5E1}"/>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4" name="V">
                <a:extLst>
                  <a:ext uri="{FF2B5EF4-FFF2-40B4-BE49-F238E27FC236}">
                    <a16:creationId xmlns:a16="http://schemas.microsoft.com/office/drawing/2014/main" id="{9D15FC8D-3B66-BE9A-8E63-E13E75E9012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1" name="_VTT_logo_102019_02_white_on_black" hidden="1">
              <a:extLst>
                <a:ext uri="{FF2B5EF4-FFF2-40B4-BE49-F238E27FC236}">
                  <a16:creationId xmlns:a16="http://schemas.microsoft.com/office/drawing/2014/main" id="{4E2182F5-1419-8790-3FCE-6B6F094292C0}"/>
                </a:ext>
              </a:extLst>
            </p:cNvPr>
            <p:cNvGrpSpPr/>
            <p:nvPr/>
          </p:nvGrpSpPr>
          <p:grpSpPr>
            <a:xfrm>
              <a:off x="7909204" y="1770762"/>
              <a:ext cx="971550" cy="655638"/>
              <a:chOff x="379933" y="-15999"/>
              <a:chExt cx="971550" cy="655638"/>
            </a:xfrm>
          </p:grpSpPr>
          <p:sp>
            <p:nvSpPr>
              <p:cNvPr id="107" name="Box">
                <a:extLst>
                  <a:ext uri="{FF2B5EF4-FFF2-40B4-BE49-F238E27FC236}">
                    <a16:creationId xmlns:a16="http://schemas.microsoft.com/office/drawing/2014/main" id="{308E1A92-094E-52D3-1376-4B700E2FD49C}"/>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8" name="T2">
                <a:extLst>
                  <a:ext uri="{FF2B5EF4-FFF2-40B4-BE49-F238E27FC236}">
                    <a16:creationId xmlns:a16="http://schemas.microsoft.com/office/drawing/2014/main" id="{D4C20A5F-2948-E495-2B0C-B9F17AF5D9E0}"/>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9" name="T1">
                <a:extLst>
                  <a:ext uri="{FF2B5EF4-FFF2-40B4-BE49-F238E27FC236}">
                    <a16:creationId xmlns:a16="http://schemas.microsoft.com/office/drawing/2014/main" id="{1A1D7A10-1C15-7AAE-9756-23D3C19084A3}"/>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0" name="V">
                <a:extLst>
                  <a:ext uri="{FF2B5EF4-FFF2-40B4-BE49-F238E27FC236}">
                    <a16:creationId xmlns:a16="http://schemas.microsoft.com/office/drawing/2014/main" id="{621B0CB2-EE48-9655-CD99-E90605AEFCF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2" name="_VTT_logo_102019_03_white_on_blue" hidden="1">
              <a:extLst>
                <a:ext uri="{FF2B5EF4-FFF2-40B4-BE49-F238E27FC236}">
                  <a16:creationId xmlns:a16="http://schemas.microsoft.com/office/drawing/2014/main" id="{ED2B3939-C9F9-2090-6241-87FB8EE31479}"/>
                </a:ext>
              </a:extLst>
            </p:cNvPr>
            <p:cNvGrpSpPr/>
            <p:nvPr/>
          </p:nvGrpSpPr>
          <p:grpSpPr>
            <a:xfrm>
              <a:off x="7909204" y="1770762"/>
              <a:ext cx="971550" cy="655638"/>
              <a:chOff x="379933" y="-15999"/>
              <a:chExt cx="971550" cy="655638"/>
            </a:xfrm>
          </p:grpSpPr>
          <p:sp>
            <p:nvSpPr>
              <p:cNvPr id="103" name="Box">
                <a:extLst>
                  <a:ext uri="{FF2B5EF4-FFF2-40B4-BE49-F238E27FC236}">
                    <a16:creationId xmlns:a16="http://schemas.microsoft.com/office/drawing/2014/main" id="{C1D82D26-6344-9F80-4545-FB3D8CA3422E}"/>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4" name="T2">
                <a:extLst>
                  <a:ext uri="{FF2B5EF4-FFF2-40B4-BE49-F238E27FC236}">
                    <a16:creationId xmlns:a16="http://schemas.microsoft.com/office/drawing/2014/main" id="{2034A7CE-D49F-8863-EA16-D93340505B47}"/>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5" name="T1">
                <a:extLst>
                  <a:ext uri="{FF2B5EF4-FFF2-40B4-BE49-F238E27FC236}">
                    <a16:creationId xmlns:a16="http://schemas.microsoft.com/office/drawing/2014/main" id="{E465E7A0-8F52-17B0-782B-15B3CE2BDC0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6" name="V">
                <a:extLst>
                  <a:ext uri="{FF2B5EF4-FFF2-40B4-BE49-F238E27FC236}">
                    <a16:creationId xmlns:a16="http://schemas.microsoft.com/office/drawing/2014/main" id="{E3931E28-D89F-2549-9755-FE6B97B65D6B}"/>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3" name="_VTT_logo_102019_04_white_on_dark_grey" hidden="1">
              <a:extLst>
                <a:ext uri="{FF2B5EF4-FFF2-40B4-BE49-F238E27FC236}">
                  <a16:creationId xmlns:a16="http://schemas.microsoft.com/office/drawing/2014/main" id="{7608718B-C0DD-B79A-D875-4B96C91930BF}"/>
                </a:ext>
              </a:extLst>
            </p:cNvPr>
            <p:cNvGrpSpPr/>
            <p:nvPr/>
          </p:nvGrpSpPr>
          <p:grpSpPr>
            <a:xfrm>
              <a:off x="7909204" y="1770762"/>
              <a:ext cx="971550" cy="655638"/>
              <a:chOff x="379933" y="-15999"/>
              <a:chExt cx="971550" cy="655638"/>
            </a:xfrm>
          </p:grpSpPr>
          <p:sp>
            <p:nvSpPr>
              <p:cNvPr id="99" name="Box">
                <a:extLst>
                  <a:ext uri="{FF2B5EF4-FFF2-40B4-BE49-F238E27FC236}">
                    <a16:creationId xmlns:a16="http://schemas.microsoft.com/office/drawing/2014/main" id="{C4E27C88-076B-C33F-658B-ED55A5B4310F}"/>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0" name="T2">
                <a:extLst>
                  <a:ext uri="{FF2B5EF4-FFF2-40B4-BE49-F238E27FC236}">
                    <a16:creationId xmlns:a16="http://schemas.microsoft.com/office/drawing/2014/main" id="{7DB2A29E-4CDC-39FE-4720-AB16FD94E47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1" name="T1">
                <a:extLst>
                  <a:ext uri="{FF2B5EF4-FFF2-40B4-BE49-F238E27FC236}">
                    <a16:creationId xmlns:a16="http://schemas.microsoft.com/office/drawing/2014/main" id="{0EC0D7A9-64A3-8CF2-3A0F-E4ADF217B596}"/>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2" name="V">
                <a:extLst>
                  <a:ext uri="{FF2B5EF4-FFF2-40B4-BE49-F238E27FC236}">
                    <a16:creationId xmlns:a16="http://schemas.microsoft.com/office/drawing/2014/main" id="{8C765928-3847-A564-023B-273C4F386ADE}"/>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4" name="_VTT_logo_102019_05_dark_grey_on_white" hidden="1">
              <a:extLst>
                <a:ext uri="{FF2B5EF4-FFF2-40B4-BE49-F238E27FC236}">
                  <a16:creationId xmlns:a16="http://schemas.microsoft.com/office/drawing/2014/main" id="{E2F4DCB9-4745-F23E-A81D-724330162D4D}"/>
                </a:ext>
              </a:extLst>
            </p:cNvPr>
            <p:cNvGrpSpPr/>
            <p:nvPr/>
          </p:nvGrpSpPr>
          <p:grpSpPr>
            <a:xfrm>
              <a:off x="7909204" y="1770762"/>
              <a:ext cx="971550" cy="655638"/>
              <a:chOff x="379933" y="-15999"/>
              <a:chExt cx="971550" cy="655638"/>
            </a:xfrm>
          </p:grpSpPr>
          <p:sp>
            <p:nvSpPr>
              <p:cNvPr id="95" name="Box">
                <a:extLst>
                  <a:ext uri="{FF2B5EF4-FFF2-40B4-BE49-F238E27FC236}">
                    <a16:creationId xmlns:a16="http://schemas.microsoft.com/office/drawing/2014/main" id="{B1CB17A8-63C5-C770-4319-3D6D5A11760D}"/>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6" name="T2">
                <a:extLst>
                  <a:ext uri="{FF2B5EF4-FFF2-40B4-BE49-F238E27FC236}">
                    <a16:creationId xmlns:a16="http://schemas.microsoft.com/office/drawing/2014/main" id="{F6876B0B-EEEB-3843-34C4-135061E5059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7" name="T1">
                <a:extLst>
                  <a:ext uri="{FF2B5EF4-FFF2-40B4-BE49-F238E27FC236}">
                    <a16:creationId xmlns:a16="http://schemas.microsoft.com/office/drawing/2014/main" id="{E77638B2-36B0-6D6E-9EDC-32FA7AE38C45}"/>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8" name="V">
                <a:extLst>
                  <a:ext uri="{FF2B5EF4-FFF2-40B4-BE49-F238E27FC236}">
                    <a16:creationId xmlns:a16="http://schemas.microsoft.com/office/drawing/2014/main" id="{2A10F60A-3B23-1BB7-40B7-5119B33F9C6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5" name="_VTT_logo_102019_06_orange_blue_on_white" hidden="1">
              <a:extLst>
                <a:ext uri="{FF2B5EF4-FFF2-40B4-BE49-F238E27FC236}">
                  <a16:creationId xmlns:a16="http://schemas.microsoft.com/office/drawing/2014/main" id="{395A5657-0D34-4ECE-9AD9-3893FD4DA8F7}"/>
                </a:ext>
              </a:extLst>
            </p:cNvPr>
            <p:cNvGrpSpPr/>
            <p:nvPr/>
          </p:nvGrpSpPr>
          <p:grpSpPr>
            <a:xfrm>
              <a:off x="7909204" y="1770762"/>
              <a:ext cx="971550" cy="655638"/>
              <a:chOff x="379933" y="-15999"/>
              <a:chExt cx="971550" cy="655638"/>
            </a:xfrm>
          </p:grpSpPr>
          <p:sp>
            <p:nvSpPr>
              <p:cNvPr id="91" name="Box">
                <a:extLst>
                  <a:ext uri="{FF2B5EF4-FFF2-40B4-BE49-F238E27FC236}">
                    <a16:creationId xmlns:a16="http://schemas.microsoft.com/office/drawing/2014/main" id="{56D03920-007F-CAEC-E602-1D8210C74884}"/>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2" name="T2">
                <a:extLst>
                  <a:ext uri="{FF2B5EF4-FFF2-40B4-BE49-F238E27FC236}">
                    <a16:creationId xmlns:a16="http://schemas.microsoft.com/office/drawing/2014/main" id="{3CD94A50-CC8C-C643-DEA2-2756520D6F31}"/>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3" name="T1">
                <a:extLst>
                  <a:ext uri="{FF2B5EF4-FFF2-40B4-BE49-F238E27FC236}">
                    <a16:creationId xmlns:a16="http://schemas.microsoft.com/office/drawing/2014/main" id="{E7998889-2FCC-4E57-79AA-099008EEB98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V">
                <a:extLst>
                  <a:ext uri="{FF2B5EF4-FFF2-40B4-BE49-F238E27FC236}">
                    <a16:creationId xmlns:a16="http://schemas.microsoft.com/office/drawing/2014/main" id="{B748D446-7D65-3122-0A90-F4BE68EDC3C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6" name="_VTT_logo_102019_07_blue_on_white" hidden="1">
              <a:extLst>
                <a:ext uri="{FF2B5EF4-FFF2-40B4-BE49-F238E27FC236}">
                  <a16:creationId xmlns:a16="http://schemas.microsoft.com/office/drawing/2014/main" id="{A5750C0B-91BB-BD56-CB0B-B80FF634A8FA}"/>
                </a:ext>
              </a:extLst>
            </p:cNvPr>
            <p:cNvGrpSpPr/>
            <p:nvPr/>
          </p:nvGrpSpPr>
          <p:grpSpPr>
            <a:xfrm>
              <a:off x="7909204" y="1770762"/>
              <a:ext cx="971550" cy="655638"/>
              <a:chOff x="379933" y="-15999"/>
              <a:chExt cx="971550" cy="655638"/>
            </a:xfrm>
          </p:grpSpPr>
          <p:sp>
            <p:nvSpPr>
              <p:cNvPr id="87" name="Box">
                <a:extLst>
                  <a:ext uri="{FF2B5EF4-FFF2-40B4-BE49-F238E27FC236}">
                    <a16:creationId xmlns:a16="http://schemas.microsoft.com/office/drawing/2014/main" id="{DF6C8B2A-770D-170B-EECE-D331FC623C11}"/>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8" name="T2">
                <a:extLst>
                  <a:ext uri="{FF2B5EF4-FFF2-40B4-BE49-F238E27FC236}">
                    <a16:creationId xmlns:a16="http://schemas.microsoft.com/office/drawing/2014/main" id="{7693E77B-E5AC-33EB-B610-DFDE75C0EAF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9" name="T1">
                <a:extLst>
                  <a:ext uri="{FF2B5EF4-FFF2-40B4-BE49-F238E27FC236}">
                    <a16:creationId xmlns:a16="http://schemas.microsoft.com/office/drawing/2014/main" id="{D73D5724-60B5-986E-10D0-788C17728B3F}"/>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0" name="V">
                <a:extLst>
                  <a:ext uri="{FF2B5EF4-FFF2-40B4-BE49-F238E27FC236}">
                    <a16:creationId xmlns:a16="http://schemas.microsoft.com/office/drawing/2014/main" id="{AE0C4E13-85E0-FC91-E0CA-F3F32EF03A3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7" name="_VTT_logo_102019_08_black_on_white" hidden="1">
              <a:extLst>
                <a:ext uri="{FF2B5EF4-FFF2-40B4-BE49-F238E27FC236}">
                  <a16:creationId xmlns:a16="http://schemas.microsoft.com/office/drawing/2014/main" id="{5C35FBFC-BDC2-383A-3FC0-5B29E5635E4F}"/>
                </a:ext>
              </a:extLst>
            </p:cNvPr>
            <p:cNvGrpSpPr/>
            <p:nvPr/>
          </p:nvGrpSpPr>
          <p:grpSpPr>
            <a:xfrm>
              <a:off x="7909204" y="1770762"/>
              <a:ext cx="971550" cy="655638"/>
              <a:chOff x="379933" y="-15999"/>
              <a:chExt cx="971550" cy="655638"/>
            </a:xfrm>
          </p:grpSpPr>
          <p:sp>
            <p:nvSpPr>
              <p:cNvPr id="83" name="Box">
                <a:extLst>
                  <a:ext uri="{FF2B5EF4-FFF2-40B4-BE49-F238E27FC236}">
                    <a16:creationId xmlns:a16="http://schemas.microsoft.com/office/drawing/2014/main" id="{87B59556-4399-3406-93D5-0429C16EC1B8}"/>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4" name="T2">
                <a:extLst>
                  <a:ext uri="{FF2B5EF4-FFF2-40B4-BE49-F238E27FC236}">
                    <a16:creationId xmlns:a16="http://schemas.microsoft.com/office/drawing/2014/main" id="{7CEA7DBA-81B2-1712-C1FC-2D3DDB183A2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5" name="T1">
                <a:extLst>
                  <a:ext uri="{FF2B5EF4-FFF2-40B4-BE49-F238E27FC236}">
                    <a16:creationId xmlns:a16="http://schemas.microsoft.com/office/drawing/2014/main" id="{49C7C413-567A-AA1E-8D9E-3BDF070BEE4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V">
                <a:extLst>
                  <a:ext uri="{FF2B5EF4-FFF2-40B4-BE49-F238E27FC236}">
                    <a16:creationId xmlns:a16="http://schemas.microsoft.com/office/drawing/2014/main" id="{DF9AF871-CB92-14EA-CBD6-0EFDB2A30CAA}"/>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8" name="_VTT_logo_102019_09_orange_on_white" hidden="1">
              <a:extLst>
                <a:ext uri="{FF2B5EF4-FFF2-40B4-BE49-F238E27FC236}">
                  <a16:creationId xmlns:a16="http://schemas.microsoft.com/office/drawing/2014/main" id="{D3E00AC0-812F-F5EF-94B3-9F203FAA168F}"/>
                </a:ext>
              </a:extLst>
            </p:cNvPr>
            <p:cNvGrpSpPr/>
            <p:nvPr/>
          </p:nvGrpSpPr>
          <p:grpSpPr>
            <a:xfrm>
              <a:off x="7909204" y="1770762"/>
              <a:ext cx="971550" cy="655638"/>
              <a:chOff x="379933" y="-15999"/>
              <a:chExt cx="971550" cy="655638"/>
            </a:xfrm>
          </p:grpSpPr>
          <p:sp>
            <p:nvSpPr>
              <p:cNvPr id="79" name="Box">
                <a:extLst>
                  <a:ext uri="{FF2B5EF4-FFF2-40B4-BE49-F238E27FC236}">
                    <a16:creationId xmlns:a16="http://schemas.microsoft.com/office/drawing/2014/main" id="{07DDA666-CF02-10FB-177B-5A6244C80908}"/>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0" name="T2">
                <a:extLst>
                  <a:ext uri="{FF2B5EF4-FFF2-40B4-BE49-F238E27FC236}">
                    <a16:creationId xmlns:a16="http://schemas.microsoft.com/office/drawing/2014/main" id="{C336C549-EBEA-F2AC-33F1-5C450D599ECB}"/>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1" name="T1">
                <a:extLst>
                  <a:ext uri="{FF2B5EF4-FFF2-40B4-BE49-F238E27FC236}">
                    <a16:creationId xmlns:a16="http://schemas.microsoft.com/office/drawing/2014/main" id="{94E03524-5186-9A6C-E3C1-6B6E5C36C56C}"/>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2" name="V">
                <a:extLst>
                  <a:ext uri="{FF2B5EF4-FFF2-40B4-BE49-F238E27FC236}">
                    <a16:creationId xmlns:a16="http://schemas.microsoft.com/office/drawing/2014/main" id="{CBA4F0B6-1F90-C4B8-0C89-4EC4C970126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7" name="Footer Placeholder 4">
            <a:extLst>
              <a:ext uri="{FF2B5EF4-FFF2-40B4-BE49-F238E27FC236}">
                <a16:creationId xmlns:a16="http://schemas.microsoft.com/office/drawing/2014/main" id="{4E0D59B0-FE9A-FA9C-B285-13FB0D8CE1FD}"/>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8" name="Slide Number Placeholder 5">
            <a:extLst>
              <a:ext uri="{FF2B5EF4-FFF2-40B4-BE49-F238E27FC236}">
                <a16:creationId xmlns:a16="http://schemas.microsoft.com/office/drawing/2014/main" id="{C5250108-319A-3147-D6C0-FA37673E75EC}"/>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9" name="Content Placeholder 14">
            <a:extLst>
              <a:ext uri="{FF2B5EF4-FFF2-40B4-BE49-F238E27FC236}">
                <a16:creationId xmlns:a16="http://schemas.microsoft.com/office/drawing/2014/main" id="{9125F92C-531D-2727-AEAB-5CA37A5A0F76}"/>
              </a:ext>
            </a:extLst>
          </p:cNvPr>
          <p:cNvSpPr>
            <a:spLocks noGrp="1"/>
          </p:cNvSpPr>
          <p:nvPr>
            <p:ph sz="quarter" idx="16"/>
          </p:nvPr>
        </p:nvSpPr>
        <p:spPr>
          <a:xfrm>
            <a:off x="719744" y="1455738"/>
            <a:ext cx="6948000" cy="3165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3" name="Date Placeholder 3">
            <a:extLst>
              <a:ext uri="{FF2B5EF4-FFF2-40B4-BE49-F238E27FC236}">
                <a16:creationId xmlns:a16="http://schemas.microsoft.com/office/drawing/2014/main" id="{F79EF93F-AC10-4386-AC96-F1F91BBD3D27}"/>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370929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9 ">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6B329F-CC33-4C5E-8135-8861EA26232B}"/>
              </a:ext>
            </a:extLst>
          </p:cNvPr>
          <p:cNvSpPr>
            <a:spLocks noGrp="1"/>
          </p:cNvSpPr>
          <p:nvPr>
            <p:ph type="title"/>
          </p:nvPr>
        </p:nvSpPr>
        <p:spPr>
          <a:xfrm>
            <a:off x="720000" y="587374"/>
            <a:ext cx="5416849" cy="743039"/>
          </a:xfrm>
        </p:spPr>
        <p:txBody>
          <a:bodyPr anchor="t" anchorCtr="0"/>
          <a:lstStyle>
            <a:lvl1pPr>
              <a:defRPr>
                <a:solidFill>
                  <a:schemeClr val="accent1"/>
                </a:solidFill>
              </a:defRPr>
            </a:lvl1pPr>
          </a:lstStyle>
          <a:p>
            <a:r>
              <a:rPr lang="en-GB" noProof="0"/>
              <a:t>Click to edit Master title style</a:t>
            </a:r>
          </a:p>
        </p:txBody>
      </p:sp>
      <p:grpSp>
        <p:nvGrpSpPr>
          <p:cNvPr id="69" name="VTT_LogoStack_v3_16092019 pienempi koko">
            <a:extLst>
              <a:ext uri="{FF2B5EF4-FFF2-40B4-BE49-F238E27FC236}">
                <a16:creationId xmlns:a16="http://schemas.microsoft.com/office/drawing/2014/main" id="{80DAC2A9-27C2-66B1-93B1-1958BFA7F656}"/>
              </a:ext>
            </a:extLst>
          </p:cNvPr>
          <p:cNvGrpSpPr/>
          <p:nvPr/>
        </p:nvGrpSpPr>
        <p:grpSpPr>
          <a:xfrm>
            <a:off x="8043515" y="2"/>
            <a:ext cx="869543" cy="586800"/>
            <a:chOff x="7909204" y="1770762"/>
            <a:chExt cx="971550" cy="655638"/>
          </a:xfrm>
        </p:grpSpPr>
        <p:grpSp>
          <p:nvGrpSpPr>
            <p:cNvPr id="70" name="_VTT_logo_102019_01_white_on_orange">
              <a:extLst>
                <a:ext uri="{FF2B5EF4-FFF2-40B4-BE49-F238E27FC236}">
                  <a16:creationId xmlns:a16="http://schemas.microsoft.com/office/drawing/2014/main" id="{D415D108-0F89-63CE-795A-D5939C2EF7EF}"/>
                </a:ext>
              </a:extLst>
            </p:cNvPr>
            <p:cNvGrpSpPr/>
            <p:nvPr/>
          </p:nvGrpSpPr>
          <p:grpSpPr>
            <a:xfrm>
              <a:off x="7909204" y="1770762"/>
              <a:ext cx="971550" cy="655638"/>
              <a:chOff x="379933" y="-15999"/>
              <a:chExt cx="971550" cy="655638"/>
            </a:xfrm>
          </p:grpSpPr>
          <p:sp>
            <p:nvSpPr>
              <p:cNvPr id="111" name="Box">
                <a:extLst>
                  <a:ext uri="{FF2B5EF4-FFF2-40B4-BE49-F238E27FC236}">
                    <a16:creationId xmlns:a16="http://schemas.microsoft.com/office/drawing/2014/main" id="{5FF997F1-DDB9-8EBE-65B7-C5D4D0F74BC0}"/>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2" name="T2">
                <a:extLst>
                  <a:ext uri="{FF2B5EF4-FFF2-40B4-BE49-F238E27FC236}">
                    <a16:creationId xmlns:a16="http://schemas.microsoft.com/office/drawing/2014/main" id="{6E4F3BC8-4A40-6836-17B3-594CD59BAAFA}"/>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3" name="T1">
                <a:extLst>
                  <a:ext uri="{FF2B5EF4-FFF2-40B4-BE49-F238E27FC236}">
                    <a16:creationId xmlns:a16="http://schemas.microsoft.com/office/drawing/2014/main" id="{BDD34B60-2DC7-EDE8-984A-ADCEBE6BC5E1}"/>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4" name="V">
                <a:extLst>
                  <a:ext uri="{FF2B5EF4-FFF2-40B4-BE49-F238E27FC236}">
                    <a16:creationId xmlns:a16="http://schemas.microsoft.com/office/drawing/2014/main" id="{9D15FC8D-3B66-BE9A-8E63-E13E75E9012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1" name="_VTT_logo_102019_02_white_on_black" hidden="1">
              <a:extLst>
                <a:ext uri="{FF2B5EF4-FFF2-40B4-BE49-F238E27FC236}">
                  <a16:creationId xmlns:a16="http://schemas.microsoft.com/office/drawing/2014/main" id="{4E2182F5-1419-8790-3FCE-6B6F094292C0}"/>
                </a:ext>
              </a:extLst>
            </p:cNvPr>
            <p:cNvGrpSpPr/>
            <p:nvPr/>
          </p:nvGrpSpPr>
          <p:grpSpPr>
            <a:xfrm>
              <a:off x="7909204" y="1770762"/>
              <a:ext cx="971550" cy="655638"/>
              <a:chOff x="379933" y="-15999"/>
              <a:chExt cx="971550" cy="655638"/>
            </a:xfrm>
          </p:grpSpPr>
          <p:sp>
            <p:nvSpPr>
              <p:cNvPr id="107" name="Box">
                <a:extLst>
                  <a:ext uri="{FF2B5EF4-FFF2-40B4-BE49-F238E27FC236}">
                    <a16:creationId xmlns:a16="http://schemas.microsoft.com/office/drawing/2014/main" id="{308E1A92-094E-52D3-1376-4B700E2FD49C}"/>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8" name="T2">
                <a:extLst>
                  <a:ext uri="{FF2B5EF4-FFF2-40B4-BE49-F238E27FC236}">
                    <a16:creationId xmlns:a16="http://schemas.microsoft.com/office/drawing/2014/main" id="{D4C20A5F-2948-E495-2B0C-B9F17AF5D9E0}"/>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9" name="T1">
                <a:extLst>
                  <a:ext uri="{FF2B5EF4-FFF2-40B4-BE49-F238E27FC236}">
                    <a16:creationId xmlns:a16="http://schemas.microsoft.com/office/drawing/2014/main" id="{1A1D7A10-1C15-7AAE-9756-23D3C19084A3}"/>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0" name="V">
                <a:extLst>
                  <a:ext uri="{FF2B5EF4-FFF2-40B4-BE49-F238E27FC236}">
                    <a16:creationId xmlns:a16="http://schemas.microsoft.com/office/drawing/2014/main" id="{621B0CB2-EE48-9655-CD99-E90605AEFCF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2" name="_VTT_logo_102019_03_white_on_blue" hidden="1">
              <a:extLst>
                <a:ext uri="{FF2B5EF4-FFF2-40B4-BE49-F238E27FC236}">
                  <a16:creationId xmlns:a16="http://schemas.microsoft.com/office/drawing/2014/main" id="{ED2B3939-C9F9-2090-6241-87FB8EE31479}"/>
                </a:ext>
              </a:extLst>
            </p:cNvPr>
            <p:cNvGrpSpPr/>
            <p:nvPr/>
          </p:nvGrpSpPr>
          <p:grpSpPr>
            <a:xfrm>
              <a:off x="7909204" y="1770762"/>
              <a:ext cx="971550" cy="655638"/>
              <a:chOff x="379933" y="-15999"/>
              <a:chExt cx="971550" cy="655638"/>
            </a:xfrm>
          </p:grpSpPr>
          <p:sp>
            <p:nvSpPr>
              <p:cNvPr id="103" name="Box">
                <a:extLst>
                  <a:ext uri="{FF2B5EF4-FFF2-40B4-BE49-F238E27FC236}">
                    <a16:creationId xmlns:a16="http://schemas.microsoft.com/office/drawing/2014/main" id="{C1D82D26-6344-9F80-4545-FB3D8CA3422E}"/>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4" name="T2">
                <a:extLst>
                  <a:ext uri="{FF2B5EF4-FFF2-40B4-BE49-F238E27FC236}">
                    <a16:creationId xmlns:a16="http://schemas.microsoft.com/office/drawing/2014/main" id="{2034A7CE-D49F-8863-EA16-D93340505B47}"/>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5" name="T1">
                <a:extLst>
                  <a:ext uri="{FF2B5EF4-FFF2-40B4-BE49-F238E27FC236}">
                    <a16:creationId xmlns:a16="http://schemas.microsoft.com/office/drawing/2014/main" id="{E465E7A0-8F52-17B0-782B-15B3CE2BDC0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6" name="V">
                <a:extLst>
                  <a:ext uri="{FF2B5EF4-FFF2-40B4-BE49-F238E27FC236}">
                    <a16:creationId xmlns:a16="http://schemas.microsoft.com/office/drawing/2014/main" id="{E3931E28-D89F-2549-9755-FE6B97B65D6B}"/>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3" name="_VTT_logo_102019_04_white_on_dark_grey" hidden="1">
              <a:extLst>
                <a:ext uri="{FF2B5EF4-FFF2-40B4-BE49-F238E27FC236}">
                  <a16:creationId xmlns:a16="http://schemas.microsoft.com/office/drawing/2014/main" id="{7608718B-C0DD-B79A-D875-4B96C91930BF}"/>
                </a:ext>
              </a:extLst>
            </p:cNvPr>
            <p:cNvGrpSpPr/>
            <p:nvPr/>
          </p:nvGrpSpPr>
          <p:grpSpPr>
            <a:xfrm>
              <a:off x="7909204" y="1770762"/>
              <a:ext cx="971550" cy="655638"/>
              <a:chOff x="379933" y="-15999"/>
              <a:chExt cx="971550" cy="655638"/>
            </a:xfrm>
          </p:grpSpPr>
          <p:sp>
            <p:nvSpPr>
              <p:cNvPr id="99" name="Box">
                <a:extLst>
                  <a:ext uri="{FF2B5EF4-FFF2-40B4-BE49-F238E27FC236}">
                    <a16:creationId xmlns:a16="http://schemas.microsoft.com/office/drawing/2014/main" id="{C4E27C88-076B-C33F-658B-ED55A5B4310F}"/>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0" name="T2">
                <a:extLst>
                  <a:ext uri="{FF2B5EF4-FFF2-40B4-BE49-F238E27FC236}">
                    <a16:creationId xmlns:a16="http://schemas.microsoft.com/office/drawing/2014/main" id="{7DB2A29E-4CDC-39FE-4720-AB16FD94E47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1" name="T1">
                <a:extLst>
                  <a:ext uri="{FF2B5EF4-FFF2-40B4-BE49-F238E27FC236}">
                    <a16:creationId xmlns:a16="http://schemas.microsoft.com/office/drawing/2014/main" id="{0EC0D7A9-64A3-8CF2-3A0F-E4ADF217B596}"/>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2" name="V">
                <a:extLst>
                  <a:ext uri="{FF2B5EF4-FFF2-40B4-BE49-F238E27FC236}">
                    <a16:creationId xmlns:a16="http://schemas.microsoft.com/office/drawing/2014/main" id="{8C765928-3847-A564-023B-273C4F386ADE}"/>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4" name="_VTT_logo_102019_05_dark_grey_on_white" hidden="1">
              <a:extLst>
                <a:ext uri="{FF2B5EF4-FFF2-40B4-BE49-F238E27FC236}">
                  <a16:creationId xmlns:a16="http://schemas.microsoft.com/office/drawing/2014/main" id="{E2F4DCB9-4745-F23E-A81D-724330162D4D}"/>
                </a:ext>
              </a:extLst>
            </p:cNvPr>
            <p:cNvGrpSpPr/>
            <p:nvPr/>
          </p:nvGrpSpPr>
          <p:grpSpPr>
            <a:xfrm>
              <a:off x="7909204" y="1770762"/>
              <a:ext cx="971550" cy="655638"/>
              <a:chOff x="379933" y="-15999"/>
              <a:chExt cx="971550" cy="655638"/>
            </a:xfrm>
          </p:grpSpPr>
          <p:sp>
            <p:nvSpPr>
              <p:cNvPr id="95" name="Box">
                <a:extLst>
                  <a:ext uri="{FF2B5EF4-FFF2-40B4-BE49-F238E27FC236}">
                    <a16:creationId xmlns:a16="http://schemas.microsoft.com/office/drawing/2014/main" id="{B1CB17A8-63C5-C770-4319-3D6D5A11760D}"/>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6" name="T2">
                <a:extLst>
                  <a:ext uri="{FF2B5EF4-FFF2-40B4-BE49-F238E27FC236}">
                    <a16:creationId xmlns:a16="http://schemas.microsoft.com/office/drawing/2014/main" id="{F6876B0B-EEEB-3843-34C4-135061E5059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7" name="T1">
                <a:extLst>
                  <a:ext uri="{FF2B5EF4-FFF2-40B4-BE49-F238E27FC236}">
                    <a16:creationId xmlns:a16="http://schemas.microsoft.com/office/drawing/2014/main" id="{E77638B2-36B0-6D6E-9EDC-32FA7AE38C45}"/>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8" name="V">
                <a:extLst>
                  <a:ext uri="{FF2B5EF4-FFF2-40B4-BE49-F238E27FC236}">
                    <a16:creationId xmlns:a16="http://schemas.microsoft.com/office/drawing/2014/main" id="{2A10F60A-3B23-1BB7-40B7-5119B33F9C6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5" name="_VTT_logo_102019_06_orange_blue_on_white" hidden="1">
              <a:extLst>
                <a:ext uri="{FF2B5EF4-FFF2-40B4-BE49-F238E27FC236}">
                  <a16:creationId xmlns:a16="http://schemas.microsoft.com/office/drawing/2014/main" id="{395A5657-0D34-4ECE-9AD9-3893FD4DA8F7}"/>
                </a:ext>
              </a:extLst>
            </p:cNvPr>
            <p:cNvGrpSpPr/>
            <p:nvPr/>
          </p:nvGrpSpPr>
          <p:grpSpPr>
            <a:xfrm>
              <a:off x="7909204" y="1770762"/>
              <a:ext cx="971550" cy="655638"/>
              <a:chOff x="379933" y="-15999"/>
              <a:chExt cx="971550" cy="655638"/>
            </a:xfrm>
          </p:grpSpPr>
          <p:sp>
            <p:nvSpPr>
              <p:cNvPr id="91" name="Box">
                <a:extLst>
                  <a:ext uri="{FF2B5EF4-FFF2-40B4-BE49-F238E27FC236}">
                    <a16:creationId xmlns:a16="http://schemas.microsoft.com/office/drawing/2014/main" id="{56D03920-007F-CAEC-E602-1D8210C74884}"/>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2" name="T2">
                <a:extLst>
                  <a:ext uri="{FF2B5EF4-FFF2-40B4-BE49-F238E27FC236}">
                    <a16:creationId xmlns:a16="http://schemas.microsoft.com/office/drawing/2014/main" id="{3CD94A50-CC8C-C643-DEA2-2756520D6F31}"/>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3" name="T1">
                <a:extLst>
                  <a:ext uri="{FF2B5EF4-FFF2-40B4-BE49-F238E27FC236}">
                    <a16:creationId xmlns:a16="http://schemas.microsoft.com/office/drawing/2014/main" id="{E7998889-2FCC-4E57-79AA-099008EEB98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V">
                <a:extLst>
                  <a:ext uri="{FF2B5EF4-FFF2-40B4-BE49-F238E27FC236}">
                    <a16:creationId xmlns:a16="http://schemas.microsoft.com/office/drawing/2014/main" id="{B748D446-7D65-3122-0A90-F4BE68EDC3C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6" name="_VTT_logo_102019_07_blue_on_white" hidden="1">
              <a:extLst>
                <a:ext uri="{FF2B5EF4-FFF2-40B4-BE49-F238E27FC236}">
                  <a16:creationId xmlns:a16="http://schemas.microsoft.com/office/drawing/2014/main" id="{A5750C0B-91BB-BD56-CB0B-B80FF634A8FA}"/>
                </a:ext>
              </a:extLst>
            </p:cNvPr>
            <p:cNvGrpSpPr/>
            <p:nvPr/>
          </p:nvGrpSpPr>
          <p:grpSpPr>
            <a:xfrm>
              <a:off x="7909204" y="1770762"/>
              <a:ext cx="971550" cy="655638"/>
              <a:chOff x="379933" y="-15999"/>
              <a:chExt cx="971550" cy="655638"/>
            </a:xfrm>
          </p:grpSpPr>
          <p:sp>
            <p:nvSpPr>
              <p:cNvPr id="87" name="Box">
                <a:extLst>
                  <a:ext uri="{FF2B5EF4-FFF2-40B4-BE49-F238E27FC236}">
                    <a16:creationId xmlns:a16="http://schemas.microsoft.com/office/drawing/2014/main" id="{DF6C8B2A-770D-170B-EECE-D331FC623C11}"/>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8" name="T2">
                <a:extLst>
                  <a:ext uri="{FF2B5EF4-FFF2-40B4-BE49-F238E27FC236}">
                    <a16:creationId xmlns:a16="http://schemas.microsoft.com/office/drawing/2014/main" id="{7693E77B-E5AC-33EB-B610-DFDE75C0EAF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9" name="T1">
                <a:extLst>
                  <a:ext uri="{FF2B5EF4-FFF2-40B4-BE49-F238E27FC236}">
                    <a16:creationId xmlns:a16="http://schemas.microsoft.com/office/drawing/2014/main" id="{D73D5724-60B5-986E-10D0-788C17728B3F}"/>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0" name="V">
                <a:extLst>
                  <a:ext uri="{FF2B5EF4-FFF2-40B4-BE49-F238E27FC236}">
                    <a16:creationId xmlns:a16="http://schemas.microsoft.com/office/drawing/2014/main" id="{AE0C4E13-85E0-FC91-E0CA-F3F32EF03A3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7" name="_VTT_logo_102019_08_black_on_white" hidden="1">
              <a:extLst>
                <a:ext uri="{FF2B5EF4-FFF2-40B4-BE49-F238E27FC236}">
                  <a16:creationId xmlns:a16="http://schemas.microsoft.com/office/drawing/2014/main" id="{5C35FBFC-BDC2-383A-3FC0-5B29E5635E4F}"/>
                </a:ext>
              </a:extLst>
            </p:cNvPr>
            <p:cNvGrpSpPr/>
            <p:nvPr/>
          </p:nvGrpSpPr>
          <p:grpSpPr>
            <a:xfrm>
              <a:off x="7909204" y="1770762"/>
              <a:ext cx="971550" cy="655638"/>
              <a:chOff x="379933" y="-15999"/>
              <a:chExt cx="971550" cy="655638"/>
            </a:xfrm>
          </p:grpSpPr>
          <p:sp>
            <p:nvSpPr>
              <p:cNvPr id="83" name="Box">
                <a:extLst>
                  <a:ext uri="{FF2B5EF4-FFF2-40B4-BE49-F238E27FC236}">
                    <a16:creationId xmlns:a16="http://schemas.microsoft.com/office/drawing/2014/main" id="{87B59556-4399-3406-93D5-0429C16EC1B8}"/>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4" name="T2">
                <a:extLst>
                  <a:ext uri="{FF2B5EF4-FFF2-40B4-BE49-F238E27FC236}">
                    <a16:creationId xmlns:a16="http://schemas.microsoft.com/office/drawing/2014/main" id="{7CEA7DBA-81B2-1712-C1FC-2D3DDB183A2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5" name="T1">
                <a:extLst>
                  <a:ext uri="{FF2B5EF4-FFF2-40B4-BE49-F238E27FC236}">
                    <a16:creationId xmlns:a16="http://schemas.microsoft.com/office/drawing/2014/main" id="{49C7C413-567A-AA1E-8D9E-3BDF070BEE4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V">
                <a:extLst>
                  <a:ext uri="{FF2B5EF4-FFF2-40B4-BE49-F238E27FC236}">
                    <a16:creationId xmlns:a16="http://schemas.microsoft.com/office/drawing/2014/main" id="{DF9AF871-CB92-14EA-CBD6-0EFDB2A30CAA}"/>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8" name="_VTT_logo_102019_09_orange_on_white" hidden="1">
              <a:extLst>
                <a:ext uri="{FF2B5EF4-FFF2-40B4-BE49-F238E27FC236}">
                  <a16:creationId xmlns:a16="http://schemas.microsoft.com/office/drawing/2014/main" id="{D3E00AC0-812F-F5EF-94B3-9F203FAA168F}"/>
                </a:ext>
              </a:extLst>
            </p:cNvPr>
            <p:cNvGrpSpPr/>
            <p:nvPr/>
          </p:nvGrpSpPr>
          <p:grpSpPr>
            <a:xfrm>
              <a:off x="7909204" y="1770762"/>
              <a:ext cx="971550" cy="655638"/>
              <a:chOff x="379933" y="-15999"/>
              <a:chExt cx="971550" cy="655638"/>
            </a:xfrm>
          </p:grpSpPr>
          <p:sp>
            <p:nvSpPr>
              <p:cNvPr id="79" name="Box">
                <a:extLst>
                  <a:ext uri="{FF2B5EF4-FFF2-40B4-BE49-F238E27FC236}">
                    <a16:creationId xmlns:a16="http://schemas.microsoft.com/office/drawing/2014/main" id="{07DDA666-CF02-10FB-177B-5A6244C80908}"/>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0" name="T2">
                <a:extLst>
                  <a:ext uri="{FF2B5EF4-FFF2-40B4-BE49-F238E27FC236}">
                    <a16:creationId xmlns:a16="http://schemas.microsoft.com/office/drawing/2014/main" id="{C336C549-EBEA-F2AC-33F1-5C450D599ECB}"/>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1" name="T1">
                <a:extLst>
                  <a:ext uri="{FF2B5EF4-FFF2-40B4-BE49-F238E27FC236}">
                    <a16:creationId xmlns:a16="http://schemas.microsoft.com/office/drawing/2014/main" id="{94E03524-5186-9A6C-E3C1-6B6E5C36C56C}"/>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2" name="V">
                <a:extLst>
                  <a:ext uri="{FF2B5EF4-FFF2-40B4-BE49-F238E27FC236}">
                    <a16:creationId xmlns:a16="http://schemas.microsoft.com/office/drawing/2014/main" id="{CBA4F0B6-1F90-C4B8-0C89-4EC4C970126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7" name="Footer Placeholder 4">
            <a:extLst>
              <a:ext uri="{FF2B5EF4-FFF2-40B4-BE49-F238E27FC236}">
                <a16:creationId xmlns:a16="http://schemas.microsoft.com/office/drawing/2014/main" id="{A0D511F7-5880-6168-F2C7-DAA71080F2DC}"/>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8" name="Slide Number Placeholder 5">
            <a:extLst>
              <a:ext uri="{FF2B5EF4-FFF2-40B4-BE49-F238E27FC236}">
                <a16:creationId xmlns:a16="http://schemas.microsoft.com/office/drawing/2014/main" id="{B3FCE9A6-7B2E-3EBA-2F24-E39E04DCB7B7}"/>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9" name="Content Placeholder 14">
            <a:extLst>
              <a:ext uri="{FF2B5EF4-FFF2-40B4-BE49-F238E27FC236}">
                <a16:creationId xmlns:a16="http://schemas.microsoft.com/office/drawing/2014/main" id="{7553A63B-82B2-9317-53A6-2E5F75794A67}"/>
              </a:ext>
            </a:extLst>
          </p:cNvPr>
          <p:cNvSpPr>
            <a:spLocks noGrp="1"/>
          </p:cNvSpPr>
          <p:nvPr>
            <p:ph sz="quarter" idx="16"/>
          </p:nvPr>
        </p:nvSpPr>
        <p:spPr>
          <a:xfrm>
            <a:off x="719744" y="1455738"/>
            <a:ext cx="6948000" cy="31654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3" name="Date Placeholder 3">
            <a:extLst>
              <a:ext uri="{FF2B5EF4-FFF2-40B4-BE49-F238E27FC236}">
                <a16:creationId xmlns:a16="http://schemas.microsoft.com/office/drawing/2014/main" id="{F1738C99-1ADD-E611-079C-9A24BDC375E9}"/>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280931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hoto 1">
    <p:spTree>
      <p:nvGrpSpPr>
        <p:cNvPr id="1" name=""/>
        <p:cNvGrpSpPr/>
        <p:nvPr/>
      </p:nvGrpSpPr>
      <p:grpSpPr>
        <a:xfrm>
          <a:off x="0" y="0"/>
          <a:ext cx="0" cy="0"/>
          <a:chOff x="0" y="0"/>
          <a:chExt cx="0" cy="0"/>
        </a:xfrm>
      </p:grpSpPr>
      <p:sp>
        <p:nvSpPr>
          <p:cNvPr id="56" name="Picture Placeholder 55">
            <a:extLst>
              <a:ext uri="{FF2B5EF4-FFF2-40B4-BE49-F238E27FC236}">
                <a16:creationId xmlns:a16="http://schemas.microsoft.com/office/drawing/2014/main" id="{65A7262C-D77F-4B54-93F2-3D3AA5BD8603}"/>
              </a:ext>
            </a:extLst>
          </p:cNvPr>
          <p:cNvSpPr>
            <a:spLocks noGrp="1"/>
          </p:cNvSpPr>
          <p:nvPr>
            <p:ph type="pic" sz="quarter" idx="14" hasCustomPrompt="1"/>
          </p:nvPr>
        </p:nvSpPr>
        <p:spPr>
          <a:xfrm>
            <a:off x="0" y="0"/>
            <a:ext cx="9144000" cy="5143500"/>
          </a:xfrm>
          <a:custGeom>
            <a:avLst/>
            <a:gdLst>
              <a:gd name="connsiteX0" fmla="*/ 8043515 w 9144000"/>
              <a:gd name="connsiteY0" fmla="*/ 1 h 5143500"/>
              <a:gd name="connsiteX1" fmla="*/ 8043515 w 9144000"/>
              <a:gd name="connsiteY1" fmla="*/ 586801 h 5143500"/>
              <a:gd name="connsiteX2" fmla="*/ 8913058 w 9144000"/>
              <a:gd name="connsiteY2" fmla="*/ 586801 h 5143500"/>
              <a:gd name="connsiteX3" fmla="*/ 8913058 w 9144000"/>
              <a:gd name="connsiteY3" fmla="*/ 1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8043515" y="1"/>
                </a:moveTo>
                <a:lnTo>
                  <a:pt x="8043515" y="586801"/>
                </a:lnTo>
                <a:lnTo>
                  <a:pt x="8913058" y="586801"/>
                </a:lnTo>
                <a:lnTo>
                  <a:pt x="8913058" y="1"/>
                </a:lnTo>
                <a:close/>
                <a:moveTo>
                  <a:pt x="0" y="0"/>
                </a:moveTo>
                <a:lnTo>
                  <a:pt x="9144000" y="0"/>
                </a:lnTo>
                <a:lnTo>
                  <a:pt x="9144000" y="5143500"/>
                </a:lnTo>
                <a:lnTo>
                  <a:pt x="0" y="5143500"/>
                </a:lnTo>
                <a:close/>
              </a:path>
            </a:pathLst>
          </a:custGeom>
          <a:solidFill>
            <a:srgbClr val="DBDBDB"/>
          </a:solidFill>
        </p:spPr>
        <p:txBody>
          <a:bodyPr wrap="square" anchor="ctr">
            <a:noAutofit/>
          </a:bodyPr>
          <a:lstStyle>
            <a:lvl1pPr marL="0" indent="0" algn="ctr">
              <a:buNone/>
              <a:defRPr>
                <a:solidFill>
                  <a:schemeClr val="tx2"/>
                </a:solidFill>
              </a:defRPr>
            </a:lvl1pPr>
          </a:lstStyle>
          <a:p>
            <a:r>
              <a:rPr lang="en-GB" noProof="0"/>
              <a:t>Click to add an image</a:t>
            </a:r>
          </a:p>
        </p:txBody>
      </p:sp>
      <p:grpSp>
        <p:nvGrpSpPr>
          <p:cNvPr id="2" name="VTT_LogoStack_v3_16092019 pienempi koko">
            <a:extLst>
              <a:ext uri="{FF2B5EF4-FFF2-40B4-BE49-F238E27FC236}">
                <a16:creationId xmlns:a16="http://schemas.microsoft.com/office/drawing/2014/main" id="{32295721-2434-8641-EF09-38BFB9421D1B}"/>
              </a:ext>
            </a:extLst>
          </p:cNvPr>
          <p:cNvGrpSpPr/>
          <p:nvPr/>
        </p:nvGrpSpPr>
        <p:grpSpPr>
          <a:xfrm>
            <a:off x="8043515" y="2"/>
            <a:ext cx="869543" cy="586800"/>
            <a:chOff x="7909204" y="1770762"/>
            <a:chExt cx="971550" cy="655638"/>
          </a:xfrm>
        </p:grpSpPr>
        <p:grpSp>
          <p:nvGrpSpPr>
            <p:cNvPr id="4" name="_VTT_logo_102019_01_white_on_orange">
              <a:extLst>
                <a:ext uri="{FF2B5EF4-FFF2-40B4-BE49-F238E27FC236}">
                  <a16:creationId xmlns:a16="http://schemas.microsoft.com/office/drawing/2014/main" id="{AA613EF1-FF1B-7324-3DC3-429C4A3B89AF}"/>
                </a:ext>
              </a:extLst>
            </p:cNvPr>
            <p:cNvGrpSpPr/>
            <p:nvPr/>
          </p:nvGrpSpPr>
          <p:grpSpPr>
            <a:xfrm>
              <a:off x="7909204" y="1770762"/>
              <a:ext cx="971550" cy="655638"/>
              <a:chOff x="379933" y="-15999"/>
              <a:chExt cx="971550" cy="655638"/>
            </a:xfrm>
          </p:grpSpPr>
          <p:sp>
            <p:nvSpPr>
              <p:cNvPr id="45" name="Box">
                <a:extLst>
                  <a:ext uri="{FF2B5EF4-FFF2-40B4-BE49-F238E27FC236}">
                    <a16:creationId xmlns:a16="http://schemas.microsoft.com/office/drawing/2014/main" id="{9AC11985-E783-CBFE-92DB-258916ED8632}"/>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 name="T2">
                <a:extLst>
                  <a:ext uri="{FF2B5EF4-FFF2-40B4-BE49-F238E27FC236}">
                    <a16:creationId xmlns:a16="http://schemas.microsoft.com/office/drawing/2014/main" id="{D5F913BC-AD1F-EB3D-6D45-90A9FBAFAB3E}"/>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 name="T1">
                <a:extLst>
                  <a:ext uri="{FF2B5EF4-FFF2-40B4-BE49-F238E27FC236}">
                    <a16:creationId xmlns:a16="http://schemas.microsoft.com/office/drawing/2014/main" id="{984EE50C-E2B1-C1C9-A039-C7CBCA2954FF}"/>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 name="V">
                <a:extLst>
                  <a:ext uri="{FF2B5EF4-FFF2-40B4-BE49-F238E27FC236}">
                    <a16:creationId xmlns:a16="http://schemas.microsoft.com/office/drawing/2014/main" id="{A2DDD74F-0A1A-5937-CE17-1044855B5634}"/>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 name="_VTT_logo_102019_02_white_on_black" hidden="1">
              <a:extLst>
                <a:ext uri="{FF2B5EF4-FFF2-40B4-BE49-F238E27FC236}">
                  <a16:creationId xmlns:a16="http://schemas.microsoft.com/office/drawing/2014/main" id="{03FB706E-50DD-53BE-900C-A5E75A177037}"/>
                </a:ext>
              </a:extLst>
            </p:cNvPr>
            <p:cNvGrpSpPr/>
            <p:nvPr/>
          </p:nvGrpSpPr>
          <p:grpSpPr>
            <a:xfrm>
              <a:off x="7909204" y="1770762"/>
              <a:ext cx="971550" cy="655638"/>
              <a:chOff x="379933" y="-15999"/>
              <a:chExt cx="971550" cy="655638"/>
            </a:xfrm>
          </p:grpSpPr>
          <p:sp>
            <p:nvSpPr>
              <p:cNvPr id="41" name="Box">
                <a:extLst>
                  <a:ext uri="{FF2B5EF4-FFF2-40B4-BE49-F238E27FC236}">
                    <a16:creationId xmlns:a16="http://schemas.microsoft.com/office/drawing/2014/main" id="{B60AF890-ED24-42DE-79AD-B9A893E638B9}"/>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T2">
                <a:extLst>
                  <a:ext uri="{FF2B5EF4-FFF2-40B4-BE49-F238E27FC236}">
                    <a16:creationId xmlns:a16="http://schemas.microsoft.com/office/drawing/2014/main" id="{EBE69672-752D-5B3A-2891-3463933833B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 name="T1">
                <a:extLst>
                  <a:ext uri="{FF2B5EF4-FFF2-40B4-BE49-F238E27FC236}">
                    <a16:creationId xmlns:a16="http://schemas.microsoft.com/office/drawing/2014/main" id="{90002AA3-A460-7EDC-8F04-51BF2576AD4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 name="V">
                <a:extLst>
                  <a:ext uri="{FF2B5EF4-FFF2-40B4-BE49-F238E27FC236}">
                    <a16:creationId xmlns:a16="http://schemas.microsoft.com/office/drawing/2014/main" id="{FEE967B6-3424-7C1D-BBD3-0D19B547D6DF}"/>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 name="_VTT_logo_102019_03_white_on_blue" hidden="1">
              <a:extLst>
                <a:ext uri="{FF2B5EF4-FFF2-40B4-BE49-F238E27FC236}">
                  <a16:creationId xmlns:a16="http://schemas.microsoft.com/office/drawing/2014/main" id="{41CA0477-61B5-1FA0-4EC6-44307152DFBE}"/>
                </a:ext>
              </a:extLst>
            </p:cNvPr>
            <p:cNvGrpSpPr/>
            <p:nvPr/>
          </p:nvGrpSpPr>
          <p:grpSpPr>
            <a:xfrm>
              <a:off x="7909204" y="1770762"/>
              <a:ext cx="971550" cy="655638"/>
              <a:chOff x="379933" y="-15999"/>
              <a:chExt cx="971550" cy="655638"/>
            </a:xfrm>
          </p:grpSpPr>
          <p:sp>
            <p:nvSpPr>
              <p:cNvPr id="37" name="Box">
                <a:extLst>
                  <a:ext uri="{FF2B5EF4-FFF2-40B4-BE49-F238E27FC236}">
                    <a16:creationId xmlns:a16="http://schemas.microsoft.com/office/drawing/2014/main" id="{A7962E0E-6D79-4CD1-C6B2-9D559DB3FDD3}"/>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T2">
                <a:extLst>
                  <a:ext uri="{FF2B5EF4-FFF2-40B4-BE49-F238E27FC236}">
                    <a16:creationId xmlns:a16="http://schemas.microsoft.com/office/drawing/2014/main" id="{0285EA8B-F428-6A32-FD48-0AB54B36F992}"/>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 name="T1">
                <a:extLst>
                  <a:ext uri="{FF2B5EF4-FFF2-40B4-BE49-F238E27FC236}">
                    <a16:creationId xmlns:a16="http://schemas.microsoft.com/office/drawing/2014/main" id="{8D2D6F33-C35A-4EF9-0100-A9D78F2B5C6F}"/>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V">
                <a:extLst>
                  <a:ext uri="{FF2B5EF4-FFF2-40B4-BE49-F238E27FC236}">
                    <a16:creationId xmlns:a16="http://schemas.microsoft.com/office/drawing/2014/main" id="{154594A9-3E6D-FD31-96D8-BA6BFF8A50CA}"/>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 name="_VTT_logo_102019_04_white_on_dark_grey" hidden="1">
              <a:extLst>
                <a:ext uri="{FF2B5EF4-FFF2-40B4-BE49-F238E27FC236}">
                  <a16:creationId xmlns:a16="http://schemas.microsoft.com/office/drawing/2014/main" id="{5D4EE7AA-81C4-A00C-0B24-49EA7E6F327C}"/>
                </a:ext>
              </a:extLst>
            </p:cNvPr>
            <p:cNvGrpSpPr/>
            <p:nvPr/>
          </p:nvGrpSpPr>
          <p:grpSpPr>
            <a:xfrm>
              <a:off x="7909204" y="1770762"/>
              <a:ext cx="971550" cy="655638"/>
              <a:chOff x="379933" y="-15999"/>
              <a:chExt cx="971550" cy="655638"/>
            </a:xfrm>
          </p:grpSpPr>
          <p:sp>
            <p:nvSpPr>
              <p:cNvPr id="33" name="Box">
                <a:extLst>
                  <a:ext uri="{FF2B5EF4-FFF2-40B4-BE49-F238E27FC236}">
                    <a16:creationId xmlns:a16="http://schemas.microsoft.com/office/drawing/2014/main" id="{EE0AA6BE-87DA-00B3-5E23-6AAC6ACB661D}"/>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T2">
                <a:extLst>
                  <a:ext uri="{FF2B5EF4-FFF2-40B4-BE49-F238E27FC236}">
                    <a16:creationId xmlns:a16="http://schemas.microsoft.com/office/drawing/2014/main" id="{E89EB596-EBC6-1B2E-463A-59115616343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 name="T1">
                <a:extLst>
                  <a:ext uri="{FF2B5EF4-FFF2-40B4-BE49-F238E27FC236}">
                    <a16:creationId xmlns:a16="http://schemas.microsoft.com/office/drawing/2014/main" id="{223EF6F4-B06A-C4E3-0038-F5173A43156F}"/>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V">
                <a:extLst>
                  <a:ext uri="{FF2B5EF4-FFF2-40B4-BE49-F238E27FC236}">
                    <a16:creationId xmlns:a16="http://schemas.microsoft.com/office/drawing/2014/main" id="{08B32087-356D-707A-7C91-45C131CEBDAF}"/>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8" name="_VTT_logo_102019_05_dark_grey_on_white" hidden="1">
              <a:extLst>
                <a:ext uri="{FF2B5EF4-FFF2-40B4-BE49-F238E27FC236}">
                  <a16:creationId xmlns:a16="http://schemas.microsoft.com/office/drawing/2014/main" id="{E701A924-E20C-974F-4FFA-367513841179}"/>
                </a:ext>
              </a:extLst>
            </p:cNvPr>
            <p:cNvGrpSpPr/>
            <p:nvPr/>
          </p:nvGrpSpPr>
          <p:grpSpPr>
            <a:xfrm>
              <a:off x="7909204" y="1770762"/>
              <a:ext cx="971550" cy="655638"/>
              <a:chOff x="379933" y="-15999"/>
              <a:chExt cx="971550" cy="655638"/>
            </a:xfrm>
          </p:grpSpPr>
          <p:sp>
            <p:nvSpPr>
              <p:cNvPr id="29" name="Box">
                <a:extLst>
                  <a:ext uri="{FF2B5EF4-FFF2-40B4-BE49-F238E27FC236}">
                    <a16:creationId xmlns:a16="http://schemas.microsoft.com/office/drawing/2014/main" id="{7E5AADC3-34A0-FBE4-572F-043AAF8FBA0E}"/>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T2">
                <a:extLst>
                  <a:ext uri="{FF2B5EF4-FFF2-40B4-BE49-F238E27FC236}">
                    <a16:creationId xmlns:a16="http://schemas.microsoft.com/office/drawing/2014/main" id="{CD84D479-3482-A26D-2A1E-70567EE54443}"/>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T1">
                <a:extLst>
                  <a:ext uri="{FF2B5EF4-FFF2-40B4-BE49-F238E27FC236}">
                    <a16:creationId xmlns:a16="http://schemas.microsoft.com/office/drawing/2014/main" id="{34C49081-1B43-D597-BF30-5C69C227769C}"/>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V">
                <a:extLst>
                  <a:ext uri="{FF2B5EF4-FFF2-40B4-BE49-F238E27FC236}">
                    <a16:creationId xmlns:a16="http://schemas.microsoft.com/office/drawing/2014/main" id="{91912F4D-555F-776F-3510-0673E15F9524}"/>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9" name="_VTT_logo_102019_06_orange_blue_on_white" hidden="1">
              <a:extLst>
                <a:ext uri="{FF2B5EF4-FFF2-40B4-BE49-F238E27FC236}">
                  <a16:creationId xmlns:a16="http://schemas.microsoft.com/office/drawing/2014/main" id="{E191EB85-DCA5-3775-68F4-75E0FBAC0247}"/>
                </a:ext>
              </a:extLst>
            </p:cNvPr>
            <p:cNvGrpSpPr/>
            <p:nvPr/>
          </p:nvGrpSpPr>
          <p:grpSpPr>
            <a:xfrm>
              <a:off x="7909204" y="1770762"/>
              <a:ext cx="971550" cy="655638"/>
              <a:chOff x="379933" y="-15999"/>
              <a:chExt cx="971550" cy="655638"/>
            </a:xfrm>
          </p:grpSpPr>
          <p:sp>
            <p:nvSpPr>
              <p:cNvPr id="25" name="Box">
                <a:extLst>
                  <a:ext uri="{FF2B5EF4-FFF2-40B4-BE49-F238E27FC236}">
                    <a16:creationId xmlns:a16="http://schemas.microsoft.com/office/drawing/2014/main" id="{CABBFB6F-2951-9E22-87FA-D87F6D84D2F0}"/>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T2">
                <a:extLst>
                  <a:ext uri="{FF2B5EF4-FFF2-40B4-BE49-F238E27FC236}">
                    <a16:creationId xmlns:a16="http://schemas.microsoft.com/office/drawing/2014/main" id="{5F615C71-9540-DD97-886A-BE576AA84271}"/>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 name="T1">
                <a:extLst>
                  <a:ext uri="{FF2B5EF4-FFF2-40B4-BE49-F238E27FC236}">
                    <a16:creationId xmlns:a16="http://schemas.microsoft.com/office/drawing/2014/main" id="{C410710C-A392-5EDA-11CF-A08FCEEEAFE5}"/>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V">
                <a:extLst>
                  <a:ext uri="{FF2B5EF4-FFF2-40B4-BE49-F238E27FC236}">
                    <a16:creationId xmlns:a16="http://schemas.microsoft.com/office/drawing/2014/main" id="{ADD9C8AE-2B88-BF5F-D345-1BF63CD3144A}"/>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0" name="_VTT_logo_102019_07_blue_on_white" hidden="1">
              <a:extLst>
                <a:ext uri="{FF2B5EF4-FFF2-40B4-BE49-F238E27FC236}">
                  <a16:creationId xmlns:a16="http://schemas.microsoft.com/office/drawing/2014/main" id="{49D5B1FB-114C-845B-86DA-ECE44FD91CF7}"/>
                </a:ext>
              </a:extLst>
            </p:cNvPr>
            <p:cNvGrpSpPr/>
            <p:nvPr/>
          </p:nvGrpSpPr>
          <p:grpSpPr>
            <a:xfrm>
              <a:off x="7909204" y="1770762"/>
              <a:ext cx="971550" cy="655638"/>
              <a:chOff x="379933" y="-15999"/>
              <a:chExt cx="971550" cy="655638"/>
            </a:xfrm>
          </p:grpSpPr>
          <p:sp>
            <p:nvSpPr>
              <p:cNvPr id="21" name="Box">
                <a:extLst>
                  <a:ext uri="{FF2B5EF4-FFF2-40B4-BE49-F238E27FC236}">
                    <a16:creationId xmlns:a16="http://schemas.microsoft.com/office/drawing/2014/main" id="{AD57B041-D4A6-837C-95E4-DB30159F39B8}"/>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T2">
                <a:extLst>
                  <a:ext uri="{FF2B5EF4-FFF2-40B4-BE49-F238E27FC236}">
                    <a16:creationId xmlns:a16="http://schemas.microsoft.com/office/drawing/2014/main" id="{F050E999-341C-1BC5-74E8-FA97BD6E7CC9}"/>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 name="T1">
                <a:extLst>
                  <a:ext uri="{FF2B5EF4-FFF2-40B4-BE49-F238E27FC236}">
                    <a16:creationId xmlns:a16="http://schemas.microsoft.com/office/drawing/2014/main" id="{0F5AB3B3-37D8-4C8E-FBF1-D6A1F1B58A01}"/>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 name="V">
                <a:extLst>
                  <a:ext uri="{FF2B5EF4-FFF2-40B4-BE49-F238E27FC236}">
                    <a16:creationId xmlns:a16="http://schemas.microsoft.com/office/drawing/2014/main" id="{7095B625-1DEB-E6CA-7875-35C00B6B72E4}"/>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1" name="_VTT_logo_102019_08_black_on_white" hidden="1">
              <a:extLst>
                <a:ext uri="{FF2B5EF4-FFF2-40B4-BE49-F238E27FC236}">
                  <a16:creationId xmlns:a16="http://schemas.microsoft.com/office/drawing/2014/main" id="{F4B615AF-5BE0-9CF3-E25E-1BE6B2AF1259}"/>
                </a:ext>
              </a:extLst>
            </p:cNvPr>
            <p:cNvGrpSpPr/>
            <p:nvPr/>
          </p:nvGrpSpPr>
          <p:grpSpPr>
            <a:xfrm>
              <a:off x="7909204" y="1770762"/>
              <a:ext cx="971550" cy="655638"/>
              <a:chOff x="379933" y="-15999"/>
              <a:chExt cx="971550" cy="655638"/>
            </a:xfrm>
          </p:grpSpPr>
          <p:sp>
            <p:nvSpPr>
              <p:cNvPr id="17" name="Box">
                <a:extLst>
                  <a:ext uri="{FF2B5EF4-FFF2-40B4-BE49-F238E27FC236}">
                    <a16:creationId xmlns:a16="http://schemas.microsoft.com/office/drawing/2014/main" id="{D930B47C-1564-EACE-FEDB-D2436C5BE012}"/>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T2">
                <a:extLst>
                  <a:ext uri="{FF2B5EF4-FFF2-40B4-BE49-F238E27FC236}">
                    <a16:creationId xmlns:a16="http://schemas.microsoft.com/office/drawing/2014/main" id="{95DD7A40-4D9A-3F74-B798-9E91A19CF065}"/>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T1">
                <a:extLst>
                  <a:ext uri="{FF2B5EF4-FFF2-40B4-BE49-F238E27FC236}">
                    <a16:creationId xmlns:a16="http://schemas.microsoft.com/office/drawing/2014/main" id="{F9615A88-0E46-7C0C-E1AA-1E451727C900}"/>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V">
                <a:extLst>
                  <a:ext uri="{FF2B5EF4-FFF2-40B4-BE49-F238E27FC236}">
                    <a16:creationId xmlns:a16="http://schemas.microsoft.com/office/drawing/2014/main" id="{088A9922-684D-2777-296A-D67849D248A0}"/>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2" name="_VTT_logo_102019_09_orange_on_white" hidden="1">
              <a:extLst>
                <a:ext uri="{FF2B5EF4-FFF2-40B4-BE49-F238E27FC236}">
                  <a16:creationId xmlns:a16="http://schemas.microsoft.com/office/drawing/2014/main" id="{685BF6A0-EB13-B35D-1CC5-0051F71AF150}"/>
                </a:ext>
              </a:extLst>
            </p:cNvPr>
            <p:cNvGrpSpPr/>
            <p:nvPr/>
          </p:nvGrpSpPr>
          <p:grpSpPr>
            <a:xfrm>
              <a:off x="7909204" y="1770762"/>
              <a:ext cx="971550" cy="655638"/>
              <a:chOff x="379933" y="-15999"/>
              <a:chExt cx="971550" cy="655638"/>
            </a:xfrm>
          </p:grpSpPr>
          <p:sp>
            <p:nvSpPr>
              <p:cNvPr id="13" name="Box">
                <a:extLst>
                  <a:ext uri="{FF2B5EF4-FFF2-40B4-BE49-F238E27FC236}">
                    <a16:creationId xmlns:a16="http://schemas.microsoft.com/office/drawing/2014/main" id="{C99F6F2D-AFEB-6DDB-BC57-3CE6111D7782}"/>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T2">
                <a:extLst>
                  <a:ext uri="{FF2B5EF4-FFF2-40B4-BE49-F238E27FC236}">
                    <a16:creationId xmlns:a16="http://schemas.microsoft.com/office/drawing/2014/main" id="{477F3B03-F795-FCA4-DD31-9C09312F196E}"/>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T1">
                <a:extLst>
                  <a:ext uri="{FF2B5EF4-FFF2-40B4-BE49-F238E27FC236}">
                    <a16:creationId xmlns:a16="http://schemas.microsoft.com/office/drawing/2014/main" id="{E878173E-D911-5D69-81D4-0F7193D28355}"/>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V">
                <a:extLst>
                  <a:ext uri="{FF2B5EF4-FFF2-40B4-BE49-F238E27FC236}">
                    <a16:creationId xmlns:a16="http://schemas.microsoft.com/office/drawing/2014/main" id="{696F272B-DF6B-A4EB-9AAE-2B00AD16139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49" name="Footer Placeholder 4">
            <a:extLst>
              <a:ext uri="{FF2B5EF4-FFF2-40B4-BE49-F238E27FC236}">
                <a16:creationId xmlns:a16="http://schemas.microsoft.com/office/drawing/2014/main" id="{D7FB22EE-8D6B-B53B-4715-1BD045435EB2}"/>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50" name="Slide Number Placeholder 5">
            <a:extLst>
              <a:ext uri="{FF2B5EF4-FFF2-40B4-BE49-F238E27FC236}">
                <a16:creationId xmlns:a16="http://schemas.microsoft.com/office/drawing/2014/main" id="{9F5BA3DE-6C5A-ABAF-BC5C-1D738B4CA524}"/>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51" name="Date Placeholder 3">
            <a:extLst>
              <a:ext uri="{FF2B5EF4-FFF2-40B4-BE49-F238E27FC236}">
                <a16:creationId xmlns:a16="http://schemas.microsoft.com/office/drawing/2014/main" id="{5B49D89C-B04F-6053-3929-D11E1AA7A1BE}"/>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131981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0E3D-7CA1-4C38-A728-050E2864283A}"/>
              </a:ext>
            </a:extLst>
          </p:cNvPr>
          <p:cNvSpPr>
            <a:spLocks noGrp="1"/>
          </p:cNvSpPr>
          <p:nvPr>
            <p:ph type="title"/>
          </p:nvPr>
        </p:nvSpPr>
        <p:spPr>
          <a:xfrm>
            <a:off x="719138" y="587374"/>
            <a:ext cx="6948862" cy="742951"/>
          </a:xfrm>
        </p:spPr>
        <p:txBody>
          <a:bodyPr/>
          <a:lstStyle/>
          <a:p>
            <a:r>
              <a:rPr lang="en-GB" noProof="0"/>
              <a:t>Click to edit Master title style</a:t>
            </a:r>
          </a:p>
        </p:txBody>
      </p:sp>
      <p:grpSp>
        <p:nvGrpSpPr>
          <p:cNvPr id="53" name="VTT_LogoStack_v3_16092019 pienempi koko">
            <a:extLst>
              <a:ext uri="{FF2B5EF4-FFF2-40B4-BE49-F238E27FC236}">
                <a16:creationId xmlns:a16="http://schemas.microsoft.com/office/drawing/2014/main" id="{6F29D08E-F945-F118-0BC0-E6CFC72F2136}"/>
              </a:ext>
            </a:extLst>
          </p:cNvPr>
          <p:cNvGrpSpPr/>
          <p:nvPr/>
        </p:nvGrpSpPr>
        <p:grpSpPr>
          <a:xfrm>
            <a:off x="8043515" y="2"/>
            <a:ext cx="869543" cy="586800"/>
            <a:chOff x="7909204" y="1770762"/>
            <a:chExt cx="971550" cy="655638"/>
          </a:xfrm>
        </p:grpSpPr>
        <p:grpSp>
          <p:nvGrpSpPr>
            <p:cNvPr id="54" name="_VTT_logo_102019_01_white_on_orange">
              <a:extLst>
                <a:ext uri="{FF2B5EF4-FFF2-40B4-BE49-F238E27FC236}">
                  <a16:creationId xmlns:a16="http://schemas.microsoft.com/office/drawing/2014/main" id="{683DC7F1-268A-5B8E-8223-27D0A53F7340}"/>
                </a:ext>
              </a:extLst>
            </p:cNvPr>
            <p:cNvGrpSpPr/>
            <p:nvPr/>
          </p:nvGrpSpPr>
          <p:grpSpPr>
            <a:xfrm>
              <a:off x="7909204" y="1770762"/>
              <a:ext cx="971550" cy="655638"/>
              <a:chOff x="379933" y="-15999"/>
              <a:chExt cx="971550" cy="655638"/>
            </a:xfrm>
          </p:grpSpPr>
          <p:sp>
            <p:nvSpPr>
              <p:cNvPr id="95" name="Box">
                <a:extLst>
                  <a:ext uri="{FF2B5EF4-FFF2-40B4-BE49-F238E27FC236}">
                    <a16:creationId xmlns:a16="http://schemas.microsoft.com/office/drawing/2014/main" id="{B51BA3B8-BEE2-BCB0-3C50-A171A98A4E10}"/>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6" name="T2">
                <a:extLst>
                  <a:ext uri="{FF2B5EF4-FFF2-40B4-BE49-F238E27FC236}">
                    <a16:creationId xmlns:a16="http://schemas.microsoft.com/office/drawing/2014/main" id="{95A3C9B0-E75C-D368-B711-044094059F6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7" name="T1">
                <a:extLst>
                  <a:ext uri="{FF2B5EF4-FFF2-40B4-BE49-F238E27FC236}">
                    <a16:creationId xmlns:a16="http://schemas.microsoft.com/office/drawing/2014/main" id="{A01C7D82-1E7E-F7E5-A011-3B93CBC917F1}"/>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8" name="V">
                <a:extLst>
                  <a:ext uri="{FF2B5EF4-FFF2-40B4-BE49-F238E27FC236}">
                    <a16:creationId xmlns:a16="http://schemas.microsoft.com/office/drawing/2014/main" id="{11C12777-B152-1B3A-0423-822631C1A3D4}"/>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5" name="_VTT_logo_102019_02_white_on_black" hidden="1">
              <a:extLst>
                <a:ext uri="{FF2B5EF4-FFF2-40B4-BE49-F238E27FC236}">
                  <a16:creationId xmlns:a16="http://schemas.microsoft.com/office/drawing/2014/main" id="{9B4C09E7-0D1D-3104-27F2-FD0B43250461}"/>
                </a:ext>
              </a:extLst>
            </p:cNvPr>
            <p:cNvGrpSpPr/>
            <p:nvPr/>
          </p:nvGrpSpPr>
          <p:grpSpPr>
            <a:xfrm>
              <a:off x="7909204" y="1770762"/>
              <a:ext cx="971550" cy="655638"/>
              <a:chOff x="379933" y="-15999"/>
              <a:chExt cx="971550" cy="655638"/>
            </a:xfrm>
          </p:grpSpPr>
          <p:sp>
            <p:nvSpPr>
              <p:cNvPr id="91" name="Box">
                <a:extLst>
                  <a:ext uri="{FF2B5EF4-FFF2-40B4-BE49-F238E27FC236}">
                    <a16:creationId xmlns:a16="http://schemas.microsoft.com/office/drawing/2014/main" id="{09516160-F0B8-3816-C62E-F9D2BD7FD010}"/>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2" name="T2">
                <a:extLst>
                  <a:ext uri="{FF2B5EF4-FFF2-40B4-BE49-F238E27FC236}">
                    <a16:creationId xmlns:a16="http://schemas.microsoft.com/office/drawing/2014/main" id="{8D6CF881-104F-6690-AF5D-DDBA29156376}"/>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3" name="T1">
                <a:extLst>
                  <a:ext uri="{FF2B5EF4-FFF2-40B4-BE49-F238E27FC236}">
                    <a16:creationId xmlns:a16="http://schemas.microsoft.com/office/drawing/2014/main" id="{AA2DA6E4-DBF0-1B74-B6BD-6427CA36D7E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V">
                <a:extLst>
                  <a:ext uri="{FF2B5EF4-FFF2-40B4-BE49-F238E27FC236}">
                    <a16:creationId xmlns:a16="http://schemas.microsoft.com/office/drawing/2014/main" id="{994CF06A-BB6B-8DBF-B212-E01DFC58AE6E}"/>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6" name="_VTT_logo_102019_03_white_on_blue" hidden="1">
              <a:extLst>
                <a:ext uri="{FF2B5EF4-FFF2-40B4-BE49-F238E27FC236}">
                  <a16:creationId xmlns:a16="http://schemas.microsoft.com/office/drawing/2014/main" id="{D6A652DB-8C71-F447-29BF-F32DC64CDD92}"/>
                </a:ext>
              </a:extLst>
            </p:cNvPr>
            <p:cNvGrpSpPr/>
            <p:nvPr/>
          </p:nvGrpSpPr>
          <p:grpSpPr>
            <a:xfrm>
              <a:off x="7909204" y="1770762"/>
              <a:ext cx="971550" cy="655638"/>
              <a:chOff x="379933" y="-15999"/>
              <a:chExt cx="971550" cy="655638"/>
            </a:xfrm>
          </p:grpSpPr>
          <p:sp>
            <p:nvSpPr>
              <p:cNvPr id="87" name="Box">
                <a:extLst>
                  <a:ext uri="{FF2B5EF4-FFF2-40B4-BE49-F238E27FC236}">
                    <a16:creationId xmlns:a16="http://schemas.microsoft.com/office/drawing/2014/main" id="{7D0390E7-7E0E-AA1C-EDD5-809B83D0FFC7}"/>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8" name="T2">
                <a:extLst>
                  <a:ext uri="{FF2B5EF4-FFF2-40B4-BE49-F238E27FC236}">
                    <a16:creationId xmlns:a16="http://schemas.microsoft.com/office/drawing/2014/main" id="{2B6756C3-885D-12A1-FEB6-1A70443EA429}"/>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9" name="T1">
                <a:extLst>
                  <a:ext uri="{FF2B5EF4-FFF2-40B4-BE49-F238E27FC236}">
                    <a16:creationId xmlns:a16="http://schemas.microsoft.com/office/drawing/2014/main" id="{42A4AB7A-81C4-59E4-5BF4-FD5A1602AD7E}"/>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0" name="V">
                <a:extLst>
                  <a:ext uri="{FF2B5EF4-FFF2-40B4-BE49-F238E27FC236}">
                    <a16:creationId xmlns:a16="http://schemas.microsoft.com/office/drawing/2014/main" id="{D3599953-7995-D2EE-6607-A9A382F1653E}"/>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7" name="_VTT_logo_102019_04_white_on_dark_grey" hidden="1">
              <a:extLst>
                <a:ext uri="{FF2B5EF4-FFF2-40B4-BE49-F238E27FC236}">
                  <a16:creationId xmlns:a16="http://schemas.microsoft.com/office/drawing/2014/main" id="{303F4F9B-4B9F-A743-16C1-6592D599CE03}"/>
                </a:ext>
              </a:extLst>
            </p:cNvPr>
            <p:cNvGrpSpPr/>
            <p:nvPr/>
          </p:nvGrpSpPr>
          <p:grpSpPr>
            <a:xfrm>
              <a:off x="7909204" y="1770762"/>
              <a:ext cx="971550" cy="655638"/>
              <a:chOff x="379933" y="-15999"/>
              <a:chExt cx="971550" cy="655638"/>
            </a:xfrm>
          </p:grpSpPr>
          <p:sp>
            <p:nvSpPr>
              <p:cNvPr id="83" name="Box">
                <a:extLst>
                  <a:ext uri="{FF2B5EF4-FFF2-40B4-BE49-F238E27FC236}">
                    <a16:creationId xmlns:a16="http://schemas.microsoft.com/office/drawing/2014/main" id="{604F53E7-A3AE-DC63-1DE3-1C267F43384A}"/>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4" name="T2">
                <a:extLst>
                  <a:ext uri="{FF2B5EF4-FFF2-40B4-BE49-F238E27FC236}">
                    <a16:creationId xmlns:a16="http://schemas.microsoft.com/office/drawing/2014/main" id="{C1A9279C-B178-D7E5-2B5E-69D15EE3E946}"/>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5" name="T1">
                <a:extLst>
                  <a:ext uri="{FF2B5EF4-FFF2-40B4-BE49-F238E27FC236}">
                    <a16:creationId xmlns:a16="http://schemas.microsoft.com/office/drawing/2014/main" id="{7074E29F-2188-01FB-B348-59FC17D719D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V">
                <a:extLst>
                  <a:ext uri="{FF2B5EF4-FFF2-40B4-BE49-F238E27FC236}">
                    <a16:creationId xmlns:a16="http://schemas.microsoft.com/office/drawing/2014/main" id="{E8646883-85D5-6862-03C5-65C9769C4DDF}"/>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8" name="_VTT_logo_102019_05_dark_grey_on_white" hidden="1">
              <a:extLst>
                <a:ext uri="{FF2B5EF4-FFF2-40B4-BE49-F238E27FC236}">
                  <a16:creationId xmlns:a16="http://schemas.microsoft.com/office/drawing/2014/main" id="{919032B7-18AE-8136-DF59-8AA1A48F9E96}"/>
                </a:ext>
              </a:extLst>
            </p:cNvPr>
            <p:cNvGrpSpPr/>
            <p:nvPr/>
          </p:nvGrpSpPr>
          <p:grpSpPr>
            <a:xfrm>
              <a:off x="7909204" y="1770762"/>
              <a:ext cx="971550" cy="655638"/>
              <a:chOff x="379933" y="-15999"/>
              <a:chExt cx="971550" cy="655638"/>
            </a:xfrm>
          </p:grpSpPr>
          <p:sp>
            <p:nvSpPr>
              <p:cNvPr id="79" name="Box">
                <a:extLst>
                  <a:ext uri="{FF2B5EF4-FFF2-40B4-BE49-F238E27FC236}">
                    <a16:creationId xmlns:a16="http://schemas.microsoft.com/office/drawing/2014/main" id="{A915FC28-DEA3-94F0-CD68-3D6268093F96}"/>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0" name="T2">
                <a:extLst>
                  <a:ext uri="{FF2B5EF4-FFF2-40B4-BE49-F238E27FC236}">
                    <a16:creationId xmlns:a16="http://schemas.microsoft.com/office/drawing/2014/main" id="{06C1C161-3765-FC7E-C584-A41AD0F7A92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1" name="T1">
                <a:extLst>
                  <a:ext uri="{FF2B5EF4-FFF2-40B4-BE49-F238E27FC236}">
                    <a16:creationId xmlns:a16="http://schemas.microsoft.com/office/drawing/2014/main" id="{B7A3366E-4BEC-764C-01BD-9AF372C3B477}"/>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2" name="V">
                <a:extLst>
                  <a:ext uri="{FF2B5EF4-FFF2-40B4-BE49-F238E27FC236}">
                    <a16:creationId xmlns:a16="http://schemas.microsoft.com/office/drawing/2014/main" id="{808A7A36-CA5E-6B68-0EA9-36E1D8411DC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9" name="_VTT_logo_102019_06_orange_blue_on_white" hidden="1">
              <a:extLst>
                <a:ext uri="{FF2B5EF4-FFF2-40B4-BE49-F238E27FC236}">
                  <a16:creationId xmlns:a16="http://schemas.microsoft.com/office/drawing/2014/main" id="{98D79B17-D331-D59E-393E-2817D7157C8A}"/>
                </a:ext>
              </a:extLst>
            </p:cNvPr>
            <p:cNvGrpSpPr/>
            <p:nvPr/>
          </p:nvGrpSpPr>
          <p:grpSpPr>
            <a:xfrm>
              <a:off x="7909204" y="1770762"/>
              <a:ext cx="971550" cy="655638"/>
              <a:chOff x="379933" y="-15999"/>
              <a:chExt cx="971550" cy="655638"/>
            </a:xfrm>
          </p:grpSpPr>
          <p:sp>
            <p:nvSpPr>
              <p:cNvPr id="75" name="Box">
                <a:extLst>
                  <a:ext uri="{FF2B5EF4-FFF2-40B4-BE49-F238E27FC236}">
                    <a16:creationId xmlns:a16="http://schemas.microsoft.com/office/drawing/2014/main" id="{25C57F3A-67B7-3B91-065D-2F31AF2C0CB7}"/>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6" name="T2">
                <a:extLst>
                  <a:ext uri="{FF2B5EF4-FFF2-40B4-BE49-F238E27FC236}">
                    <a16:creationId xmlns:a16="http://schemas.microsoft.com/office/drawing/2014/main" id="{15301903-0913-2D66-C469-81C7BAA04B32}"/>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7" name="T1">
                <a:extLst>
                  <a:ext uri="{FF2B5EF4-FFF2-40B4-BE49-F238E27FC236}">
                    <a16:creationId xmlns:a16="http://schemas.microsoft.com/office/drawing/2014/main" id="{F00B43BE-C793-36D0-F39F-306D9AF8F5EE}"/>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8" name="V">
                <a:extLst>
                  <a:ext uri="{FF2B5EF4-FFF2-40B4-BE49-F238E27FC236}">
                    <a16:creationId xmlns:a16="http://schemas.microsoft.com/office/drawing/2014/main" id="{06FDAF5B-A5DE-84C4-F99D-59822C197E61}"/>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0" name="_VTT_logo_102019_07_blue_on_white" hidden="1">
              <a:extLst>
                <a:ext uri="{FF2B5EF4-FFF2-40B4-BE49-F238E27FC236}">
                  <a16:creationId xmlns:a16="http://schemas.microsoft.com/office/drawing/2014/main" id="{092A50FF-E507-713A-CEF7-FEFB5D338FCD}"/>
                </a:ext>
              </a:extLst>
            </p:cNvPr>
            <p:cNvGrpSpPr/>
            <p:nvPr/>
          </p:nvGrpSpPr>
          <p:grpSpPr>
            <a:xfrm>
              <a:off x="7909204" y="1770762"/>
              <a:ext cx="971550" cy="655638"/>
              <a:chOff x="379933" y="-15999"/>
              <a:chExt cx="971550" cy="655638"/>
            </a:xfrm>
          </p:grpSpPr>
          <p:sp>
            <p:nvSpPr>
              <p:cNvPr id="71" name="Box">
                <a:extLst>
                  <a:ext uri="{FF2B5EF4-FFF2-40B4-BE49-F238E27FC236}">
                    <a16:creationId xmlns:a16="http://schemas.microsoft.com/office/drawing/2014/main" id="{9E7500E4-BB99-D7CB-FB88-BF174A016D60}"/>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2" name="T2">
                <a:extLst>
                  <a:ext uri="{FF2B5EF4-FFF2-40B4-BE49-F238E27FC236}">
                    <a16:creationId xmlns:a16="http://schemas.microsoft.com/office/drawing/2014/main" id="{4C38B52F-738B-038B-98FA-D58A389F977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 name="T1">
                <a:extLst>
                  <a:ext uri="{FF2B5EF4-FFF2-40B4-BE49-F238E27FC236}">
                    <a16:creationId xmlns:a16="http://schemas.microsoft.com/office/drawing/2014/main" id="{A62F6D95-4DFD-CF64-ADD5-C6A0B2EA8E5E}"/>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 name="V">
                <a:extLst>
                  <a:ext uri="{FF2B5EF4-FFF2-40B4-BE49-F238E27FC236}">
                    <a16:creationId xmlns:a16="http://schemas.microsoft.com/office/drawing/2014/main" id="{6F17EA71-D8C1-3001-7FC7-4E0A211A277E}"/>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1" name="_VTT_logo_102019_08_black_on_white" hidden="1">
              <a:extLst>
                <a:ext uri="{FF2B5EF4-FFF2-40B4-BE49-F238E27FC236}">
                  <a16:creationId xmlns:a16="http://schemas.microsoft.com/office/drawing/2014/main" id="{2425F3D5-1D22-C163-4717-FFE876D1371E}"/>
                </a:ext>
              </a:extLst>
            </p:cNvPr>
            <p:cNvGrpSpPr/>
            <p:nvPr/>
          </p:nvGrpSpPr>
          <p:grpSpPr>
            <a:xfrm>
              <a:off x="7909204" y="1770762"/>
              <a:ext cx="971550" cy="655638"/>
              <a:chOff x="379933" y="-15999"/>
              <a:chExt cx="971550" cy="655638"/>
            </a:xfrm>
          </p:grpSpPr>
          <p:sp>
            <p:nvSpPr>
              <p:cNvPr id="67" name="Box">
                <a:extLst>
                  <a:ext uri="{FF2B5EF4-FFF2-40B4-BE49-F238E27FC236}">
                    <a16:creationId xmlns:a16="http://schemas.microsoft.com/office/drawing/2014/main" id="{D435D6F7-18B6-BCBA-8D1F-CC53022F1E50}"/>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8" name="T2">
                <a:extLst>
                  <a:ext uri="{FF2B5EF4-FFF2-40B4-BE49-F238E27FC236}">
                    <a16:creationId xmlns:a16="http://schemas.microsoft.com/office/drawing/2014/main" id="{A206DA24-0253-ED38-4473-FEA4D6BDAAE1}"/>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9" name="T1">
                <a:extLst>
                  <a:ext uri="{FF2B5EF4-FFF2-40B4-BE49-F238E27FC236}">
                    <a16:creationId xmlns:a16="http://schemas.microsoft.com/office/drawing/2014/main" id="{D3D02E07-00B0-6FAD-E194-28D57174FBB8}"/>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 name="V">
                <a:extLst>
                  <a:ext uri="{FF2B5EF4-FFF2-40B4-BE49-F238E27FC236}">
                    <a16:creationId xmlns:a16="http://schemas.microsoft.com/office/drawing/2014/main" id="{0D834958-A664-2F64-40D3-BFC06463C0A2}"/>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2" name="_VTT_logo_102019_09_orange_on_white" hidden="1">
              <a:extLst>
                <a:ext uri="{FF2B5EF4-FFF2-40B4-BE49-F238E27FC236}">
                  <a16:creationId xmlns:a16="http://schemas.microsoft.com/office/drawing/2014/main" id="{BB4CE315-00DB-8800-EAEB-F9837CEC541C}"/>
                </a:ext>
              </a:extLst>
            </p:cNvPr>
            <p:cNvGrpSpPr/>
            <p:nvPr/>
          </p:nvGrpSpPr>
          <p:grpSpPr>
            <a:xfrm>
              <a:off x="7909204" y="1770762"/>
              <a:ext cx="971550" cy="655638"/>
              <a:chOff x="379933" y="-15999"/>
              <a:chExt cx="971550" cy="655638"/>
            </a:xfrm>
          </p:grpSpPr>
          <p:sp>
            <p:nvSpPr>
              <p:cNvPr id="63" name="Box">
                <a:extLst>
                  <a:ext uri="{FF2B5EF4-FFF2-40B4-BE49-F238E27FC236}">
                    <a16:creationId xmlns:a16="http://schemas.microsoft.com/office/drawing/2014/main" id="{43548977-B435-0ABC-1D07-F4D3DF3ED277}"/>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4" name="T2">
                <a:extLst>
                  <a:ext uri="{FF2B5EF4-FFF2-40B4-BE49-F238E27FC236}">
                    <a16:creationId xmlns:a16="http://schemas.microsoft.com/office/drawing/2014/main" id="{6C853756-2CB5-0908-7B03-9B458DB16203}"/>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5" name="T1">
                <a:extLst>
                  <a:ext uri="{FF2B5EF4-FFF2-40B4-BE49-F238E27FC236}">
                    <a16:creationId xmlns:a16="http://schemas.microsoft.com/office/drawing/2014/main" id="{7DB36DA7-A878-627B-032E-6FBA134B6D13}"/>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 name="V">
                <a:extLst>
                  <a:ext uri="{FF2B5EF4-FFF2-40B4-BE49-F238E27FC236}">
                    <a16:creationId xmlns:a16="http://schemas.microsoft.com/office/drawing/2014/main" id="{8076C284-B6C6-4D05-618B-707BE03B452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4" name="Footer Placeholder 4">
            <a:extLst>
              <a:ext uri="{FF2B5EF4-FFF2-40B4-BE49-F238E27FC236}">
                <a16:creationId xmlns:a16="http://schemas.microsoft.com/office/drawing/2014/main" id="{2365D119-D489-5EC7-0BF0-D3D04D4293FF}"/>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5" name="Slide Number Placeholder 5">
            <a:extLst>
              <a:ext uri="{FF2B5EF4-FFF2-40B4-BE49-F238E27FC236}">
                <a16:creationId xmlns:a16="http://schemas.microsoft.com/office/drawing/2014/main" id="{3436C46B-1EE3-0DB7-77EB-37C536286848}"/>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6" name="Date Placeholder 3">
            <a:extLst>
              <a:ext uri="{FF2B5EF4-FFF2-40B4-BE49-F238E27FC236}">
                <a16:creationId xmlns:a16="http://schemas.microsoft.com/office/drawing/2014/main" id="{BD3FE1F9-398B-C384-C982-6E639F1CFD96}"/>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79250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994CBB8E-A8FF-0208-90D4-5E7B9DD1A116}"/>
              </a:ext>
            </a:extLst>
          </p:cNvPr>
          <p:cNvGrpSpPr/>
          <p:nvPr/>
        </p:nvGrpSpPr>
        <p:grpSpPr>
          <a:xfrm>
            <a:off x="8043515" y="2"/>
            <a:ext cx="869543" cy="586800"/>
            <a:chOff x="7909204" y="1770762"/>
            <a:chExt cx="971550" cy="655638"/>
          </a:xfrm>
        </p:grpSpPr>
        <p:grpSp>
          <p:nvGrpSpPr>
            <p:cNvPr id="52" name="_VTT_logo_102019_01_white_on_orange">
              <a:extLst>
                <a:ext uri="{FF2B5EF4-FFF2-40B4-BE49-F238E27FC236}">
                  <a16:creationId xmlns:a16="http://schemas.microsoft.com/office/drawing/2014/main" id="{B5DEFF43-21D4-1765-31E9-664307E35C12}"/>
                </a:ext>
              </a:extLst>
            </p:cNvPr>
            <p:cNvGrpSpPr/>
            <p:nvPr/>
          </p:nvGrpSpPr>
          <p:grpSpPr>
            <a:xfrm>
              <a:off x="7909204" y="1770762"/>
              <a:ext cx="971550" cy="655638"/>
              <a:chOff x="379933" y="-15999"/>
              <a:chExt cx="971550" cy="655638"/>
            </a:xfrm>
          </p:grpSpPr>
          <p:sp>
            <p:nvSpPr>
              <p:cNvPr id="93" name="Box">
                <a:extLst>
                  <a:ext uri="{FF2B5EF4-FFF2-40B4-BE49-F238E27FC236}">
                    <a16:creationId xmlns:a16="http://schemas.microsoft.com/office/drawing/2014/main" id="{D2186E78-B7D3-C4C9-BEFC-C2A99BB032BF}"/>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T2">
                <a:extLst>
                  <a:ext uri="{FF2B5EF4-FFF2-40B4-BE49-F238E27FC236}">
                    <a16:creationId xmlns:a16="http://schemas.microsoft.com/office/drawing/2014/main" id="{C23B85B2-9E0D-C8D9-847B-7876E8CF9E70}"/>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5" name="T1">
                <a:extLst>
                  <a:ext uri="{FF2B5EF4-FFF2-40B4-BE49-F238E27FC236}">
                    <a16:creationId xmlns:a16="http://schemas.microsoft.com/office/drawing/2014/main" id="{3E1C0F61-ABB8-EF0F-B0DE-F37303BF895F}"/>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6" name="V">
                <a:extLst>
                  <a:ext uri="{FF2B5EF4-FFF2-40B4-BE49-F238E27FC236}">
                    <a16:creationId xmlns:a16="http://schemas.microsoft.com/office/drawing/2014/main" id="{B8E74467-88F5-F37F-FF7B-7B3E8080E93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3" name="_VTT_logo_102019_02_white_on_black" hidden="1">
              <a:extLst>
                <a:ext uri="{FF2B5EF4-FFF2-40B4-BE49-F238E27FC236}">
                  <a16:creationId xmlns:a16="http://schemas.microsoft.com/office/drawing/2014/main" id="{A3C0A0E2-1F92-E190-C1C2-8483EAB665A7}"/>
                </a:ext>
              </a:extLst>
            </p:cNvPr>
            <p:cNvGrpSpPr/>
            <p:nvPr/>
          </p:nvGrpSpPr>
          <p:grpSpPr>
            <a:xfrm>
              <a:off x="7909204" y="1770762"/>
              <a:ext cx="971550" cy="655638"/>
              <a:chOff x="379933" y="-15999"/>
              <a:chExt cx="971550" cy="655638"/>
            </a:xfrm>
          </p:grpSpPr>
          <p:sp>
            <p:nvSpPr>
              <p:cNvPr id="89" name="Box">
                <a:extLst>
                  <a:ext uri="{FF2B5EF4-FFF2-40B4-BE49-F238E27FC236}">
                    <a16:creationId xmlns:a16="http://schemas.microsoft.com/office/drawing/2014/main" id="{788AF7B2-8685-4C62-C3CD-587850A3F563}"/>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0" name="T2">
                <a:extLst>
                  <a:ext uri="{FF2B5EF4-FFF2-40B4-BE49-F238E27FC236}">
                    <a16:creationId xmlns:a16="http://schemas.microsoft.com/office/drawing/2014/main" id="{E6ED03D8-F720-44F5-F158-CAEB65FCDB7B}"/>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1" name="T1">
                <a:extLst>
                  <a:ext uri="{FF2B5EF4-FFF2-40B4-BE49-F238E27FC236}">
                    <a16:creationId xmlns:a16="http://schemas.microsoft.com/office/drawing/2014/main" id="{86416158-B96F-2EC8-7F86-3167121983BB}"/>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2" name="V">
                <a:extLst>
                  <a:ext uri="{FF2B5EF4-FFF2-40B4-BE49-F238E27FC236}">
                    <a16:creationId xmlns:a16="http://schemas.microsoft.com/office/drawing/2014/main" id="{7442A551-3D6B-6667-6707-DA8F9C57149C}"/>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4" name="_VTT_logo_102019_03_white_on_blue" hidden="1">
              <a:extLst>
                <a:ext uri="{FF2B5EF4-FFF2-40B4-BE49-F238E27FC236}">
                  <a16:creationId xmlns:a16="http://schemas.microsoft.com/office/drawing/2014/main" id="{234BAE52-F792-B0F2-21B5-A306F602CEFC}"/>
                </a:ext>
              </a:extLst>
            </p:cNvPr>
            <p:cNvGrpSpPr/>
            <p:nvPr/>
          </p:nvGrpSpPr>
          <p:grpSpPr>
            <a:xfrm>
              <a:off x="7909204" y="1770762"/>
              <a:ext cx="971550" cy="655638"/>
              <a:chOff x="379933" y="-15999"/>
              <a:chExt cx="971550" cy="655638"/>
            </a:xfrm>
          </p:grpSpPr>
          <p:sp>
            <p:nvSpPr>
              <p:cNvPr id="85" name="Box">
                <a:extLst>
                  <a:ext uri="{FF2B5EF4-FFF2-40B4-BE49-F238E27FC236}">
                    <a16:creationId xmlns:a16="http://schemas.microsoft.com/office/drawing/2014/main" id="{780A3C1E-9797-A529-9351-D599D2C39AA3}"/>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T2">
                <a:extLst>
                  <a:ext uri="{FF2B5EF4-FFF2-40B4-BE49-F238E27FC236}">
                    <a16:creationId xmlns:a16="http://schemas.microsoft.com/office/drawing/2014/main" id="{B439CA8A-F6BC-C837-D579-42CC4437716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7" name="T1">
                <a:extLst>
                  <a:ext uri="{FF2B5EF4-FFF2-40B4-BE49-F238E27FC236}">
                    <a16:creationId xmlns:a16="http://schemas.microsoft.com/office/drawing/2014/main" id="{F1CE81E0-F9BC-2BF2-C2CF-D9720B9AFB16}"/>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8" name="V">
                <a:extLst>
                  <a:ext uri="{FF2B5EF4-FFF2-40B4-BE49-F238E27FC236}">
                    <a16:creationId xmlns:a16="http://schemas.microsoft.com/office/drawing/2014/main" id="{0E12DAB4-6BDA-BD3D-4E1E-B45C87D69AF2}"/>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5" name="_VTT_logo_102019_04_white_on_dark_grey" hidden="1">
              <a:extLst>
                <a:ext uri="{FF2B5EF4-FFF2-40B4-BE49-F238E27FC236}">
                  <a16:creationId xmlns:a16="http://schemas.microsoft.com/office/drawing/2014/main" id="{4CEAA48F-D3CE-8EA4-2CFF-51AC78B2101D}"/>
                </a:ext>
              </a:extLst>
            </p:cNvPr>
            <p:cNvGrpSpPr/>
            <p:nvPr/>
          </p:nvGrpSpPr>
          <p:grpSpPr>
            <a:xfrm>
              <a:off x="7909204" y="1770762"/>
              <a:ext cx="971550" cy="655638"/>
              <a:chOff x="379933" y="-15999"/>
              <a:chExt cx="971550" cy="655638"/>
            </a:xfrm>
          </p:grpSpPr>
          <p:sp>
            <p:nvSpPr>
              <p:cNvPr id="81" name="Box">
                <a:extLst>
                  <a:ext uri="{FF2B5EF4-FFF2-40B4-BE49-F238E27FC236}">
                    <a16:creationId xmlns:a16="http://schemas.microsoft.com/office/drawing/2014/main" id="{CADAEEDB-15DF-E5BD-EB3E-BADA69F0332B}"/>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2" name="T2">
                <a:extLst>
                  <a:ext uri="{FF2B5EF4-FFF2-40B4-BE49-F238E27FC236}">
                    <a16:creationId xmlns:a16="http://schemas.microsoft.com/office/drawing/2014/main" id="{2AB5F098-618A-5F8B-99E7-F9595875643E}"/>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3" name="T1">
                <a:extLst>
                  <a:ext uri="{FF2B5EF4-FFF2-40B4-BE49-F238E27FC236}">
                    <a16:creationId xmlns:a16="http://schemas.microsoft.com/office/drawing/2014/main" id="{28AB8D10-BB91-F47F-AB34-5A80ACB9BEC1}"/>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4" name="V">
                <a:extLst>
                  <a:ext uri="{FF2B5EF4-FFF2-40B4-BE49-F238E27FC236}">
                    <a16:creationId xmlns:a16="http://schemas.microsoft.com/office/drawing/2014/main" id="{87AF571D-1D51-CCDD-0154-829339C218EC}"/>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6" name="_VTT_logo_102019_05_dark_grey_on_white" hidden="1">
              <a:extLst>
                <a:ext uri="{FF2B5EF4-FFF2-40B4-BE49-F238E27FC236}">
                  <a16:creationId xmlns:a16="http://schemas.microsoft.com/office/drawing/2014/main" id="{5DEE00B0-5887-5DCF-BB91-CB67D3008ACF}"/>
                </a:ext>
              </a:extLst>
            </p:cNvPr>
            <p:cNvGrpSpPr/>
            <p:nvPr/>
          </p:nvGrpSpPr>
          <p:grpSpPr>
            <a:xfrm>
              <a:off x="7909204" y="1770762"/>
              <a:ext cx="971550" cy="655638"/>
              <a:chOff x="379933" y="-15999"/>
              <a:chExt cx="971550" cy="655638"/>
            </a:xfrm>
          </p:grpSpPr>
          <p:sp>
            <p:nvSpPr>
              <p:cNvPr id="77" name="Box">
                <a:extLst>
                  <a:ext uri="{FF2B5EF4-FFF2-40B4-BE49-F238E27FC236}">
                    <a16:creationId xmlns:a16="http://schemas.microsoft.com/office/drawing/2014/main" id="{C7C1CC14-2A85-B1AB-636F-C2511FE253D5}"/>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8" name="T2">
                <a:extLst>
                  <a:ext uri="{FF2B5EF4-FFF2-40B4-BE49-F238E27FC236}">
                    <a16:creationId xmlns:a16="http://schemas.microsoft.com/office/drawing/2014/main" id="{1ACB8731-B3ED-314D-2179-2F42E65D0B19}"/>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9" name="T1">
                <a:extLst>
                  <a:ext uri="{FF2B5EF4-FFF2-40B4-BE49-F238E27FC236}">
                    <a16:creationId xmlns:a16="http://schemas.microsoft.com/office/drawing/2014/main" id="{65FDD713-D6A6-2DC8-BC20-FA26DF6942A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0" name="V">
                <a:extLst>
                  <a:ext uri="{FF2B5EF4-FFF2-40B4-BE49-F238E27FC236}">
                    <a16:creationId xmlns:a16="http://schemas.microsoft.com/office/drawing/2014/main" id="{BA718AA0-9AED-0597-2656-5792EDACAB6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7" name="_VTT_logo_102019_06_orange_blue_on_white" hidden="1">
              <a:extLst>
                <a:ext uri="{FF2B5EF4-FFF2-40B4-BE49-F238E27FC236}">
                  <a16:creationId xmlns:a16="http://schemas.microsoft.com/office/drawing/2014/main" id="{BA27D61B-D665-00B3-6CB1-AEC02F3FEE8E}"/>
                </a:ext>
              </a:extLst>
            </p:cNvPr>
            <p:cNvGrpSpPr/>
            <p:nvPr/>
          </p:nvGrpSpPr>
          <p:grpSpPr>
            <a:xfrm>
              <a:off x="7909204" y="1770762"/>
              <a:ext cx="971550" cy="655638"/>
              <a:chOff x="379933" y="-15999"/>
              <a:chExt cx="971550" cy="655638"/>
            </a:xfrm>
          </p:grpSpPr>
          <p:sp>
            <p:nvSpPr>
              <p:cNvPr id="73" name="Box">
                <a:extLst>
                  <a:ext uri="{FF2B5EF4-FFF2-40B4-BE49-F238E27FC236}">
                    <a16:creationId xmlns:a16="http://schemas.microsoft.com/office/drawing/2014/main" id="{D106CA40-E510-EA31-CD76-12AA1DEA756F}"/>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 name="T2">
                <a:extLst>
                  <a:ext uri="{FF2B5EF4-FFF2-40B4-BE49-F238E27FC236}">
                    <a16:creationId xmlns:a16="http://schemas.microsoft.com/office/drawing/2014/main" id="{77B513CF-36AB-DF92-9292-C1BD820AB5EA}"/>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5" name="T1">
                <a:extLst>
                  <a:ext uri="{FF2B5EF4-FFF2-40B4-BE49-F238E27FC236}">
                    <a16:creationId xmlns:a16="http://schemas.microsoft.com/office/drawing/2014/main" id="{0DF57302-DD7E-CEB7-864A-6A401ECF99A3}"/>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6" name="V">
                <a:extLst>
                  <a:ext uri="{FF2B5EF4-FFF2-40B4-BE49-F238E27FC236}">
                    <a16:creationId xmlns:a16="http://schemas.microsoft.com/office/drawing/2014/main" id="{47AAD21A-6B91-37D7-1129-B65636A27EE9}"/>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8" name="_VTT_logo_102019_07_blue_on_white" hidden="1">
              <a:extLst>
                <a:ext uri="{FF2B5EF4-FFF2-40B4-BE49-F238E27FC236}">
                  <a16:creationId xmlns:a16="http://schemas.microsoft.com/office/drawing/2014/main" id="{06B0B17B-7A4C-3125-3B2B-1D70B1C56724}"/>
                </a:ext>
              </a:extLst>
            </p:cNvPr>
            <p:cNvGrpSpPr/>
            <p:nvPr/>
          </p:nvGrpSpPr>
          <p:grpSpPr>
            <a:xfrm>
              <a:off x="7909204" y="1770762"/>
              <a:ext cx="971550" cy="655638"/>
              <a:chOff x="379933" y="-15999"/>
              <a:chExt cx="971550" cy="655638"/>
            </a:xfrm>
          </p:grpSpPr>
          <p:sp>
            <p:nvSpPr>
              <p:cNvPr id="69" name="Box">
                <a:extLst>
                  <a:ext uri="{FF2B5EF4-FFF2-40B4-BE49-F238E27FC236}">
                    <a16:creationId xmlns:a16="http://schemas.microsoft.com/office/drawing/2014/main" id="{1A9D0BED-866E-5C72-0E55-02676FB9DA02}"/>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 name="T2">
                <a:extLst>
                  <a:ext uri="{FF2B5EF4-FFF2-40B4-BE49-F238E27FC236}">
                    <a16:creationId xmlns:a16="http://schemas.microsoft.com/office/drawing/2014/main" id="{8BACEA18-30A8-FEE6-3CD2-0F7D22E6DDEB}"/>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1" name="T1">
                <a:extLst>
                  <a:ext uri="{FF2B5EF4-FFF2-40B4-BE49-F238E27FC236}">
                    <a16:creationId xmlns:a16="http://schemas.microsoft.com/office/drawing/2014/main" id="{6C662633-A55A-6EC1-78BB-E00E7A639B1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2" name="V">
                <a:extLst>
                  <a:ext uri="{FF2B5EF4-FFF2-40B4-BE49-F238E27FC236}">
                    <a16:creationId xmlns:a16="http://schemas.microsoft.com/office/drawing/2014/main" id="{855334F7-3CF9-1728-3442-B6A342DFE550}"/>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9" name="_VTT_logo_102019_08_black_on_white" hidden="1">
              <a:extLst>
                <a:ext uri="{FF2B5EF4-FFF2-40B4-BE49-F238E27FC236}">
                  <a16:creationId xmlns:a16="http://schemas.microsoft.com/office/drawing/2014/main" id="{54F5FEEC-434B-89C5-4431-A45CAF5EF4B2}"/>
                </a:ext>
              </a:extLst>
            </p:cNvPr>
            <p:cNvGrpSpPr/>
            <p:nvPr/>
          </p:nvGrpSpPr>
          <p:grpSpPr>
            <a:xfrm>
              <a:off x="7909204" y="1770762"/>
              <a:ext cx="971550" cy="655638"/>
              <a:chOff x="379933" y="-15999"/>
              <a:chExt cx="971550" cy="655638"/>
            </a:xfrm>
          </p:grpSpPr>
          <p:sp>
            <p:nvSpPr>
              <p:cNvPr id="65" name="Box">
                <a:extLst>
                  <a:ext uri="{FF2B5EF4-FFF2-40B4-BE49-F238E27FC236}">
                    <a16:creationId xmlns:a16="http://schemas.microsoft.com/office/drawing/2014/main" id="{5383C846-5DB9-7C59-AFD1-A6B2135010CA}"/>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 name="T2">
                <a:extLst>
                  <a:ext uri="{FF2B5EF4-FFF2-40B4-BE49-F238E27FC236}">
                    <a16:creationId xmlns:a16="http://schemas.microsoft.com/office/drawing/2014/main" id="{87EC4C51-8077-4E24-DE20-DDDCAB0C817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7" name="T1">
                <a:extLst>
                  <a:ext uri="{FF2B5EF4-FFF2-40B4-BE49-F238E27FC236}">
                    <a16:creationId xmlns:a16="http://schemas.microsoft.com/office/drawing/2014/main" id="{21661C23-1CB5-F37D-F234-F872AA3D285D}"/>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8" name="V">
                <a:extLst>
                  <a:ext uri="{FF2B5EF4-FFF2-40B4-BE49-F238E27FC236}">
                    <a16:creationId xmlns:a16="http://schemas.microsoft.com/office/drawing/2014/main" id="{D62B2D25-4A97-031A-B6BC-80DEBB9E1BC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0" name="_VTT_logo_102019_09_orange_on_white" hidden="1">
              <a:extLst>
                <a:ext uri="{FF2B5EF4-FFF2-40B4-BE49-F238E27FC236}">
                  <a16:creationId xmlns:a16="http://schemas.microsoft.com/office/drawing/2014/main" id="{5AD4BC3D-38AF-87B8-64C9-783ADF3C0D6D}"/>
                </a:ext>
              </a:extLst>
            </p:cNvPr>
            <p:cNvGrpSpPr/>
            <p:nvPr/>
          </p:nvGrpSpPr>
          <p:grpSpPr>
            <a:xfrm>
              <a:off x="7909204" y="1770762"/>
              <a:ext cx="971550" cy="655638"/>
              <a:chOff x="379933" y="-15999"/>
              <a:chExt cx="971550" cy="655638"/>
            </a:xfrm>
          </p:grpSpPr>
          <p:sp>
            <p:nvSpPr>
              <p:cNvPr id="61" name="Box">
                <a:extLst>
                  <a:ext uri="{FF2B5EF4-FFF2-40B4-BE49-F238E27FC236}">
                    <a16:creationId xmlns:a16="http://schemas.microsoft.com/office/drawing/2014/main" id="{50495FBC-E756-D489-BA60-D41B033591C5}"/>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 name="T2">
                <a:extLst>
                  <a:ext uri="{FF2B5EF4-FFF2-40B4-BE49-F238E27FC236}">
                    <a16:creationId xmlns:a16="http://schemas.microsoft.com/office/drawing/2014/main" id="{F581A15E-CCE3-EDED-A824-212E8D60EA24}"/>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 name="T1">
                <a:extLst>
                  <a:ext uri="{FF2B5EF4-FFF2-40B4-BE49-F238E27FC236}">
                    <a16:creationId xmlns:a16="http://schemas.microsoft.com/office/drawing/2014/main" id="{D0E66EB7-E1DE-2D02-93A5-698A8233486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4" name="V">
                <a:extLst>
                  <a:ext uri="{FF2B5EF4-FFF2-40B4-BE49-F238E27FC236}">
                    <a16:creationId xmlns:a16="http://schemas.microsoft.com/office/drawing/2014/main" id="{74171584-AD8D-4C90-3E07-07BA908EC1A4}"/>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4" name="Footer Placeholder 4">
            <a:extLst>
              <a:ext uri="{FF2B5EF4-FFF2-40B4-BE49-F238E27FC236}">
                <a16:creationId xmlns:a16="http://schemas.microsoft.com/office/drawing/2014/main" id="{6E7DEAC0-E719-2160-B621-9B284087F9ED}"/>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5" name="Slide Number Placeholder 5">
            <a:extLst>
              <a:ext uri="{FF2B5EF4-FFF2-40B4-BE49-F238E27FC236}">
                <a16:creationId xmlns:a16="http://schemas.microsoft.com/office/drawing/2014/main" id="{7C2004AC-FDD6-ADFF-2901-EFDAC795CE48}"/>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6" name="Date Placeholder 3">
            <a:extLst>
              <a:ext uri="{FF2B5EF4-FFF2-40B4-BE49-F238E27FC236}">
                <a16:creationId xmlns:a16="http://schemas.microsoft.com/office/drawing/2014/main" id="{EB7E6FCF-FF8F-4D45-6C99-9804D1DE5075}"/>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240646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2">
    <p:bg>
      <p:bgPr>
        <a:solidFill>
          <a:srgbClr val="FFF8CF"/>
        </a:solidFill>
        <a:effectLst/>
      </p:bgPr>
    </p:bg>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994CBB8E-A8FF-0208-90D4-5E7B9DD1A116}"/>
              </a:ext>
            </a:extLst>
          </p:cNvPr>
          <p:cNvGrpSpPr/>
          <p:nvPr/>
        </p:nvGrpSpPr>
        <p:grpSpPr>
          <a:xfrm>
            <a:off x="8043515" y="2"/>
            <a:ext cx="869543" cy="586800"/>
            <a:chOff x="7909204" y="1770762"/>
            <a:chExt cx="971550" cy="655638"/>
          </a:xfrm>
        </p:grpSpPr>
        <p:grpSp>
          <p:nvGrpSpPr>
            <p:cNvPr id="52" name="_VTT_logo_102019_01_white_on_orange">
              <a:extLst>
                <a:ext uri="{FF2B5EF4-FFF2-40B4-BE49-F238E27FC236}">
                  <a16:creationId xmlns:a16="http://schemas.microsoft.com/office/drawing/2014/main" id="{B5DEFF43-21D4-1765-31E9-664307E35C12}"/>
                </a:ext>
              </a:extLst>
            </p:cNvPr>
            <p:cNvGrpSpPr/>
            <p:nvPr/>
          </p:nvGrpSpPr>
          <p:grpSpPr>
            <a:xfrm>
              <a:off x="7909204" y="1770762"/>
              <a:ext cx="971550" cy="655638"/>
              <a:chOff x="379933" y="-15999"/>
              <a:chExt cx="971550" cy="655638"/>
            </a:xfrm>
          </p:grpSpPr>
          <p:sp>
            <p:nvSpPr>
              <p:cNvPr id="93" name="Box">
                <a:extLst>
                  <a:ext uri="{FF2B5EF4-FFF2-40B4-BE49-F238E27FC236}">
                    <a16:creationId xmlns:a16="http://schemas.microsoft.com/office/drawing/2014/main" id="{D2186E78-B7D3-C4C9-BEFC-C2A99BB032BF}"/>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T2">
                <a:extLst>
                  <a:ext uri="{FF2B5EF4-FFF2-40B4-BE49-F238E27FC236}">
                    <a16:creationId xmlns:a16="http://schemas.microsoft.com/office/drawing/2014/main" id="{C23B85B2-9E0D-C8D9-847B-7876E8CF9E70}"/>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5" name="T1">
                <a:extLst>
                  <a:ext uri="{FF2B5EF4-FFF2-40B4-BE49-F238E27FC236}">
                    <a16:creationId xmlns:a16="http://schemas.microsoft.com/office/drawing/2014/main" id="{3E1C0F61-ABB8-EF0F-B0DE-F37303BF895F}"/>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6" name="V">
                <a:extLst>
                  <a:ext uri="{FF2B5EF4-FFF2-40B4-BE49-F238E27FC236}">
                    <a16:creationId xmlns:a16="http://schemas.microsoft.com/office/drawing/2014/main" id="{B8E74467-88F5-F37F-FF7B-7B3E8080E93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3" name="_VTT_logo_102019_02_white_on_black" hidden="1">
              <a:extLst>
                <a:ext uri="{FF2B5EF4-FFF2-40B4-BE49-F238E27FC236}">
                  <a16:creationId xmlns:a16="http://schemas.microsoft.com/office/drawing/2014/main" id="{A3C0A0E2-1F92-E190-C1C2-8483EAB665A7}"/>
                </a:ext>
              </a:extLst>
            </p:cNvPr>
            <p:cNvGrpSpPr/>
            <p:nvPr/>
          </p:nvGrpSpPr>
          <p:grpSpPr>
            <a:xfrm>
              <a:off x="7909204" y="1770762"/>
              <a:ext cx="971550" cy="655638"/>
              <a:chOff x="379933" y="-15999"/>
              <a:chExt cx="971550" cy="655638"/>
            </a:xfrm>
          </p:grpSpPr>
          <p:sp>
            <p:nvSpPr>
              <p:cNvPr id="89" name="Box">
                <a:extLst>
                  <a:ext uri="{FF2B5EF4-FFF2-40B4-BE49-F238E27FC236}">
                    <a16:creationId xmlns:a16="http://schemas.microsoft.com/office/drawing/2014/main" id="{788AF7B2-8685-4C62-C3CD-587850A3F563}"/>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0" name="T2">
                <a:extLst>
                  <a:ext uri="{FF2B5EF4-FFF2-40B4-BE49-F238E27FC236}">
                    <a16:creationId xmlns:a16="http://schemas.microsoft.com/office/drawing/2014/main" id="{E6ED03D8-F720-44F5-F158-CAEB65FCDB7B}"/>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1" name="T1">
                <a:extLst>
                  <a:ext uri="{FF2B5EF4-FFF2-40B4-BE49-F238E27FC236}">
                    <a16:creationId xmlns:a16="http://schemas.microsoft.com/office/drawing/2014/main" id="{86416158-B96F-2EC8-7F86-3167121983BB}"/>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2" name="V">
                <a:extLst>
                  <a:ext uri="{FF2B5EF4-FFF2-40B4-BE49-F238E27FC236}">
                    <a16:creationId xmlns:a16="http://schemas.microsoft.com/office/drawing/2014/main" id="{7442A551-3D6B-6667-6707-DA8F9C57149C}"/>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4" name="_VTT_logo_102019_03_white_on_blue" hidden="1">
              <a:extLst>
                <a:ext uri="{FF2B5EF4-FFF2-40B4-BE49-F238E27FC236}">
                  <a16:creationId xmlns:a16="http://schemas.microsoft.com/office/drawing/2014/main" id="{234BAE52-F792-B0F2-21B5-A306F602CEFC}"/>
                </a:ext>
              </a:extLst>
            </p:cNvPr>
            <p:cNvGrpSpPr/>
            <p:nvPr/>
          </p:nvGrpSpPr>
          <p:grpSpPr>
            <a:xfrm>
              <a:off x="7909204" y="1770762"/>
              <a:ext cx="971550" cy="655638"/>
              <a:chOff x="379933" y="-15999"/>
              <a:chExt cx="971550" cy="655638"/>
            </a:xfrm>
          </p:grpSpPr>
          <p:sp>
            <p:nvSpPr>
              <p:cNvPr id="85" name="Box">
                <a:extLst>
                  <a:ext uri="{FF2B5EF4-FFF2-40B4-BE49-F238E27FC236}">
                    <a16:creationId xmlns:a16="http://schemas.microsoft.com/office/drawing/2014/main" id="{780A3C1E-9797-A529-9351-D599D2C39AA3}"/>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T2">
                <a:extLst>
                  <a:ext uri="{FF2B5EF4-FFF2-40B4-BE49-F238E27FC236}">
                    <a16:creationId xmlns:a16="http://schemas.microsoft.com/office/drawing/2014/main" id="{B439CA8A-F6BC-C837-D579-42CC4437716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7" name="T1">
                <a:extLst>
                  <a:ext uri="{FF2B5EF4-FFF2-40B4-BE49-F238E27FC236}">
                    <a16:creationId xmlns:a16="http://schemas.microsoft.com/office/drawing/2014/main" id="{F1CE81E0-F9BC-2BF2-C2CF-D9720B9AFB16}"/>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8" name="V">
                <a:extLst>
                  <a:ext uri="{FF2B5EF4-FFF2-40B4-BE49-F238E27FC236}">
                    <a16:creationId xmlns:a16="http://schemas.microsoft.com/office/drawing/2014/main" id="{0E12DAB4-6BDA-BD3D-4E1E-B45C87D69AF2}"/>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5" name="_VTT_logo_102019_04_white_on_dark_grey" hidden="1">
              <a:extLst>
                <a:ext uri="{FF2B5EF4-FFF2-40B4-BE49-F238E27FC236}">
                  <a16:creationId xmlns:a16="http://schemas.microsoft.com/office/drawing/2014/main" id="{4CEAA48F-D3CE-8EA4-2CFF-51AC78B2101D}"/>
                </a:ext>
              </a:extLst>
            </p:cNvPr>
            <p:cNvGrpSpPr/>
            <p:nvPr/>
          </p:nvGrpSpPr>
          <p:grpSpPr>
            <a:xfrm>
              <a:off x="7909204" y="1770762"/>
              <a:ext cx="971550" cy="655638"/>
              <a:chOff x="379933" y="-15999"/>
              <a:chExt cx="971550" cy="655638"/>
            </a:xfrm>
          </p:grpSpPr>
          <p:sp>
            <p:nvSpPr>
              <p:cNvPr id="81" name="Box">
                <a:extLst>
                  <a:ext uri="{FF2B5EF4-FFF2-40B4-BE49-F238E27FC236}">
                    <a16:creationId xmlns:a16="http://schemas.microsoft.com/office/drawing/2014/main" id="{CADAEEDB-15DF-E5BD-EB3E-BADA69F0332B}"/>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2" name="T2">
                <a:extLst>
                  <a:ext uri="{FF2B5EF4-FFF2-40B4-BE49-F238E27FC236}">
                    <a16:creationId xmlns:a16="http://schemas.microsoft.com/office/drawing/2014/main" id="{2AB5F098-618A-5F8B-99E7-F9595875643E}"/>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3" name="T1">
                <a:extLst>
                  <a:ext uri="{FF2B5EF4-FFF2-40B4-BE49-F238E27FC236}">
                    <a16:creationId xmlns:a16="http://schemas.microsoft.com/office/drawing/2014/main" id="{28AB8D10-BB91-F47F-AB34-5A80ACB9BEC1}"/>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4" name="V">
                <a:extLst>
                  <a:ext uri="{FF2B5EF4-FFF2-40B4-BE49-F238E27FC236}">
                    <a16:creationId xmlns:a16="http://schemas.microsoft.com/office/drawing/2014/main" id="{87AF571D-1D51-CCDD-0154-829339C218EC}"/>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6" name="_VTT_logo_102019_05_dark_grey_on_white" hidden="1">
              <a:extLst>
                <a:ext uri="{FF2B5EF4-FFF2-40B4-BE49-F238E27FC236}">
                  <a16:creationId xmlns:a16="http://schemas.microsoft.com/office/drawing/2014/main" id="{5DEE00B0-5887-5DCF-BB91-CB67D3008ACF}"/>
                </a:ext>
              </a:extLst>
            </p:cNvPr>
            <p:cNvGrpSpPr/>
            <p:nvPr/>
          </p:nvGrpSpPr>
          <p:grpSpPr>
            <a:xfrm>
              <a:off x="7909204" y="1770762"/>
              <a:ext cx="971550" cy="655638"/>
              <a:chOff x="379933" y="-15999"/>
              <a:chExt cx="971550" cy="655638"/>
            </a:xfrm>
          </p:grpSpPr>
          <p:sp>
            <p:nvSpPr>
              <p:cNvPr id="77" name="Box">
                <a:extLst>
                  <a:ext uri="{FF2B5EF4-FFF2-40B4-BE49-F238E27FC236}">
                    <a16:creationId xmlns:a16="http://schemas.microsoft.com/office/drawing/2014/main" id="{C7C1CC14-2A85-B1AB-636F-C2511FE253D5}"/>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8" name="T2">
                <a:extLst>
                  <a:ext uri="{FF2B5EF4-FFF2-40B4-BE49-F238E27FC236}">
                    <a16:creationId xmlns:a16="http://schemas.microsoft.com/office/drawing/2014/main" id="{1ACB8731-B3ED-314D-2179-2F42E65D0B19}"/>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9" name="T1">
                <a:extLst>
                  <a:ext uri="{FF2B5EF4-FFF2-40B4-BE49-F238E27FC236}">
                    <a16:creationId xmlns:a16="http://schemas.microsoft.com/office/drawing/2014/main" id="{65FDD713-D6A6-2DC8-BC20-FA26DF6942A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0" name="V">
                <a:extLst>
                  <a:ext uri="{FF2B5EF4-FFF2-40B4-BE49-F238E27FC236}">
                    <a16:creationId xmlns:a16="http://schemas.microsoft.com/office/drawing/2014/main" id="{BA718AA0-9AED-0597-2656-5792EDACAB6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7" name="_VTT_logo_102019_06_orange_blue_on_white" hidden="1">
              <a:extLst>
                <a:ext uri="{FF2B5EF4-FFF2-40B4-BE49-F238E27FC236}">
                  <a16:creationId xmlns:a16="http://schemas.microsoft.com/office/drawing/2014/main" id="{BA27D61B-D665-00B3-6CB1-AEC02F3FEE8E}"/>
                </a:ext>
              </a:extLst>
            </p:cNvPr>
            <p:cNvGrpSpPr/>
            <p:nvPr/>
          </p:nvGrpSpPr>
          <p:grpSpPr>
            <a:xfrm>
              <a:off x="7909204" y="1770762"/>
              <a:ext cx="971550" cy="655638"/>
              <a:chOff x="379933" y="-15999"/>
              <a:chExt cx="971550" cy="655638"/>
            </a:xfrm>
          </p:grpSpPr>
          <p:sp>
            <p:nvSpPr>
              <p:cNvPr id="73" name="Box">
                <a:extLst>
                  <a:ext uri="{FF2B5EF4-FFF2-40B4-BE49-F238E27FC236}">
                    <a16:creationId xmlns:a16="http://schemas.microsoft.com/office/drawing/2014/main" id="{D106CA40-E510-EA31-CD76-12AA1DEA756F}"/>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 name="T2">
                <a:extLst>
                  <a:ext uri="{FF2B5EF4-FFF2-40B4-BE49-F238E27FC236}">
                    <a16:creationId xmlns:a16="http://schemas.microsoft.com/office/drawing/2014/main" id="{77B513CF-36AB-DF92-9292-C1BD820AB5EA}"/>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5" name="T1">
                <a:extLst>
                  <a:ext uri="{FF2B5EF4-FFF2-40B4-BE49-F238E27FC236}">
                    <a16:creationId xmlns:a16="http://schemas.microsoft.com/office/drawing/2014/main" id="{0DF57302-DD7E-CEB7-864A-6A401ECF99A3}"/>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6" name="V">
                <a:extLst>
                  <a:ext uri="{FF2B5EF4-FFF2-40B4-BE49-F238E27FC236}">
                    <a16:creationId xmlns:a16="http://schemas.microsoft.com/office/drawing/2014/main" id="{47AAD21A-6B91-37D7-1129-B65636A27EE9}"/>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8" name="_VTT_logo_102019_07_blue_on_white" hidden="1">
              <a:extLst>
                <a:ext uri="{FF2B5EF4-FFF2-40B4-BE49-F238E27FC236}">
                  <a16:creationId xmlns:a16="http://schemas.microsoft.com/office/drawing/2014/main" id="{06B0B17B-7A4C-3125-3B2B-1D70B1C56724}"/>
                </a:ext>
              </a:extLst>
            </p:cNvPr>
            <p:cNvGrpSpPr/>
            <p:nvPr/>
          </p:nvGrpSpPr>
          <p:grpSpPr>
            <a:xfrm>
              <a:off x="7909204" y="1770762"/>
              <a:ext cx="971550" cy="655638"/>
              <a:chOff x="379933" y="-15999"/>
              <a:chExt cx="971550" cy="655638"/>
            </a:xfrm>
          </p:grpSpPr>
          <p:sp>
            <p:nvSpPr>
              <p:cNvPr id="69" name="Box">
                <a:extLst>
                  <a:ext uri="{FF2B5EF4-FFF2-40B4-BE49-F238E27FC236}">
                    <a16:creationId xmlns:a16="http://schemas.microsoft.com/office/drawing/2014/main" id="{1A9D0BED-866E-5C72-0E55-02676FB9DA02}"/>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 name="T2">
                <a:extLst>
                  <a:ext uri="{FF2B5EF4-FFF2-40B4-BE49-F238E27FC236}">
                    <a16:creationId xmlns:a16="http://schemas.microsoft.com/office/drawing/2014/main" id="{8BACEA18-30A8-FEE6-3CD2-0F7D22E6DDEB}"/>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1" name="T1">
                <a:extLst>
                  <a:ext uri="{FF2B5EF4-FFF2-40B4-BE49-F238E27FC236}">
                    <a16:creationId xmlns:a16="http://schemas.microsoft.com/office/drawing/2014/main" id="{6C662633-A55A-6EC1-78BB-E00E7A639B1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2" name="V">
                <a:extLst>
                  <a:ext uri="{FF2B5EF4-FFF2-40B4-BE49-F238E27FC236}">
                    <a16:creationId xmlns:a16="http://schemas.microsoft.com/office/drawing/2014/main" id="{855334F7-3CF9-1728-3442-B6A342DFE550}"/>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9" name="_VTT_logo_102019_08_black_on_white" hidden="1">
              <a:extLst>
                <a:ext uri="{FF2B5EF4-FFF2-40B4-BE49-F238E27FC236}">
                  <a16:creationId xmlns:a16="http://schemas.microsoft.com/office/drawing/2014/main" id="{54F5FEEC-434B-89C5-4431-A45CAF5EF4B2}"/>
                </a:ext>
              </a:extLst>
            </p:cNvPr>
            <p:cNvGrpSpPr/>
            <p:nvPr/>
          </p:nvGrpSpPr>
          <p:grpSpPr>
            <a:xfrm>
              <a:off x="7909204" y="1770762"/>
              <a:ext cx="971550" cy="655638"/>
              <a:chOff x="379933" y="-15999"/>
              <a:chExt cx="971550" cy="655638"/>
            </a:xfrm>
          </p:grpSpPr>
          <p:sp>
            <p:nvSpPr>
              <p:cNvPr id="65" name="Box">
                <a:extLst>
                  <a:ext uri="{FF2B5EF4-FFF2-40B4-BE49-F238E27FC236}">
                    <a16:creationId xmlns:a16="http://schemas.microsoft.com/office/drawing/2014/main" id="{5383C846-5DB9-7C59-AFD1-A6B2135010CA}"/>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 name="T2">
                <a:extLst>
                  <a:ext uri="{FF2B5EF4-FFF2-40B4-BE49-F238E27FC236}">
                    <a16:creationId xmlns:a16="http://schemas.microsoft.com/office/drawing/2014/main" id="{87EC4C51-8077-4E24-DE20-DDDCAB0C817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7" name="T1">
                <a:extLst>
                  <a:ext uri="{FF2B5EF4-FFF2-40B4-BE49-F238E27FC236}">
                    <a16:creationId xmlns:a16="http://schemas.microsoft.com/office/drawing/2014/main" id="{21661C23-1CB5-F37D-F234-F872AA3D285D}"/>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8" name="V">
                <a:extLst>
                  <a:ext uri="{FF2B5EF4-FFF2-40B4-BE49-F238E27FC236}">
                    <a16:creationId xmlns:a16="http://schemas.microsoft.com/office/drawing/2014/main" id="{D62B2D25-4A97-031A-B6BC-80DEBB9E1BC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0" name="_VTT_logo_102019_09_orange_on_white" hidden="1">
              <a:extLst>
                <a:ext uri="{FF2B5EF4-FFF2-40B4-BE49-F238E27FC236}">
                  <a16:creationId xmlns:a16="http://schemas.microsoft.com/office/drawing/2014/main" id="{5AD4BC3D-38AF-87B8-64C9-783ADF3C0D6D}"/>
                </a:ext>
              </a:extLst>
            </p:cNvPr>
            <p:cNvGrpSpPr/>
            <p:nvPr/>
          </p:nvGrpSpPr>
          <p:grpSpPr>
            <a:xfrm>
              <a:off x="7909204" y="1770762"/>
              <a:ext cx="971550" cy="655638"/>
              <a:chOff x="379933" y="-15999"/>
              <a:chExt cx="971550" cy="655638"/>
            </a:xfrm>
          </p:grpSpPr>
          <p:sp>
            <p:nvSpPr>
              <p:cNvPr id="61" name="Box">
                <a:extLst>
                  <a:ext uri="{FF2B5EF4-FFF2-40B4-BE49-F238E27FC236}">
                    <a16:creationId xmlns:a16="http://schemas.microsoft.com/office/drawing/2014/main" id="{50495FBC-E756-D489-BA60-D41B033591C5}"/>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 name="T2">
                <a:extLst>
                  <a:ext uri="{FF2B5EF4-FFF2-40B4-BE49-F238E27FC236}">
                    <a16:creationId xmlns:a16="http://schemas.microsoft.com/office/drawing/2014/main" id="{F581A15E-CCE3-EDED-A824-212E8D60EA24}"/>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 name="T1">
                <a:extLst>
                  <a:ext uri="{FF2B5EF4-FFF2-40B4-BE49-F238E27FC236}">
                    <a16:creationId xmlns:a16="http://schemas.microsoft.com/office/drawing/2014/main" id="{D0E66EB7-E1DE-2D02-93A5-698A8233486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4" name="V">
                <a:extLst>
                  <a:ext uri="{FF2B5EF4-FFF2-40B4-BE49-F238E27FC236}">
                    <a16:creationId xmlns:a16="http://schemas.microsoft.com/office/drawing/2014/main" id="{74171584-AD8D-4C90-3E07-07BA908EC1A4}"/>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12" name="Title 11">
            <a:extLst>
              <a:ext uri="{FF2B5EF4-FFF2-40B4-BE49-F238E27FC236}">
                <a16:creationId xmlns:a16="http://schemas.microsoft.com/office/drawing/2014/main" id="{6A38FBC2-08C9-2A4F-10C7-2C188D575116}"/>
              </a:ext>
            </a:extLst>
          </p:cNvPr>
          <p:cNvSpPr>
            <a:spLocks noGrp="1"/>
          </p:cNvSpPr>
          <p:nvPr>
            <p:ph type="title"/>
          </p:nvPr>
        </p:nvSpPr>
        <p:spPr>
          <a:xfrm>
            <a:off x="647888" y="1336257"/>
            <a:ext cx="3629543" cy="2705878"/>
          </a:xfrm>
        </p:spPr>
        <p:txBody>
          <a:bodyPr anchor="ctr">
            <a:normAutofit/>
          </a:bodyPr>
          <a:lstStyle>
            <a:lvl1pPr>
              <a:defRPr sz="2800" b="0">
                <a:solidFill>
                  <a:schemeClr val="tx1"/>
                </a:solidFill>
              </a:defRPr>
            </a:lvl1pPr>
          </a:lstStyle>
          <a:p>
            <a:r>
              <a:rPr lang="en-GB"/>
              <a:t>Click to edit Master title style</a:t>
            </a:r>
          </a:p>
        </p:txBody>
      </p:sp>
      <p:sp>
        <p:nvSpPr>
          <p:cNvPr id="17" name="Media Placeholder 16">
            <a:extLst>
              <a:ext uri="{FF2B5EF4-FFF2-40B4-BE49-F238E27FC236}">
                <a16:creationId xmlns:a16="http://schemas.microsoft.com/office/drawing/2014/main" id="{4B773AA5-5140-41A5-649E-34ACE50B6D80}"/>
              </a:ext>
            </a:extLst>
          </p:cNvPr>
          <p:cNvSpPr>
            <a:spLocks noGrp="1"/>
          </p:cNvSpPr>
          <p:nvPr>
            <p:ph type="media" sz="quarter" idx="14" hasCustomPrompt="1"/>
          </p:nvPr>
        </p:nvSpPr>
        <p:spPr>
          <a:xfrm>
            <a:off x="4568400" y="1336257"/>
            <a:ext cx="7200" cy="2700000"/>
          </a:xfrm>
          <a:solidFill>
            <a:schemeClr val="tx1"/>
          </a:solidFill>
        </p:spPr>
        <p:txBody>
          <a:bodyPr/>
          <a:lstStyle>
            <a:lvl1pPr marL="0" indent="0">
              <a:buNone/>
              <a:defRPr sz="100"/>
            </a:lvl1pPr>
          </a:lstStyle>
          <a:p>
            <a:r>
              <a:rPr lang="en-GB"/>
              <a:t>  </a:t>
            </a:r>
          </a:p>
        </p:txBody>
      </p:sp>
      <p:sp>
        <p:nvSpPr>
          <p:cNvPr id="21" name="Content Placeholder 19">
            <a:extLst>
              <a:ext uri="{FF2B5EF4-FFF2-40B4-BE49-F238E27FC236}">
                <a16:creationId xmlns:a16="http://schemas.microsoft.com/office/drawing/2014/main" id="{EE0EA1E9-9D89-2869-6D27-3B68C9E961FD}"/>
              </a:ext>
            </a:extLst>
          </p:cNvPr>
          <p:cNvSpPr>
            <a:spLocks noGrp="1"/>
          </p:cNvSpPr>
          <p:nvPr>
            <p:ph sz="quarter" idx="15"/>
          </p:nvPr>
        </p:nvSpPr>
        <p:spPr>
          <a:xfrm>
            <a:off x="4889500" y="1355725"/>
            <a:ext cx="3798888" cy="2659063"/>
          </a:xfrm>
        </p:spPr>
        <p:txBody>
          <a:bodyPr anchor="ctr"/>
          <a:lstStyle>
            <a:lvl1pPr>
              <a:defRPr sz="1200"/>
            </a:lvl1pPr>
            <a:lvl2pPr marL="226800" indent="0">
              <a:buNone/>
              <a:defRPr/>
            </a:lvl2pPr>
          </a:lstStyle>
          <a:p>
            <a:pPr lvl="0"/>
            <a:r>
              <a:rPr lang="en-GB"/>
              <a:t>Click to edit Master text styles</a:t>
            </a:r>
          </a:p>
        </p:txBody>
      </p:sp>
      <p:sp>
        <p:nvSpPr>
          <p:cNvPr id="4" name="Footer Placeholder 4">
            <a:extLst>
              <a:ext uri="{FF2B5EF4-FFF2-40B4-BE49-F238E27FC236}">
                <a16:creationId xmlns:a16="http://schemas.microsoft.com/office/drawing/2014/main" id="{71D648E4-77A3-B30A-A81D-E5D49C100BA0}"/>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5" name="Slide Number Placeholder 5">
            <a:extLst>
              <a:ext uri="{FF2B5EF4-FFF2-40B4-BE49-F238E27FC236}">
                <a16:creationId xmlns:a16="http://schemas.microsoft.com/office/drawing/2014/main" id="{6745BB1D-1D91-880A-A7DA-48D3441EE6AF}"/>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6" name="Date Placeholder 3">
            <a:extLst>
              <a:ext uri="{FF2B5EF4-FFF2-40B4-BE49-F238E27FC236}">
                <a16:creationId xmlns:a16="http://schemas.microsoft.com/office/drawing/2014/main" id="{1704F224-7EC0-2F01-B3BE-6455C2B9382B}"/>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142077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3">
    <p:bg>
      <p:bgPr>
        <a:solidFill>
          <a:srgbClr val="FEDDC0"/>
        </a:solidFill>
        <a:effectLst/>
      </p:bgPr>
    </p:bg>
    <p:spTree>
      <p:nvGrpSpPr>
        <p:cNvPr id="1" name=""/>
        <p:cNvGrpSpPr/>
        <p:nvPr/>
      </p:nvGrpSpPr>
      <p:grpSpPr>
        <a:xfrm>
          <a:off x="0" y="0"/>
          <a:ext cx="0" cy="0"/>
          <a:chOff x="0" y="0"/>
          <a:chExt cx="0" cy="0"/>
        </a:xfrm>
      </p:grpSpPr>
      <p:grpSp>
        <p:nvGrpSpPr>
          <p:cNvPr id="4" name="VTT_LogoStack_v3_16092019 pienempi koko">
            <a:extLst>
              <a:ext uri="{FF2B5EF4-FFF2-40B4-BE49-F238E27FC236}">
                <a16:creationId xmlns:a16="http://schemas.microsoft.com/office/drawing/2014/main" id="{3410673F-5FF1-B7B5-DA7A-D221DD9B3FF5}"/>
              </a:ext>
            </a:extLst>
          </p:cNvPr>
          <p:cNvGrpSpPr/>
          <p:nvPr/>
        </p:nvGrpSpPr>
        <p:grpSpPr>
          <a:xfrm>
            <a:off x="8043515" y="2"/>
            <a:ext cx="869543" cy="586800"/>
            <a:chOff x="7909204" y="1770762"/>
            <a:chExt cx="971550" cy="655638"/>
          </a:xfrm>
        </p:grpSpPr>
        <p:grpSp>
          <p:nvGrpSpPr>
            <p:cNvPr id="5" name="_VTT_logo_102019_01_white_on_orange">
              <a:extLst>
                <a:ext uri="{FF2B5EF4-FFF2-40B4-BE49-F238E27FC236}">
                  <a16:creationId xmlns:a16="http://schemas.microsoft.com/office/drawing/2014/main" id="{FF452413-5B30-1A4C-848C-C915649B32A9}"/>
                </a:ext>
              </a:extLst>
            </p:cNvPr>
            <p:cNvGrpSpPr/>
            <p:nvPr/>
          </p:nvGrpSpPr>
          <p:grpSpPr>
            <a:xfrm>
              <a:off x="7909204" y="1770762"/>
              <a:ext cx="971550" cy="655638"/>
              <a:chOff x="379933" y="-15999"/>
              <a:chExt cx="971550" cy="655638"/>
            </a:xfrm>
          </p:grpSpPr>
          <p:sp>
            <p:nvSpPr>
              <p:cNvPr id="49" name="Box">
                <a:extLst>
                  <a:ext uri="{FF2B5EF4-FFF2-40B4-BE49-F238E27FC236}">
                    <a16:creationId xmlns:a16="http://schemas.microsoft.com/office/drawing/2014/main" id="{0361FB33-3B7A-C07B-4D1D-C324FF227C90}"/>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 name="T2">
                <a:extLst>
                  <a:ext uri="{FF2B5EF4-FFF2-40B4-BE49-F238E27FC236}">
                    <a16:creationId xmlns:a16="http://schemas.microsoft.com/office/drawing/2014/main" id="{3D40102C-BA95-1DED-C746-1C7083A21445}"/>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 name="T1">
                <a:extLst>
                  <a:ext uri="{FF2B5EF4-FFF2-40B4-BE49-F238E27FC236}">
                    <a16:creationId xmlns:a16="http://schemas.microsoft.com/office/drawing/2014/main" id="{F481B202-8DEB-F44D-7B8E-E25674A1BBC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7" name="V">
                <a:extLst>
                  <a:ext uri="{FF2B5EF4-FFF2-40B4-BE49-F238E27FC236}">
                    <a16:creationId xmlns:a16="http://schemas.microsoft.com/office/drawing/2014/main" id="{50C3883D-438D-AC68-CE1B-C1B31A48F181}"/>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 name="_VTT_logo_102019_02_white_on_black" hidden="1">
              <a:extLst>
                <a:ext uri="{FF2B5EF4-FFF2-40B4-BE49-F238E27FC236}">
                  <a16:creationId xmlns:a16="http://schemas.microsoft.com/office/drawing/2014/main" id="{28563C83-420D-9B56-BAEA-AE2385B501C8}"/>
                </a:ext>
              </a:extLst>
            </p:cNvPr>
            <p:cNvGrpSpPr/>
            <p:nvPr/>
          </p:nvGrpSpPr>
          <p:grpSpPr>
            <a:xfrm>
              <a:off x="7909204" y="1770762"/>
              <a:ext cx="971550" cy="655638"/>
              <a:chOff x="379933" y="-15999"/>
              <a:chExt cx="971550" cy="655638"/>
            </a:xfrm>
          </p:grpSpPr>
          <p:sp>
            <p:nvSpPr>
              <p:cNvPr id="45" name="Box">
                <a:extLst>
                  <a:ext uri="{FF2B5EF4-FFF2-40B4-BE49-F238E27FC236}">
                    <a16:creationId xmlns:a16="http://schemas.microsoft.com/office/drawing/2014/main" id="{68137B46-0CFC-22A7-E4DC-EACFD1EA8530}"/>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 name="T2">
                <a:extLst>
                  <a:ext uri="{FF2B5EF4-FFF2-40B4-BE49-F238E27FC236}">
                    <a16:creationId xmlns:a16="http://schemas.microsoft.com/office/drawing/2014/main" id="{9C1CE66F-CC9F-DB10-59C1-6A80ABB2A28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 name="T1">
                <a:extLst>
                  <a:ext uri="{FF2B5EF4-FFF2-40B4-BE49-F238E27FC236}">
                    <a16:creationId xmlns:a16="http://schemas.microsoft.com/office/drawing/2014/main" id="{E83297BA-DDF7-03C2-7F25-57E4C0D5DF9E}"/>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 name="V">
                <a:extLst>
                  <a:ext uri="{FF2B5EF4-FFF2-40B4-BE49-F238E27FC236}">
                    <a16:creationId xmlns:a16="http://schemas.microsoft.com/office/drawing/2014/main" id="{77BBE46A-B9DE-DE03-C0FF-44E6F110C81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 name="_VTT_logo_102019_03_white_on_blue" hidden="1">
              <a:extLst>
                <a:ext uri="{FF2B5EF4-FFF2-40B4-BE49-F238E27FC236}">
                  <a16:creationId xmlns:a16="http://schemas.microsoft.com/office/drawing/2014/main" id="{4CF1F442-644B-2B54-4AD3-24D8C056FE98}"/>
                </a:ext>
              </a:extLst>
            </p:cNvPr>
            <p:cNvGrpSpPr/>
            <p:nvPr/>
          </p:nvGrpSpPr>
          <p:grpSpPr>
            <a:xfrm>
              <a:off x="7909204" y="1770762"/>
              <a:ext cx="971550" cy="655638"/>
              <a:chOff x="379933" y="-15999"/>
              <a:chExt cx="971550" cy="655638"/>
            </a:xfrm>
          </p:grpSpPr>
          <p:sp>
            <p:nvSpPr>
              <p:cNvPr id="41" name="Box">
                <a:extLst>
                  <a:ext uri="{FF2B5EF4-FFF2-40B4-BE49-F238E27FC236}">
                    <a16:creationId xmlns:a16="http://schemas.microsoft.com/office/drawing/2014/main" id="{9D72C25B-79D3-8FF9-FB80-1C01367A50AE}"/>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T2">
                <a:extLst>
                  <a:ext uri="{FF2B5EF4-FFF2-40B4-BE49-F238E27FC236}">
                    <a16:creationId xmlns:a16="http://schemas.microsoft.com/office/drawing/2014/main" id="{63AF9480-BF10-F2C1-CEB5-300D6D2ECF70}"/>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 name="T1">
                <a:extLst>
                  <a:ext uri="{FF2B5EF4-FFF2-40B4-BE49-F238E27FC236}">
                    <a16:creationId xmlns:a16="http://schemas.microsoft.com/office/drawing/2014/main" id="{57D08B53-5FA1-1514-3F39-55F30FB12627}"/>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 name="V">
                <a:extLst>
                  <a:ext uri="{FF2B5EF4-FFF2-40B4-BE49-F238E27FC236}">
                    <a16:creationId xmlns:a16="http://schemas.microsoft.com/office/drawing/2014/main" id="{8382E612-AB28-ABC1-3B1C-5BC42EF3DBCB}"/>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8" name="_VTT_logo_102019_04_white_on_dark_grey" hidden="1">
              <a:extLst>
                <a:ext uri="{FF2B5EF4-FFF2-40B4-BE49-F238E27FC236}">
                  <a16:creationId xmlns:a16="http://schemas.microsoft.com/office/drawing/2014/main" id="{7D52EF96-823B-5D53-F616-BD25DA1F271D}"/>
                </a:ext>
              </a:extLst>
            </p:cNvPr>
            <p:cNvGrpSpPr/>
            <p:nvPr/>
          </p:nvGrpSpPr>
          <p:grpSpPr>
            <a:xfrm>
              <a:off x="7909204" y="1770762"/>
              <a:ext cx="971550" cy="655638"/>
              <a:chOff x="379933" y="-15999"/>
              <a:chExt cx="971550" cy="655638"/>
            </a:xfrm>
          </p:grpSpPr>
          <p:sp>
            <p:nvSpPr>
              <p:cNvPr id="37" name="Box">
                <a:extLst>
                  <a:ext uri="{FF2B5EF4-FFF2-40B4-BE49-F238E27FC236}">
                    <a16:creationId xmlns:a16="http://schemas.microsoft.com/office/drawing/2014/main" id="{24D4482D-2814-7D20-F467-45A0CB2899C3}"/>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T2">
                <a:extLst>
                  <a:ext uri="{FF2B5EF4-FFF2-40B4-BE49-F238E27FC236}">
                    <a16:creationId xmlns:a16="http://schemas.microsoft.com/office/drawing/2014/main" id="{4F5E380A-E68A-57A1-5A24-48C372F4B6EE}"/>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 name="T1">
                <a:extLst>
                  <a:ext uri="{FF2B5EF4-FFF2-40B4-BE49-F238E27FC236}">
                    <a16:creationId xmlns:a16="http://schemas.microsoft.com/office/drawing/2014/main" id="{6E956EA8-D272-9989-5846-0595D7F03A80}"/>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V">
                <a:extLst>
                  <a:ext uri="{FF2B5EF4-FFF2-40B4-BE49-F238E27FC236}">
                    <a16:creationId xmlns:a16="http://schemas.microsoft.com/office/drawing/2014/main" id="{A0A3BA98-D6A6-D099-6B57-CACEB945192E}"/>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2" name="_VTT_logo_102019_05_dark_grey_on_white" hidden="1">
              <a:extLst>
                <a:ext uri="{FF2B5EF4-FFF2-40B4-BE49-F238E27FC236}">
                  <a16:creationId xmlns:a16="http://schemas.microsoft.com/office/drawing/2014/main" id="{DFECFFE4-0A72-1F7E-4C4B-E02D1BD7195F}"/>
                </a:ext>
              </a:extLst>
            </p:cNvPr>
            <p:cNvGrpSpPr/>
            <p:nvPr/>
          </p:nvGrpSpPr>
          <p:grpSpPr>
            <a:xfrm>
              <a:off x="7909204" y="1770762"/>
              <a:ext cx="971550" cy="655638"/>
              <a:chOff x="379933" y="-15999"/>
              <a:chExt cx="971550" cy="655638"/>
            </a:xfrm>
          </p:grpSpPr>
          <p:sp>
            <p:nvSpPr>
              <p:cNvPr id="33" name="Box">
                <a:extLst>
                  <a:ext uri="{FF2B5EF4-FFF2-40B4-BE49-F238E27FC236}">
                    <a16:creationId xmlns:a16="http://schemas.microsoft.com/office/drawing/2014/main" id="{D36C6344-9B95-9D2E-682D-745A63ABDFD3}"/>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T2">
                <a:extLst>
                  <a:ext uri="{FF2B5EF4-FFF2-40B4-BE49-F238E27FC236}">
                    <a16:creationId xmlns:a16="http://schemas.microsoft.com/office/drawing/2014/main" id="{9737A8F0-1D02-AFBA-BF60-805625A74840}"/>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 name="T1">
                <a:extLst>
                  <a:ext uri="{FF2B5EF4-FFF2-40B4-BE49-F238E27FC236}">
                    <a16:creationId xmlns:a16="http://schemas.microsoft.com/office/drawing/2014/main" id="{BE76F79C-A1FB-CE88-B766-81BBB08D613B}"/>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V">
                <a:extLst>
                  <a:ext uri="{FF2B5EF4-FFF2-40B4-BE49-F238E27FC236}">
                    <a16:creationId xmlns:a16="http://schemas.microsoft.com/office/drawing/2014/main" id="{C13D30D8-D8FC-E4D8-5627-894E963B573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3" name="_VTT_logo_102019_06_orange_blue_on_white" hidden="1">
              <a:extLst>
                <a:ext uri="{FF2B5EF4-FFF2-40B4-BE49-F238E27FC236}">
                  <a16:creationId xmlns:a16="http://schemas.microsoft.com/office/drawing/2014/main" id="{7CF9488D-BE45-A2C1-79A6-E3C59418F1E8}"/>
                </a:ext>
              </a:extLst>
            </p:cNvPr>
            <p:cNvGrpSpPr/>
            <p:nvPr/>
          </p:nvGrpSpPr>
          <p:grpSpPr>
            <a:xfrm>
              <a:off x="7909204" y="1770762"/>
              <a:ext cx="971550" cy="655638"/>
              <a:chOff x="379933" y="-15999"/>
              <a:chExt cx="971550" cy="655638"/>
            </a:xfrm>
          </p:grpSpPr>
          <p:sp>
            <p:nvSpPr>
              <p:cNvPr id="29" name="Box">
                <a:extLst>
                  <a:ext uri="{FF2B5EF4-FFF2-40B4-BE49-F238E27FC236}">
                    <a16:creationId xmlns:a16="http://schemas.microsoft.com/office/drawing/2014/main" id="{E9D03BEE-9F73-865E-09C0-87CE133BFB67}"/>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T2">
                <a:extLst>
                  <a:ext uri="{FF2B5EF4-FFF2-40B4-BE49-F238E27FC236}">
                    <a16:creationId xmlns:a16="http://schemas.microsoft.com/office/drawing/2014/main" id="{9A179FD7-EC60-3448-237E-82D5455CA1E1}"/>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T1">
                <a:extLst>
                  <a:ext uri="{FF2B5EF4-FFF2-40B4-BE49-F238E27FC236}">
                    <a16:creationId xmlns:a16="http://schemas.microsoft.com/office/drawing/2014/main" id="{68AB08B4-4BA8-B4E6-FCAE-88040EEFF3D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V">
                <a:extLst>
                  <a:ext uri="{FF2B5EF4-FFF2-40B4-BE49-F238E27FC236}">
                    <a16:creationId xmlns:a16="http://schemas.microsoft.com/office/drawing/2014/main" id="{7C8578FB-38EF-C923-E378-E57D04587AF1}"/>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4" name="_VTT_logo_102019_07_blue_on_white" hidden="1">
              <a:extLst>
                <a:ext uri="{FF2B5EF4-FFF2-40B4-BE49-F238E27FC236}">
                  <a16:creationId xmlns:a16="http://schemas.microsoft.com/office/drawing/2014/main" id="{F715D80C-2CB3-F66D-F51A-8DBD144BFD8F}"/>
                </a:ext>
              </a:extLst>
            </p:cNvPr>
            <p:cNvGrpSpPr/>
            <p:nvPr/>
          </p:nvGrpSpPr>
          <p:grpSpPr>
            <a:xfrm>
              <a:off x="7909204" y="1770762"/>
              <a:ext cx="971550" cy="655638"/>
              <a:chOff x="379933" y="-15999"/>
              <a:chExt cx="971550" cy="655638"/>
            </a:xfrm>
          </p:grpSpPr>
          <p:sp>
            <p:nvSpPr>
              <p:cNvPr id="25" name="Box">
                <a:extLst>
                  <a:ext uri="{FF2B5EF4-FFF2-40B4-BE49-F238E27FC236}">
                    <a16:creationId xmlns:a16="http://schemas.microsoft.com/office/drawing/2014/main" id="{8AD122A6-7686-2E19-FFDD-18D060B02B03}"/>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T2">
                <a:extLst>
                  <a:ext uri="{FF2B5EF4-FFF2-40B4-BE49-F238E27FC236}">
                    <a16:creationId xmlns:a16="http://schemas.microsoft.com/office/drawing/2014/main" id="{6BAB2566-1FDD-ACA7-6358-CEFE44F0DA9B}"/>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 name="T1">
                <a:extLst>
                  <a:ext uri="{FF2B5EF4-FFF2-40B4-BE49-F238E27FC236}">
                    <a16:creationId xmlns:a16="http://schemas.microsoft.com/office/drawing/2014/main" id="{BFEADE6C-A858-1313-AA88-11D0912AE18B}"/>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V">
                <a:extLst>
                  <a:ext uri="{FF2B5EF4-FFF2-40B4-BE49-F238E27FC236}">
                    <a16:creationId xmlns:a16="http://schemas.microsoft.com/office/drawing/2014/main" id="{7BEE5690-A67F-B3DF-347C-174178996498}"/>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5" name="_VTT_logo_102019_08_black_on_white" hidden="1">
              <a:extLst>
                <a:ext uri="{FF2B5EF4-FFF2-40B4-BE49-F238E27FC236}">
                  <a16:creationId xmlns:a16="http://schemas.microsoft.com/office/drawing/2014/main" id="{8F889D7A-D3D4-D712-D584-675D45BE2AA7}"/>
                </a:ext>
              </a:extLst>
            </p:cNvPr>
            <p:cNvGrpSpPr/>
            <p:nvPr/>
          </p:nvGrpSpPr>
          <p:grpSpPr>
            <a:xfrm>
              <a:off x="7909204" y="1770762"/>
              <a:ext cx="971550" cy="655638"/>
              <a:chOff x="379933" y="-15999"/>
              <a:chExt cx="971550" cy="655638"/>
            </a:xfrm>
          </p:grpSpPr>
          <p:sp>
            <p:nvSpPr>
              <p:cNvPr id="21" name="Box">
                <a:extLst>
                  <a:ext uri="{FF2B5EF4-FFF2-40B4-BE49-F238E27FC236}">
                    <a16:creationId xmlns:a16="http://schemas.microsoft.com/office/drawing/2014/main" id="{08969AD8-F28A-79FC-EC81-B9655B2C75E3}"/>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T2">
                <a:extLst>
                  <a:ext uri="{FF2B5EF4-FFF2-40B4-BE49-F238E27FC236}">
                    <a16:creationId xmlns:a16="http://schemas.microsoft.com/office/drawing/2014/main" id="{EC432244-F873-D30A-0F64-67D7CEA44C65}"/>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 name="T1">
                <a:extLst>
                  <a:ext uri="{FF2B5EF4-FFF2-40B4-BE49-F238E27FC236}">
                    <a16:creationId xmlns:a16="http://schemas.microsoft.com/office/drawing/2014/main" id="{68735D28-EC54-9917-9B71-03C6219D49E0}"/>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 name="V">
                <a:extLst>
                  <a:ext uri="{FF2B5EF4-FFF2-40B4-BE49-F238E27FC236}">
                    <a16:creationId xmlns:a16="http://schemas.microsoft.com/office/drawing/2014/main" id="{5F5B32B0-8957-B348-CA6F-51FA599CF8C4}"/>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6" name="_VTT_logo_102019_09_orange_on_white" hidden="1">
              <a:extLst>
                <a:ext uri="{FF2B5EF4-FFF2-40B4-BE49-F238E27FC236}">
                  <a16:creationId xmlns:a16="http://schemas.microsoft.com/office/drawing/2014/main" id="{2DABBEC0-3A39-1A55-DCA6-4157674B1AA7}"/>
                </a:ext>
              </a:extLst>
            </p:cNvPr>
            <p:cNvGrpSpPr/>
            <p:nvPr/>
          </p:nvGrpSpPr>
          <p:grpSpPr>
            <a:xfrm>
              <a:off x="7909204" y="1770762"/>
              <a:ext cx="971550" cy="655638"/>
              <a:chOff x="379933" y="-15999"/>
              <a:chExt cx="971550" cy="655638"/>
            </a:xfrm>
          </p:grpSpPr>
          <p:sp>
            <p:nvSpPr>
              <p:cNvPr id="17" name="Box">
                <a:extLst>
                  <a:ext uri="{FF2B5EF4-FFF2-40B4-BE49-F238E27FC236}">
                    <a16:creationId xmlns:a16="http://schemas.microsoft.com/office/drawing/2014/main" id="{0CE3523C-887E-7F5B-BFF6-5BD9E77C9E36}"/>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T2">
                <a:extLst>
                  <a:ext uri="{FF2B5EF4-FFF2-40B4-BE49-F238E27FC236}">
                    <a16:creationId xmlns:a16="http://schemas.microsoft.com/office/drawing/2014/main" id="{EC454A5B-2649-0FEB-4918-A38C0891987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T1">
                <a:extLst>
                  <a:ext uri="{FF2B5EF4-FFF2-40B4-BE49-F238E27FC236}">
                    <a16:creationId xmlns:a16="http://schemas.microsoft.com/office/drawing/2014/main" id="{C4B520A1-7E2E-50B8-E360-06D4D0C747C7}"/>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V">
                <a:extLst>
                  <a:ext uri="{FF2B5EF4-FFF2-40B4-BE49-F238E27FC236}">
                    <a16:creationId xmlns:a16="http://schemas.microsoft.com/office/drawing/2014/main" id="{D4EE9971-BBD2-E285-91CF-4C6FCA544CA8}"/>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63" name="Title 11">
            <a:extLst>
              <a:ext uri="{FF2B5EF4-FFF2-40B4-BE49-F238E27FC236}">
                <a16:creationId xmlns:a16="http://schemas.microsoft.com/office/drawing/2014/main" id="{7B27394F-1609-A95A-A3E1-22233F020B49}"/>
              </a:ext>
            </a:extLst>
          </p:cNvPr>
          <p:cNvSpPr>
            <a:spLocks noGrp="1"/>
          </p:cNvSpPr>
          <p:nvPr>
            <p:ph type="title"/>
          </p:nvPr>
        </p:nvSpPr>
        <p:spPr>
          <a:xfrm>
            <a:off x="647888" y="1336257"/>
            <a:ext cx="3629543" cy="2705878"/>
          </a:xfrm>
        </p:spPr>
        <p:txBody>
          <a:bodyPr anchor="ctr">
            <a:normAutofit/>
          </a:bodyPr>
          <a:lstStyle>
            <a:lvl1pPr>
              <a:defRPr sz="2800" b="0">
                <a:solidFill>
                  <a:schemeClr val="tx1"/>
                </a:solidFill>
              </a:defRPr>
            </a:lvl1pPr>
          </a:lstStyle>
          <a:p>
            <a:r>
              <a:rPr lang="en-GB"/>
              <a:t>Click to edit Master title style</a:t>
            </a:r>
          </a:p>
        </p:txBody>
      </p:sp>
      <p:sp>
        <p:nvSpPr>
          <p:cNvPr id="64" name="Content Placeholder 14">
            <a:extLst>
              <a:ext uri="{FF2B5EF4-FFF2-40B4-BE49-F238E27FC236}">
                <a16:creationId xmlns:a16="http://schemas.microsoft.com/office/drawing/2014/main" id="{842DEA4C-8F55-0B7A-93F0-7DD3B1E97AFB}"/>
              </a:ext>
            </a:extLst>
          </p:cNvPr>
          <p:cNvSpPr>
            <a:spLocks noGrp="1"/>
          </p:cNvSpPr>
          <p:nvPr>
            <p:ph sz="quarter" idx="13"/>
          </p:nvPr>
        </p:nvSpPr>
        <p:spPr>
          <a:xfrm>
            <a:off x="4890235" y="1356102"/>
            <a:ext cx="3797623" cy="2657959"/>
          </a:xfrm>
        </p:spPr>
        <p:txBody>
          <a:bodyPr anchor="ctr">
            <a:normAutofit/>
          </a:bodyPr>
          <a:lstStyle>
            <a:lvl1pPr marL="0" indent="0">
              <a:buNone/>
              <a:defRPr sz="1200"/>
            </a:lvl1pPr>
            <a:lvl2pPr>
              <a:defRPr sz="1200"/>
            </a:lvl2pPr>
            <a:lvl3pPr>
              <a:defRPr sz="1200"/>
            </a:lvl3pPr>
            <a:lvl4pPr>
              <a:defRPr sz="1200"/>
            </a:lvl4pPr>
            <a:lvl5pPr>
              <a:defRPr sz="1200"/>
            </a:lvl5pPr>
          </a:lstStyle>
          <a:p>
            <a:pPr marL="216000" marR="0" lvl="0" indent="-216000" algn="l" defTabSz="457209" rtl="0" eaLnBrk="1" fontAlgn="auto" latinLnBrk="0" hangingPunct="1">
              <a:lnSpc>
                <a:spcPct val="100000"/>
              </a:lnSpc>
              <a:spcBef>
                <a:spcPts val="300"/>
              </a:spcBef>
              <a:spcAft>
                <a:spcPts val="0"/>
              </a:spcAft>
              <a:buClr>
                <a:schemeClr val="accent1"/>
              </a:buClr>
              <a:buSzPct val="100000"/>
              <a:buFont typeface="Wingdings" pitchFamily="2" charset="2"/>
              <a:buChar char="§"/>
              <a:tabLst/>
              <a:defRPr/>
            </a:pPr>
            <a:r>
              <a:rPr lang="en-GB"/>
              <a:t>Click to edit Master text styles</a:t>
            </a:r>
          </a:p>
        </p:txBody>
      </p:sp>
      <p:sp>
        <p:nvSpPr>
          <p:cNvPr id="65" name="Media Placeholder 16">
            <a:extLst>
              <a:ext uri="{FF2B5EF4-FFF2-40B4-BE49-F238E27FC236}">
                <a16:creationId xmlns:a16="http://schemas.microsoft.com/office/drawing/2014/main" id="{42E5FD61-2760-2433-95FB-8F9BE7F72A3F}"/>
              </a:ext>
            </a:extLst>
          </p:cNvPr>
          <p:cNvSpPr>
            <a:spLocks noGrp="1"/>
          </p:cNvSpPr>
          <p:nvPr>
            <p:ph type="media" sz="quarter" idx="14" hasCustomPrompt="1"/>
          </p:nvPr>
        </p:nvSpPr>
        <p:spPr>
          <a:xfrm>
            <a:off x="4568400" y="1336257"/>
            <a:ext cx="7200" cy="2700000"/>
          </a:xfrm>
          <a:solidFill>
            <a:schemeClr val="tx1"/>
          </a:solidFill>
        </p:spPr>
        <p:txBody>
          <a:bodyPr/>
          <a:lstStyle>
            <a:lvl1pPr marL="0" indent="0">
              <a:buNone/>
              <a:defRPr sz="100"/>
            </a:lvl1pPr>
          </a:lstStyle>
          <a:p>
            <a:r>
              <a:rPr lang="en-GB"/>
              <a:t>  </a:t>
            </a:r>
          </a:p>
        </p:txBody>
      </p:sp>
      <p:sp>
        <p:nvSpPr>
          <p:cNvPr id="3" name="Footer Placeholder 4">
            <a:extLst>
              <a:ext uri="{FF2B5EF4-FFF2-40B4-BE49-F238E27FC236}">
                <a16:creationId xmlns:a16="http://schemas.microsoft.com/office/drawing/2014/main" id="{9F5674D1-FCDB-B7C8-36F7-156AAEB8A792}"/>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52" name="Slide Number Placeholder 5">
            <a:extLst>
              <a:ext uri="{FF2B5EF4-FFF2-40B4-BE49-F238E27FC236}">
                <a16:creationId xmlns:a16="http://schemas.microsoft.com/office/drawing/2014/main" id="{A68F4B3A-809A-9C85-3D96-1A6F770B37E3}"/>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9" name="Date Placeholder 3">
            <a:extLst>
              <a:ext uri="{FF2B5EF4-FFF2-40B4-BE49-F238E27FC236}">
                <a16:creationId xmlns:a16="http://schemas.microsoft.com/office/drawing/2014/main" id="{F8C298D7-622C-D9A5-D25E-34C8E04783C5}"/>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77099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F7FBE9-1A73-6B00-02A3-BBA832FF3A5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0" y="1260"/>
            <a:ext cx="9145028" cy="5141557"/>
          </a:xfrm>
          <a:prstGeom prst="rect">
            <a:avLst/>
          </a:prstGeom>
        </p:spPr>
      </p:pic>
      <p:sp>
        <p:nvSpPr>
          <p:cNvPr id="6" name="Rectangle 5">
            <a:extLst>
              <a:ext uri="{FF2B5EF4-FFF2-40B4-BE49-F238E27FC236}">
                <a16:creationId xmlns:a16="http://schemas.microsoft.com/office/drawing/2014/main" id="{15E0DE9D-93EC-4504-8196-AFA4EA838235}"/>
              </a:ext>
            </a:extLst>
          </p:cNvPr>
          <p:cNvSpPr/>
          <p:nvPr/>
        </p:nvSpPr>
        <p:spPr>
          <a:xfrm>
            <a:off x="4572001" y="1021977"/>
            <a:ext cx="4572000" cy="3130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2" noProof="0"/>
          </a:p>
        </p:txBody>
      </p:sp>
      <p:sp>
        <p:nvSpPr>
          <p:cNvPr id="4" name="Footer Placeholder 3">
            <a:extLst>
              <a:ext uri="{FF2B5EF4-FFF2-40B4-BE49-F238E27FC236}">
                <a16:creationId xmlns:a16="http://schemas.microsoft.com/office/drawing/2014/main" id="{401F3AE7-5732-43E3-9ED8-7E460F8E52B8}"/>
              </a:ext>
            </a:extLst>
          </p:cNvPr>
          <p:cNvSpPr>
            <a:spLocks noGrp="1"/>
          </p:cNvSpPr>
          <p:nvPr>
            <p:ph type="ftr" sz="quarter" idx="11"/>
          </p:nvPr>
        </p:nvSpPr>
        <p:spPr>
          <a:xfrm>
            <a:off x="5616000" y="3864452"/>
            <a:ext cx="3169225" cy="288000"/>
          </a:xfrm>
        </p:spPr>
        <p:txBody>
          <a:bodyPr/>
          <a:lstStyle>
            <a:lvl1pPr algn="l">
              <a:defRPr>
                <a:solidFill>
                  <a:schemeClr val="tx1"/>
                </a:solidFill>
              </a:defRPr>
            </a:lvl1pPr>
          </a:lstStyle>
          <a:p>
            <a:r>
              <a:rPr lang="en-GB"/>
              <a:t>VTT – beyond the obvious</a:t>
            </a:r>
          </a:p>
        </p:txBody>
      </p:sp>
      <p:grpSp>
        <p:nvGrpSpPr>
          <p:cNvPr id="56" name="_VTT_logo_102019_02_white_on_black" hidden="1">
            <a:extLst>
              <a:ext uri="{FF2B5EF4-FFF2-40B4-BE49-F238E27FC236}">
                <a16:creationId xmlns:a16="http://schemas.microsoft.com/office/drawing/2014/main" id="{BE789E09-3C77-42E8-9D02-E245FA0CE4AA}"/>
              </a:ext>
            </a:extLst>
          </p:cNvPr>
          <p:cNvGrpSpPr/>
          <p:nvPr/>
        </p:nvGrpSpPr>
        <p:grpSpPr>
          <a:xfrm>
            <a:off x="8042862" y="1021977"/>
            <a:ext cx="869543" cy="586800"/>
            <a:chOff x="379933" y="-15999"/>
            <a:chExt cx="971550" cy="655638"/>
          </a:xfrm>
        </p:grpSpPr>
        <p:sp>
          <p:nvSpPr>
            <p:cNvPr id="92" name="Box">
              <a:extLst>
                <a:ext uri="{FF2B5EF4-FFF2-40B4-BE49-F238E27FC236}">
                  <a16:creationId xmlns:a16="http://schemas.microsoft.com/office/drawing/2014/main" id="{51D08AD0-155D-4787-9A0D-F362E4BDAC5B}"/>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3" name="T2">
              <a:extLst>
                <a:ext uri="{FF2B5EF4-FFF2-40B4-BE49-F238E27FC236}">
                  <a16:creationId xmlns:a16="http://schemas.microsoft.com/office/drawing/2014/main" id="{9FA7377B-F125-45BD-969F-007E57D01E2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T1">
              <a:extLst>
                <a:ext uri="{FF2B5EF4-FFF2-40B4-BE49-F238E27FC236}">
                  <a16:creationId xmlns:a16="http://schemas.microsoft.com/office/drawing/2014/main" id="{758947A9-E3AE-45A9-AC63-316688A88DE9}"/>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5" name="V">
              <a:extLst>
                <a:ext uri="{FF2B5EF4-FFF2-40B4-BE49-F238E27FC236}">
                  <a16:creationId xmlns:a16="http://schemas.microsoft.com/office/drawing/2014/main" id="{37E685F7-FC58-4007-9B82-25AC70E70D1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7" name="_VTT_logo_102019_03_white_on_blue" hidden="1">
            <a:extLst>
              <a:ext uri="{FF2B5EF4-FFF2-40B4-BE49-F238E27FC236}">
                <a16:creationId xmlns:a16="http://schemas.microsoft.com/office/drawing/2014/main" id="{7D537F09-979D-4727-9E7C-96FFEFAB738C}"/>
              </a:ext>
            </a:extLst>
          </p:cNvPr>
          <p:cNvGrpSpPr/>
          <p:nvPr/>
        </p:nvGrpSpPr>
        <p:grpSpPr>
          <a:xfrm>
            <a:off x="8042862" y="1021977"/>
            <a:ext cx="869543" cy="586800"/>
            <a:chOff x="379933" y="-15999"/>
            <a:chExt cx="971550" cy="655638"/>
          </a:xfrm>
        </p:grpSpPr>
        <p:sp>
          <p:nvSpPr>
            <p:cNvPr id="88" name="Box">
              <a:extLst>
                <a:ext uri="{FF2B5EF4-FFF2-40B4-BE49-F238E27FC236}">
                  <a16:creationId xmlns:a16="http://schemas.microsoft.com/office/drawing/2014/main" id="{840F987E-7D13-4613-82A2-652E91EF4449}"/>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9" name="T2">
              <a:extLst>
                <a:ext uri="{FF2B5EF4-FFF2-40B4-BE49-F238E27FC236}">
                  <a16:creationId xmlns:a16="http://schemas.microsoft.com/office/drawing/2014/main" id="{686D1E04-BBE5-4CA9-8E45-7F48BBDBB03E}"/>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0" name="T1">
              <a:extLst>
                <a:ext uri="{FF2B5EF4-FFF2-40B4-BE49-F238E27FC236}">
                  <a16:creationId xmlns:a16="http://schemas.microsoft.com/office/drawing/2014/main" id="{A44DB7C3-E934-4FAD-9ACC-D6D6FC6F7E6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1" name="V">
              <a:extLst>
                <a:ext uri="{FF2B5EF4-FFF2-40B4-BE49-F238E27FC236}">
                  <a16:creationId xmlns:a16="http://schemas.microsoft.com/office/drawing/2014/main" id="{47110265-E641-44CF-9EE6-7EB2A804184A}"/>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8" name="_VTT_logo_102019_04_white_on_dark_grey" hidden="1">
            <a:extLst>
              <a:ext uri="{FF2B5EF4-FFF2-40B4-BE49-F238E27FC236}">
                <a16:creationId xmlns:a16="http://schemas.microsoft.com/office/drawing/2014/main" id="{1E498825-C04E-46E7-BFA7-E20A04DF7767}"/>
              </a:ext>
            </a:extLst>
          </p:cNvPr>
          <p:cNvGrpSpPr/>
          <p:nvPr/>
        </p:nvGrpSpPr>
        <p:grpSpPr>
          <a:xfrm>
            <a:off x="8042862" y="1021977"/>
            <a:ext cx="869543" cy="586800"/>
            <a:chOff x="379933" y="-15999"/>
            <a:chExt cx="971550" cy="655638"/>
          </a:xfrm>
        </p:grpSpPr>
        <p:sp>
          <p:nvSpPr>
            <p:cNvPr id="84" name="Box">
              <a:extLst>
                <a:ext uri="{FF2B5EF4-FFF2-40B4-BE49-F238E27FC236}">
                  <a16:creationId xmlns:a16="http://schemas.microsoft.com/office/drawing/2014/main" id="{43A47DF8-9854-4AB9-BD3D-0569A42C34A3}"/>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5" name="T2">
              <a:extLst>
                <a:ext uri="{FF2B5EF4-FFF2-40B4-BE49-F238E27FC236}">
                  <a16:creationId xmlns:a16="http://schemas.microsoft.com/office/drawing/2014/main" id="{F18A56A6-49C8-4682-B7A9-2ABE4ECCE818}"/>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T1">
              <a:extLst>
                <a:ext uri="{FF2B5EF4-FFF2-40B4-BE49-F238E27FC236}">
                  <a16:creationId xmlns:a16="http://schemas.microsoft.com/office/drawing/2014/main" id="{B09830FA-B817-43D4-986B-5751AB13799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7" name="V">
              <a:extLst>
                <a:ext uri="{FF2B5EF4-FFF2-40B4-BE49-F238E27FC236}">
                  <a16:creationId xmlns:a16="http://schemas.microsoft.com/office/drawing/2014/main" id="{532B111A-67A1-45BE-91DC-AB0E3B6EFAA6}"/>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9" name="_VTT_logo_102019_05_dark_grey_on_white" hidden="1">
            <a:extLst>
              <a:ext uri="{FF2B5EF4-FFF2-40B4-BE49-F238E27FC236}">
                <a16:creationId xmlns:a16="http://schemas.microsoft.com/office/drawing/2014/main" id="{32340944-6D89-43B8-8363-653ADEE63501}"/>
              </a:ext>
            </a:extLst>
          </p:cNvPr>
          <p:cNvGrpSpPr/>
          <p:nvPr/>
        </p:nvGrpSpPr>
        <p:grpSpPr>
          <a:xfrm>
            <a:off x="8042862" y="1021977"/>
            <a:ext cx="869543" cy="586800"/>
            <a:chOff x="379933" y="-15999"/>
            <a:chExt cx="971550" cy="655638"/>
          </a:xfrm>
        </p:grpSpPr>
        <p:sp>
          <p:nvSpPr>
            <p:cNvPr id="80" name="Box">
              <a:extLst>
                <a:ext uri="{FF2B5EF4-FFF2-40B4-BE49-F238E27FC236}">
                  <a16:creationId xmlns:a16="http://schemas.microsoft.com/office/drawing/2014/main" id="{AC61D7F3-5B00-4C95-813F-8349369E9A4C}"/>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1" name="T2">
              <a:extLst>
                <a:ext uri="{FF2B5EF4-FFF2-40B4-BE49-F238E27FC236}">
                  <a16:creationId xmlns:a16="http://schemas.microsoft.com/office/drawing/2014/main" id="{7D2F3C49-889D-4FF1-97B8-53F0599D0462}"/>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2" name="T1">
              <a:extLst>
                <a:ext uri="{FF2B5EF4-FFF2-40B4-BE49-F238E27FC236}">
                  <a16:creationId xmlns:a16="http://schemas.microsoft.com/office/drawing/2014/main" id="{6C9FFD40-995A-44A4-90E3-2CBA39DE24B3}"/>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3" name="V">
              <a:extLst>
                <a:ext uri="{FF2B5EF4-FFF2-40B4-BE49-F238E27FC236}">
                  <a16:creationId xmlns:a16="http://schemas.microsoft.com/office/drawing/2014/main" id="{6CDEBBDA-BB23-4B20-BDC2-3637F37B17DB}"/>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0" name="_VTT_logo_102019_06_orange_blue_on_white" hidden="1">
            <a:extLst>
              <a:ext uri="{FF2B5EF4-FFF2-40B4-BE49-F238E27FC236}">
                <a16:creationId xmlns:a16="http://schemas.microsoft.com/office/drawing/2014/main" id="{6F612B32-2559-4F08-90E9-13EC50636A29}"/>
              </a:ext>
            </a:extLst>
          </p:cNvPr>
          <p:cNvGrpSpPr/>
          <p:nvPr/>
        </p:nvGrpSpPr>
        <p:grpSpPr>
          <a:xfrm>
            <a:off x="8042862" y="1021977"/>
            <a:ext cx="869543" cy="586800"/>
            <a:chOff x="379933" y="-15999"/>
            <a:chExt cx="971550" cy="655638"/>
          </a:xfrm>
        </p:grpSpPr>
        <p:sp>
          <p:nvSpPr>
            <p:cNvPr id="76" name="Box">
              <a:extLst>
                <a:ext uri="{FF2B5EF4-FFF2-40B4-BE49-F238E27FC236}">
                  <a16:creationId xmlns:a16="http://schemas.microsoft.com/office/drawing/2014/main" id="{9997C5C0-C04A-462C-B991-B366C7AE60B0}"/>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7" name="T2">
              <a:extLst>
                <a:ext uri="{FF2B5EF4-FFF2-40B4-BE49-F238E27FC236}">
                  <a16:creationId xmlns:a16="http://schemas.microsoft.com/office/drawing/2014/main" id="{EF94B57E-05AB-4E70-8C3A-B7B958EA080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8" name="T1">
              <a:extLst>
                <a:ext uri="{FF2B5EF4-FFF2-40B4-BE49-F238E27FC236}">
                  <a16:creationId xmlns:a16="http://schemas.microsoft.com/office/drawing/2014/main" id="{CD056F72-F45C-4E67-8040-4FB948E5DB5D}"/>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9" name="V">
              <a:extLst>
                <a:ext uri="{FF2B5EF4-FFF2-40B4-BE49-F238E27FC236}">
                  <a16:creationId xmlns:a16="http://schemas.microsoft.com/office/drawing/2014/main" id="{F693D0CB-A74E-442F-8847-36C564B6BE71}"/>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1" name="_VTT_logo_102019_07_blue_on_white" hidden="1">
            <a:extLst>
              <a:ext uri="{FF2B5EF4-FFF2-40B4-BE49-F238E27FC236}">
                <a16:creationId xmlns:a16="http://schemas.microsoft.com/office/drawing/2014/main" id="{FA9F57F1-C560-4D9D-930D-712EFC8D68E1}"/>
              </a:ext>
            </a:extLst>
          </p:cNvPr>
          <p:cNvGrpSpPr/>
          <p:nvPr/>
        </p:nvGrpSpPr>
        <p:grpSpPr>
          <a:xfrm>
            <a:off x="8042862" y="1021977"/>
            <a:ext cx="869543" cy="586800"/>
            <a:chOff x="379933" y="-15999"/>
            <a:chExt cx="971550" cy="655638"/>
          </a:xfrm>
        </p:grpSpPr>
        <p:sp>
          <p:nvSpPr>
            <p:cNvPr id="72" name="Box">
              <a:extLst>
                <a:ext uri="{FF2B5EF4-FFF2-40B4-BE49-F238E27FC236}">
                  <a16:creationId xmlns:a16="http://schemas.microsoft.com/office/drawing/2014/main" id="{37B261BC-7EC9-4455-9644-8192B89E6C4B}"/>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 name="T2">
              <a:extLst>
                <a:ext uri="{FF2B5EF4-FFF2-40B4-BE49-F238E27FC236}">
                  <a16:creationId xmlns:a16="http://schemas.microsoft.com/office/drawing/2014/main" id="{B915B1F6-5947-4BA7-8E3D-DDEACB962D5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 name="T1">
              <a:extLst>
                <a:ext uri="{FF2B5EF4-FFF2-40B4-BE49-F238E27FC236}">
                  <a16:creationId xmlns:a16="http://schemas.microsoft.com/office/drawing/2014/main" id="{48A11847-BB39-4B5F-93EA-1C82A2F03ED9}"/>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5" name="V">
              <a:extLst>
                <a:ext uri="{FF2B5EF4-FFF2-40B4-BE49-F238E27FC236}">
                  <a16:creationId xmlns:a16="http://schemas.microsoft.com/office/drawing/2014/main" id="{423C0471-728F-4A75-9F24-DB4F71A71E28}"/>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2" name="_VTT_logo_102019_08_black_on_white" hidden="1">
            <a:extLst>
              <a:ext uri="{FF2B5EF4-FFF2-40B4-BE49-F238E27FC236}">
                <a16:creationId xmlns:a16="http://schemas.microsoft.com/office/drawing/2014/main" id="{98502DAA-167D-4F11-9089-7FBB34BD774E}"/>
              </a:ext>
            </a:extLst>
          </p:cNvPr>
          <p:cNvGrpSpPr/>
          <p:nvPr/>
        </p:nvGrpSpPr>
        <p:grpSpPr>
          <a:xfrm>
            <a:off x="8042862" y="1021977"/>
            <a:ext cx="869543" cy="586800"/>
            <a:chOff x="379933" y="-15999"/>
            <a:chExt cx="971550" cy="655638"/>
          </a:xfrm>
        </p:grpSpPr>
        <p:sp>
          <p:nvSpPr>
            <p:cNvPr id="68" name="Box">
              <a:extLst>
                <a:ext uri="{FF2B5EF4-FFF2-40B4-BE49-F238E27FC236}">
                  <a16:creationId xmlns:a16="http://schemas.microsoft.com/office/drawing/2014/main" id="{BC4C7FEA-15CF-41F0-9899-A9613A432312}"/>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9" name="T2">
              <a:extLst>
                <a:ext uri="{FF2B5EF4-FFF2-40B4-BE49-F238E27FC236}">
                  <a16:creationId xmlns:a16="http://schemas.microsoft.com/office/drawing/2014/main" id="{C41DC861-750A-4E5E-9FDB-5B03335E691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 name="T1">
              <a:extLst>
                <a:ext uri="{FF2B5EF4-FFF2-40B4-BE49-F238E27FC236}">
                  <a16:creationId xmlns:a16="http://schemas.microsoft.com/office/drawing/2014/main" id="{FC4C2684-2627-4771-9544-83F349D86477}"/>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1" name="V">
              <a:extLst>
                <a:ext uri="{FF2B5EF4-FFF2-40B4-BE49-F238E27FC236}">
                  <a16:creationId xmlns:a16="http://schemas.microsoft.com/office/drawing/2014/main" id="{6E0CC0FF-C393-430F-8189-822149D65D04}"/>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3" name="_VTT_logo_102019_09_orange_on_white" hidden="1">
            <a:extLst>
              <a:ext uri="{FF2B5EF4-FFF2-40B4-BE49-F238E27FC236}">
                <a16:creationId xmlns:a16="http://schemas.microsoft.com/office/drawing/2014/main" id="{154616AC-F847-4F22-A9EC-00D1D023A4E6}"/>
              </a:ext>
            </a:extLst>
          </p:cNvPr>
          <p:cNvGrpSpPr/>
          <p:nvPr/>
        </p:nvGrpSpPr>
        <p:grpSpPr>
          <a:xfrm>
            <a:off x="8042862" y="1021977"/>
            <a:ext cx="869543" cy="586800"/>
            <a:chOff x="379933" y="-15999"/>
            <a:chExt cx="971550" cy="655638"/>
          </a:xfrm>
        </p:grpSpPr>
        <p:sp>
          <p:nvSpPr>
            <p:cNvPr id="64" name="Box">
              <a:extLst>
                <a:ext uri="{FF2B5EF4-FFF2-40B4-BE49-F238E27FC236}">
                  <a16:creationId xmlns:a16="http://schemas.microsoft.com/office/drawing/2014/main" id="{7B17E5D7-3CA3-43A9-9D0C-D94A4545FB27}"/>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5" name="T2">
              <a:extLst>
                <a:ext uri="{FF2B5EF4-FFF2-40B4-BE49-F238E27FC236}">
                  <a16:creationId xmlns:a16="http://schemas.microsoft.com/office/drawing/2014/main" id="{49D34E98-01B7-4102-9CB6-F4F43537FDD8}"/>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 name="T1">
              <a:extLst>
                <a:ext uri="{FF2B5EF4-FFF2-40B4-BE49-F238E27FC236}">
                  <a16:creationId xmlns:a16="http://schemas.microsoft.com/office/drawing/2014/main" id="{BE19FEB8-5267-4AB6-B3E2-FA6D4AD2902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7" name="V">
              <a:extLst>
                <a:ext uri="{FF2B5EF4-FFF2-40B4-BE49-F238E27FC236}">
                  <a16:creationId xmlns:a16="http://schemas.microsoft.com/office/drawing/2014/main" id="{876EE734-700E-458F-87FB-AB9993791473}"/>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pic>
        <p:nvPicPr>
          <p:cNvPr id="21" name="Picture 20">
            <a:extLst>
              <a:ext uri="{FF2B5EF4-FFF2-40B4-BE49-F238E27FC236}">
                <a16:creationId xmlns:a16="http://schemas.microsoft.com/office/drawing/2014/main" id="{359118ED-5355-EF2F-9A11-6CA3070266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9108" y="1021977"/>
            <a:ext cx="873297" cy="586800"/>
          </a:xfrm>
          <a:prstGeom prst="rect">
            <a:avLst/>
          </a:prstGeom>
        </p:spPr>
      </p:pic>
      <p:sp>
        <p:nvSpPr>
          <p:cNvPr id="24" name="Title Placeholder 5">
            <a:extLst>
              <a:ext uri="{FF2B5EF4-FFF2-40B4-BE49-F238E27FC236}">
                <a16:creationId xmlns:a16="http://schemas.microsoft.com/office/drawing/2014/main" id="{37273B75-0181-7CF1-4E97-5AC7B84F6744}"/>
              </a:ext>
            </a:extLst>
          </p:cNvPr>
          <p:cNvSpPr>
            <a:spLocks noGrp="1"/>
          </p:cNvSpPr>
          <p:nvPr>
            <p:ph type="title" hasCustomPrompt="1"/>
          </p:nvPr>
        </p:nvSpPr>
        <p:spPr>
          <a:xfrm>
            <a:off x="4895850" y="1779589"/>
            <a:ext cx="3874926" cy="1566442"/>
          </a:xfrm>
          <a:prstGeom prst="rect">
            <a:avLst/>
          </a:prstGeom>
        </p:spPr>
        <p:txBody>
          <a:bodyPr vert="horz" lIns="0" tIns="0" rIns="0" bIns="0" rtlCol="0" anchor="b">
            <a:normAutofit/>
          </a:bodyPr>
          <a:lstStyle/>
          <a:p>
            <a:r>
              <a:rPr lang="en-GB"/>
              <a:t>Headline of </a:t>
            </a:r>
            <a:br>
              <a:rPr lang="en-GB"/>
            </a:br>
            <a:r>
              <a:rPr lang="en-GB"/>
              <a:t>the slide deck</a:t>
            </a:r>
          </a:p>
        </p:txBody>
      </p:sp>
      <p:sp>
        <p:nvSpPr>
          <p:cNvPr id="7" name="Text Placeholder 4">
            <a:extLst>
              <a:ext uri="{FF2B5EF4-FFF2-40B4-BE49-F238E27FC236}">
                <a16:creationId xmlns:a16="http://schemas.microsoft.com/office/drawing/2014/main" id="{6859CF3F-3A36-15E6-F1B9-4436EE3AFFF0}"/>
              </a:ext>
            </a:extLst>
          </p:cNvPr>
          <p:cNvSpPr>
            <a:spLocks noGrp="1"/>
          </p:cNvSpPr>
          <p:nvPr>
            <p:ph type="body" sz="quarter" idx="12" hasCustomPrompt="1"/>
          </p:nvPr>
        </p:nvSpPr>
        <p:spPr>
          <a:xfrm>
            <a:off x="4895850" y="3425031"/>
            <a:ext cx="3889375" cy="450850"/>
          </a:xfrm>
        </p:spPr>
        <p:txBody>
          <a:bodyPr/>
          <a:lstStyle/>
          <a:p>
            <a:pPr lvl="0"/>
            <a:r>
              <a:rPr lang="en-GB"/>
              <a:t>Name Surname</a:t>
            </a:r>
          </a:p>
        </p:txBody>
      </p:sp>
      <p:sp>
        <p:nvSpPr>
          <p:cNvPr id="2" name="Date Placeholder 3">
            <a:extLst>
              <a:ext uri="{FF2B5EF4-FFF2-40B4-BE49-F238E27FC236}">
                <a16:creationId xmlns:a16="http://schemas.microsoft.com/office/drawing/2014/main" id="{006AE343-F6F0-7A4D-0190-A9B809926C23}"/>
              </a:ext>
            </a:extLst>
          </p:cNvPr>
          <p:cNvSpPr>
            <a:spLocks noGrp="1"/>
          </p:cNvSpPr>
          <p:nvPr>
            <p:ph type="dt" sz="half" idx="2"/>
          </p:nvPr>
        </p:nvSpPr>
        <p:spPr>
          <a:xfrm>
            <a:off x="4897224" y="3864452"/>
            <a:ext cx="720000" cy="291623"/>
          </a:xfrm>
          <a:prstGeom prst="rect">
            <a:avLst/>
          </a:prstGeom>
        </p:spPr>
        <p:txBody>
          <a:bodyPr lIns="0" tIns="0" rIns="0" bIns="0"/>
          <a:lstStyle>
            <a:lvl1pPr>
              <a:defRPr sz="850" b="1" i="0" spc="0">
                <a:solidFill>
                  <a:schemeClr val="tx1"/>
                </a:solidFill>
                <a:latin typeface="Arial" charset="0"/>
                <a:ea typeface="Arial" charset="0"/>
                <a:cs typeface="Arial" charset="0"/>
              </a:defRPr>
            </a:lvl1pPr>
          </a:lstStyle>
          <a:p>
            <a:fld id="{DDB9C9BE-2978-A549-B6E1-1C5A4063E459}" type="datetime1">
              <a:rPr lang="en-GB" smtClean="0"/>
              <a:pPr/>
              <a:t>17/10/2025</a:t>
            </a:fld>
            <a:endParaRPr lang="en-GB"/>
          </a:p>
        </p:txBody>
      </p:sp>
    </p:spTree>
    <p:extLst>
      <p:ext uri="{BB962C8B-B14F-4D97-AF65-F5344CB8AC3E}">
        <p14:creationId xmlns:p14="http://schemas.microsoft.com/office/powerpoint/2010/main" val="151667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4">
    <p:bg>
      <p:bgPr>
        <a:solidFill>
          <a:srgbClr val="C1D6E5"/>
        </a:solidFill>
        <a:effectLst/>
      </p:bgPr>
    </p:bg>
    <p:spTree>
      <p:nvGrpSpPr>
        <p:cNvPr id="1" name=""/>
        <p:cNvGrpSpPr/>
        <p:nvPr/>
      </p:nvGrpSpPr>
      <p:grpSpPr>
        <a:xfrm>
          <a:off x="0" y="0"/>
          <a:ext cx="0" cy="0"/>
          <a:chOff x="0" y="0"/>
          <a:chExt cx="0" cy="0"/>
        </a:xfrm>
      </p:grpSpPr>
      <p:grpSp>
        <p:nvGrpSpPr>
          <p:cNvPr id="2" name="VTT_LogoStack_v3_16092019 pienempi koko">
            <a:extLst>
              <a:ext uri="{FF2B5EF4-FFF2-40B4-BE49-F238E27FC236}">
                <a16:creationId xmlns:a16="http://schemas.microsoft.com/office/drawing/2014/main" id="{994CBB8E-A8FF-0208-90D4-5E7B9DD1A116}"/>
              </a:ext>
            </a:extLst>
          </p:cNvPr>
          <p:cNvGrpSpPr/>
          <p:nvPr/>
        </p:nvGrpSpPr>
        <p:grpSpPr>
          <a:xfrm>
            <a:off x="8043515" y="2"/>
            <a:ext cx="869543" cy="586800"/>
            <a:chOff x="7909204" y="1770762"/>
            <a:chExt cx="971550" cy="655638"/>
          </a:xfrm>
        </p:grpSpPr>
        <p:grpSp>
          <p:nvGrpSpPr>
            <p:cNvPr id="52" name="_VTT_logo_102019_01_white_on_orange">
              <a:extLst>
                <a:ext uri="{FF2B5EF4-FFF2-40B4-BE49-F238E27FC236}">
                  <a16:creationId xmlns:a16="http://schemas.microsoft.com/office/drawing/2014/main" id="{B5DEFF43-21D4-1765-31E9-664307E35C12}"/>
                </a:ext>
              </a:extLst>
            </p:cNvPr>
            <p:cNvGrpSpPr/>
            <p:nvPr/>
          </p:nvGrpSpPr>
          <p:grpSpPr>
            <a:xfrm>
              <a:off x="7909204" y="1770762"/>
              <a:ext cx="971550" cy="655638"/>
              <a:chOff x="379933" y="-15999"/>
              <a:chExt cx="971550" cy="655638"/>
            </a:xfrm>
          </p:grpSpPr>
          <p:sp>
            <p:nvSpPr>
              <p:cNvPr id="93" name="Box">
                <a:extLst>
                  <a:ext uri="{FF2B5EF4-FFF2-40B4-BE49-F238E27FC236}">
                    <a16:creationId xmlns:a16="http://schemas.microsoft.com/office/drawing/2014/main" id="{D2186E78-B7D3-C4C9-BEFC-C2A99BB032BF}"/>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T2">
                <a:extLst>
                  <a:ext uri="{FF2B5EF4-FFF2-40B4-BE49-F238E27FC236}">
                    <a16:creationId xmlns:a16="http://schemas.microsoft.com/office/drawing/2014/main" id="{C23B85B2-9E0D-C8D9-847B-7876E8CF9E70}"/>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5" name="T1">
                <a:extLst>
                  <a:ext uri="{FF2B5EF4-FFF2-40B4-BE49-F238E27FC236}">
                    <a16:creationId xmlns:a16="http://schemas.microsoft.com/office/drawing/2014/main" id="{3E1C0F61-ABB8-EF0F-B0DE-F37303BF895F}"/>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6" name="V">
                <a:extLst>
                  <a:ext uri="{FF2B5EF4-FFF2-40B4-BE49-F238E27FC236}">
                    <a16:creationId xmlns:a16="http://schemas.microsoft.com/office/drawing/2014/main" id="{B8E74467-88F5-F37F-FF7B-7B3E8080E93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3" name="_VTT_logo_102019_02_white_on_black" hidden="1">
              <a:extLst>
                <a:ext uri="{FF2B5EF4-FFF2-40B4-BE49-F238E27FC236}">
                  <a16:creationId xmlns:a16="http://schemas.microsoft.com/office/drawing/2014/main" id="{A3C0A0E2-1F92-E190-C1C2-8483EAB665A7}"/>
                </a:ext>
              </a:extLst>
            </p:cNvPr>
            <p:cNvGrpSpPr/>
            <p:nvPr/>
          </p:nvGrpSpPr>
          <p:grpSpPr>
            <a:xfrm>
              <a:off x="7909204" y="1770762"/>
              <a:ext cx="971550" cy="655638"/>
              <a:chOff x="379933" y="-15999"/>
              <a:chExt cx="971550" cy="655638"/>
            </a:xfrm>
          </p:grpSpPr>
          <p:sp>
            <p:nvSpPr>
              <p:cNvPr id="89" name="Box">
                <a:extLst>
                  <a:ext uri="{FF2B5EF4-FFF2-40B4-BE49-F238E27FC236}">
                    <a16:creationId xmlns:a16="http://schemas.microsoft.com/office/drawing/2014/main" id="{788AF7B2-8685-4C62-C3CD-587850A3F563}"/>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0" name="T2">
                <a:extLst>
                  <a:ext uri="{FF2B5EF4-FFF2-40B4-BE49-F238E27FC236}">
                    <a16:creationId xmlns:a16="http://schemas.microsoft.com/office/drawing/2014/main" id="{E6ED03D8-F720-44F5-F158-CAEB65FCDB7B}"/>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1" name="T1">
                <a:extLst>
                  <a:ext uri="{FF2B5EF4-FFF2-40B4-BE49-F238E27FC236}">
                    <a16:creationId xmlns:a16="http://schemas.microsoft.com/office/drawing/2014/main" id="{86416158-B96F-2EC8-7F86-3167121983BB}"/>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2" name="V">
                <a:extLst>
                  <a:ext uri="{FF2B5EF4-FFF2-40B4-BE49-F238E27FC236}">
                    <a16:creationId xmlns:a16="http://schemas.microsoft.com/office/drawing/2014/main" id="{7442A551-3D6B-6667-6707-DA8F9C57149C}"/>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4" name="_VTT_logo_102019_03_white_on_blue" hidden="1">
              <a:extLst>
                <a:ext uri="{FF2B5EF4-FFF2-40B4-BE49-F238E27FC236}">
                  <a16:creationId xmlns:a16="http://schemas.microsoft.com/office/drawing/2014/main" id="{234BAE52-F792-B0F2-21B5-A306F602CEFC}"/>
                </a:ext>
              </a:extLst>
            </p:cNvPr>
            <p:cNvGrpSpPr/>
            <p:nvPr/>
          </p:nvGrpSpPr>
          <p:grpSpPr>
            <a:xfrm>
              <a:off x="7909204" y="1770762"/>
              <a:ext cx="971550" cy="655638"/>
              <a:chOff x="379933" y="-15999"/>
              <a:chExt cx="971550" cy="655638"/>
            </a:xfrm>
          </p:grpSpPr>
          <p:sp>
            <p:nvSpPr>
              <p:cNvPr id="85" name="Box">
                <a:extLst>
                  <a:ext uri="{FF2B5EF4-FFF2-40B4-BE49-F238E27FC236}">
                    <a16:creationId xmlns:a16="http://schemas.microsoft.com/office/drawing/2014/main" id="{780A3C1E-9797-A529-9351-D599D2C39AA3}"/>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T2">
                <a:extLst>
                  <a:ext uri="{FF2B5EF4-FFF2-40B4-BE49-F238E27FC236}">
                    <a16:creationId xmlns:a16="http://schemas.microsoft.com/office/drawing/2014/main" id="{B439CA8A-F6BC-C837-D579-42CC4437716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7" name="T1">
                <a:extLst>
                  <a:ext uri="{FF2B5EF4-FFF2-40B4-BE49-F238E27FC236}">
                    <a16:creationId xmlns:a16="http://schemas.microsoft.com/office/drawing/2014/main" id="{F1CE81E0-F9BC-2BF2-C2CF-D9720B9AFB16}"/>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8" name="V">
                <a:extLst>
                  <a:ext uri="{FF2B5EF4-FFF2-40B4-BE49-F238E27FC236}">
                    <a16:creationId xmlns:a16="http://schemas.microsoft.com/office/drawing/2014/main" id="{0E12DAB4-6BDA-BD3D-4E1E-B45C87D69AF2}"/>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5" name="_VTT_logo_102019_04_white_on_dark_grey" hidden="1">
              <a:extLst>
                <a:ext uri="{FF2B5EF4-FFF2-40B4-BE49-F238E27FC236}">
                  <a16:creationId xmlns:a16="http://schemas.microsoft.com/office/drawing/2014/main" id="{4CEAA48F-D3CE-8EA4-2CFF-51AC78B2101D}"/>
                </a:ext>
              </a:extLst>
            </p:cNvPr>
            <p:cNvGrpSpPr/>
            <p:nvPr/>
          </p:nvGrpSpPr>
          <p:grpSpPr>
            <a:xfrm>
              <a:off x="7909204" y="1770762"/>
              <a:ext cx="971550" cy="655638"/>
              <a:chOff x="379933" y="-15999"/>
              <a:chExt cx="971550" cy="655638"/>
            </a:xfrm>
          </p:grpSpPr>
          <p:sp>
            <p:nvSpPr>
              <p:cNvPr id="81" name="Box">
                <a:extLst>
                  <a:ext uri="{FF2B5EF4-FFF2-40B4-BE49-F238E27FC236}">
                    <a16:creationId xmlns:a16="http://schemas.microsoft.com/office/drawing/2014/main" id="{CADAEEDB-15DF-E5BD-EB3E-BADA69F0332B}"/>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2" name="T2">
                <a:extLst>
                  <a:ext uri="{FF2B5EF4-FFF2-40B4-BE49-F238E27FC236}">
                    <a16:creationId xmlns:a16="http://schemas.microsoft.com/office/drawing/2014/main" id="{2AB5F098-618A-5F8B-99E7-F9595875643E}"/>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3" name="T1">
                <a:extLst>
                  <a:ext uri="{FF2B5EF4-FFF2-40B4-BE49-F238E27FC236}">
                    <a16:creationId xmlns:a16="http://schemas.microsoft.com/office/drawing/2014/main" id="{28AB8D10-BB91-F47F-AB34-5A80ACB9BEC1}"/>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4" name="V">
                <a:extLst>
                  <a:ext uri="{FF2B5EF4-FFF2-40B4-BE49-F238E27FC236}">
                    <a16:creationId xmlns:a16="http://schemas.microsoft.com/office/drawing/2014/main" id="{87AF571D-1D51-CCDD-0154-829339C218EC}"/>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6" name="_VTT_logo_102019_05_dark_grey_on_white" hidden="1">
              <a:extLst>
                <a:ext uri="{FF2B5EF4-FFF2-40B4-BE49-F238E27FC236}">
                  <a16:creationId xmlns:a16="http://schemas.microsoft.com/office/drawing/2014/main" id="{5DEE00B0-5887-5DCF-BB91-CB67D3008ACF}"/>
                </a:ext>
              </a:extLst>
            </p:cNvPr>
            <p:cNvGrpSpPr/>
            <p:nvPr/>
          </p:nvGrpSpPr>
          <p:grpSpPr>
            <a:xfrm>
              <a:off x="7909204" y="1770762"/>
              <a:ext cx="971550" cy="655638"/>
              <a:chOff x="379933" y="-15999"/>
              <a:chExt cx="971550" cy="655638"/>
            </a:xfrm>
          </p:grpSpPr>
          <p:sp>
            <p:nvSpPr>
              <p:cNvPr id="77" name="Box">
                <a:extLst>
                  <a:ext uri="{FF2B5EF4-FFF2-40B4-BE49-F238E27FC236}">
                    <a16:creationId xmlns:a16="http://schemas.microsoft.com/office/drawing/2014/main" id="{C7C1CC14-2A85-B1AB-636F-C2511FE253D5}"/>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8" name="T2">
                <a:extLst>
                  <a:ext uri="{FF2B5EF4-FFF2-40B4-BE49-F238E27FC236}">
                    <a16:creationId xmlns:a16="http://schemas.microsoft.com/office/drawing/2014/main" id="{1ACB8731-B3ED-314D-2179-2F42E65D0B19}"/>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9" name="T1">
                <a:extLst>
                  <a:ext uri="{FF2B5EF4-FFF2-40B4-BE49-F238E27FC236}">
                    <a16:creationId xmlns:a16="http://schemas.microsoft.com/office/drawing/2014/main" id="{65FDD713-D6A6-2DC8-BC20-FA26DF6942A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0" name="V">
                <a:extLst>
                  <a:ext uri="{FF2B5EF4-FFF2-40B4-BE49-F238E27FC236}">
                    <a16:creationId xmlns:a16="http://schemas.microsoft.com/office/drawing/2014/main" id="{BA718AA0-9AED-0597-2656-5792EDACAB6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7" name="_VTT_logo_102019_06_orange_blue_on_white" hidden="1">
              <a:extLst>
                <a:ext uri="{FF2B5EF4-FFF2-40B4-BE49-F238E27FC236}">
                  <a16:creationId xmlns:a16="http://schemas.microsoft.com/office/drawing/2014/main" id="{BA27D61B-D665-00B3-6CB1-AEC02F3FEE8E}"/>
                </a:ext>
              </a:extLst>
            </p:cNvPr>
            <p:cNvGrpSpPr/>
            <p:nvPr/>
          </p:nvGrpSpPr>
          <p:grpSpPr>
            <a:xfrm>
              <a:off x="7909204" y="1770762"/>
              <a:ext cx="971550" cy="655638"/>
              <a:chOff x="379933" y="-15999"/>
              <a:chExt cx="971550" cy="655638"/>
            </a:xfrm>
          </p:grpSpPr>
          <p:sp>
            <p:nvSpPr>
              <p:cNvPr id="73" name="Box">
                <a:extLst>
                  <a:ext uri="{FF2B5EF4-FFF2-40B4-BE49-F238E27FC236}">
                    <a16:creationId xmlns:a16="http://schemas.microsoft.com/office/drawing/2014/main" id="{D106CA40-E510-EA31-CD76-12AA1DEA756F}"/>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 name="T2">
                <a:extLst>
                  <a:ext uri="{FF2B5EF4-FFF2-40B4-BE49-F238E27FC236}">
                    <a16:creationId xmlns:a16="http://schemas.microsoft.com/office/drawing/2014/main" id="{77B513CF-36AB-DF92-9292-C1BD820AB5EA}"/>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5" name="T1">
                <a:extLst>
                  <a:ext uri="{FF2B5EF4-FFF2-40B4-BE49-F238E27FC236}">
                    <a16:creationId xmlns:a16="http://schemas.microsoft.com/office/drawing/2014/main" id="{0DF57302-DD7E-CEB7-864A-6A401ECF99A3}"/>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6" name="V">
                <a:extLst>
                  <a:ext uri="{FF2B5EF4-FFF2-40B4-BE49-F238E27FC236}">
                    <a16:creationId xmlns:a16="http://schemas.microsoft.com/office/drawing/2014/main" id="{47AAD21A-6B91-37D7-1129-B65636A27EE9}"/>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8" name="_VTT_logo_102019_07_blue_on_white" hidden="1">
              <a:extLst>
                <a:ext uri="{FF2B5EF4-FFF2-40B4-BE49-F238E27FC236}">
                  <a16:creationId xmlns:a16="http://schemas.microsoft.com/office/drawing/2014/main" id="{06B0B17B-7A4C-3125-3B2B-1D70B1C56724}"/>
                </a:ext>
              </a:extLst>
            </p:cNvPr>
            <p:cNvGrpSpPr/>
            <p:nvPr/>
          </p:nvGrpSpPr>
          <p:grpSpPr>
            <a:xfrm>
              <a:off x="7909204" y="1770762"/>
              <a:ext cx="971550" cy="655638"/>
              <a:chOff x="379933" y="-15999"/>
              <a:chExt cx="971550" cy="655638"/>
            </a:xfrm>
          </p:grpSpPr>
          <p:sp>
            <p:nvSpPr>
              <p:cNvPr id="69" name="Box">
                <a:extLst>
                  <a:ext uri="{FF2B5EF4-FFF2-40B4-BE49-F238E27FC236}">
                    <a16:creationId xmlns:a16="http://schemas.microsoft.com/office/drawing/2014/main" id="{1A9D0BED-866E-5C72-0E55-02676FB9DA02}"/>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 name="T2">
                <a:extLst>
                  <a:ext uri="{FF2B5EF4-FFF2-40B4-BE49-F238E27FC236}">
                    <a16:creationId xmlns:a16="http://schemas.microsoft.com/office/drawing/2014/main" id="{8BACEA18-30A8-FEE6-3CD2-0F7D22E6DDEB}"/>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1" name="T1">
                <a:extLst>
                  <a:ext uri="{FF2B5EF4-FFF2-40B4-BE49-F238E27FC236}">
                    <a16:creationId xmlns:a16="http://schemas.microsoft.com/office/drawing/2014/main" id="{6C662633-A55A-6EC1-78BB-E00E7A639B1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2" name="V">
                <a:extLst>
                  <a:ext uri="{FF2B5EF4-FFF2-40B4-BE49-F238E27FC236}">
                    <a16:creationId xmlns:a16="http://schemas.microsoft.com/office/drawing/2014/main" id="{855334F7-3CF9-1728-3442-B6A342DFE550}"/>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9" name="_VTT_logo_102019_08_black_on_white" hidden="1">
              <a:extLst>
                <a:ext uri="{FF2B5EF4-FFF2-40B4-BE49-F238E27FC236}">
                  <a16:creationId xmlns:a16="http://schemas.microsoft.com/office/drawing/2014/main" id="{54F5FEEC-434B-89C5-4431-A45CAF5EF4B2}"/>
                </a:ext>
              </a:extLst>
            </p:cNvPr>
            <p:cNvGrpSpPr/>
            <p:nvPr/>
          </p:nvGrpSpPr>
          <p:grpSpPr>
            <a:xfrm>
              <a:off x="7909204" y="1770762"/>
              <a:ext cx="971550" cy="655638"/>
              <a:chOff x="379933" y="-15999"/>
              <a:chExt cx="971550" cy="655638"/>
            </a:xfrm>
          </p:grpSpPr>
          <p:sp>
            <p:nvSpPr>
              <p:cNvPr id="65" name="Box">
                <a:extLst>
                  <a:ext uri="{FF2B5EF4-FFF2-40B4-BE49-F238E27FC236}">
                    <a16:creationId xmlns:a16="http://schemas.microsoft.com/office/drawing/2014/main" id="{5383C846-5DB9-7C59-AFD1-A6B2135010CA}"/>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 name="T2">
                <a:extLst>
                  <a:ext uri="{FF2B5EF4-FFF2-40B4-BE49-F238E27FC236}">
                    <a16:creationId xmlns:a16="http://schemas.microsoft.com/office/drawing/2014/main" id="{87EC4C51-8077-4E24-DE20-DDDCAB0C817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7" name="T1">
                <a:extLst>
                  <a:ext uri="{FF2B5EF4-FFF2-40B4-BE49-F238E27FC236}">
                    <a16:creationId xmlns:a16="http://schemas.microsoft.com/office/drawing/2014/main" id="{21661C23-1CB5-F37D-F234-F872AA3D285D}"/>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8" name="V">
                <a:extLst>
                  <a:ext uri="{FF2B5EF4-FFF2-40B4-BE49-F238E27FC236}">
                    <a16:creationId xmlns:a16="http://schemas.microsoft.com/office/drawing/2014/main" id="{D62B2D25-4A97-031A-B6BC-80DEBB9E1BC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0" name="_VTT_logo_102019_09_orange_on_white" hidden="1">
              <a:extLst>
                <a:ext uri="{FF2B5EF4-FFF2-40B4-BE49-F238E27FC236}">
                  <a16:creationId xmlns:a16="http://schemas.microsoft.com/office/drawing/2014/main" id="{5AD4BC3D-38AF-87B8-64C9-783ADF3C0D6D}"/>
                </a:ext>
              </a:extLst>
            </p:cNvPr>
            <p:cNvGrpSpPr/>
            <p:nvPr/>
          </p:nvGrpSpPr>
          <p:grpSpPr>
            <a:xfrm>
              <a:off x="7909204" y="1770762"/>
              <a:ext cx="971550" cy="655638"/>
              <a:chOff x="379933" y="-15999"/>
              <a:chExt cx="971550" cy="655638"/>
            </a:xfrm>
          </p:grpSpPr>
          <p:sp>
            <p:nvSpPr>
              <p:cNvPr id="61" name="Box">
                <a:extLst>
                  <a:ext uri="{FF2B5EF4-FFF2-40B4-BE49-F238E27FC236}">
                    <a16:creationId xmlns:a16="http://schemas.microsoft.com/office/drawing/2014/main" id="{50495FBC-E756-D489-BA60-D41B033591C5}"/>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 name="T2">
                <a:extLst>
                  <a:ext uri="{FF2B5EF4-FFF2-40B4-BE49-F238E27FC236}">
                    <a16:creationId xmlns:a16="http://schemas.microsoft.com/office/drawing/2014/main" id="{F581A15E-CCE3-EDED-A824-212E8D60EA24}"/>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 name="T1">
                <a:extLst>
                  <a:ext uri="{FF2B5EF4-FFF2-40B4-BE49-F238E27FC236}">
                    <a16:creationId xmlns:a16="http://schemas.microsoft.com/office/drawing/2014/main" id="{D0E66EB7-E1DE-2D02-93A5-698A8233486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4" name="V">
                <a:extLst>
                  <a:ext uri="{FF2B5EF4-FFF2-40B4-BE49-F238E27FC236}">
                    <a16:creationId xmlns:a16="http://schemas.microsoft.com/office/drawing/2014/main" id="{74171584-AD8D-4C90-3E07-07BA908EC1A4}"/>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22" name="Title 11">
            <a:extLst>
              <a:ext uri="{FF2B5EF4-FFF2-40B4-BE49-F238E27FC236}">
                <a16:creationId xmlns:a16="http://schemas.microsoft.com/office/drawing/2014/main" id="{58E2B321-48F0-1CCA-BF16-77B699B1FC10}"/>
              </a:ext>
            </a:extLst>
          </p:cNvPr>
          <p:cNvSpPr>
            <a:spLocks noGrp="1"/>
          </p:cNvSpPr>
          <p:nvPr>
            <p:ph type="title"/>
          </p:nvPr>
        </p:nvSpPr>
        <p:spPr>
          <a:xfrm>
            <a:off x="647888" y="1336257"/>
            <a:ext cx="3629543" cy="2705878"/>
          </a:xfrm>
        </p:spPr>
        <p:txBody>
          <a:bodyPr anchor="ctr">
            <a:normAutofit/>
          </a:bodyPr>
          <a:lstStyle>
            <a:lvl1pPr>
              <a:defRPr sz="2800" b="0">
                <a:solidFill>
                  <a:schemeClr val="tx1"/>
                </a:solidFill>
              </a:defRPr>
            </a:lvl1pPr>
          </a:lstStyle>
          <a:p>
            <a:r>
              <a:rPr lang="en-GB"/>
              <a:t>Click to edit Master title style</a:t>
            </a:r>
          </a:p>
        </p:txBody>
      </p:sp>
      <p:sp>
        <p:nvSpPr>
          <p:cNvPr id="23" name="Content Placeholder 14">
            <a:extLst>
              <a:ext uri="{FF2B5EF4-FFF2-40B4-BE49-F238E27FC236}">
                <a16:creationId xmlns:a16="http://schemas.microsoft.com/office/drawing/2014/main" id="{4FC4AAF6-ED96-2AF4-4D64-A01EA7E10067}"/>
              </a:ext>
            </a:extLst>
          </p:cNvPr>
          <p:cNvSpPr>
            <a:spLocks noGrp="1"/>
          </p:cNvSpPr>
          <p:nvPr>
            <p:ph sz="quarter" idx="13"/>
          </p:nvPr>
        </p:nvSpPr>
        <p:spPr>
          <a:xfrm>
            <a:off x="4890235" y="1356102"/>
            <a:ext cx="3797623" cy="2657959"/>
          </a:xfrm>
        </p:spPr>
        <p:txBody>
          <a:bodyPr anchor="ctr">
            <a:normAutofit/>
          </a:bodyPr>
          <a:lstStyle>
            <a:lvl1pPr marL="0" indent="0">
              <a:buNone/>
              <a:defRPr sz="1200"/>
            </a:lvl1pPr>
            <a:lvl2pPr>
              <a:defRPr sz="1200"/>
            </a:lvl2pPr>
            <a:lvl3pPr>
              <a:defRPr sz="1200"/>
            </a:lvl3pPr>
            <a:lvl4pPr>
              <a:defRPr sz="1200"/>
            </a:lvl4pPr>
            <a:lvl5pPr>
              <a:defRPr sz="1200"/>
            </a:lvl5pPr>
          </a:lstStyle>
          <a:p>
            <a:pPr marL="216000" marR="0" lvl="0" indent="-216000" algn="l" defTabSz="457209" rtl="0" eaLnBrk="1" fontAlgn="auto" latinLnBrk="0" hangingPunct="1">
              <a:lnSpc>
                <a:spcPct val="100000"/>
              </a:lnSpc>
              <a:spcBef>
                <a:spcPts val="300"/>
              </a:spcBef>
              <a:spcAft>
                <a:spcPts val="0"/>
              </a:spcAft>
              <a:buClr>
                <a:schemeClr val="accent1"/>
              </a:buClr>
              <a:buSzPct val="100000"/>
              <a:buFont typeface="Wingdings" pitchFamily="2" charset="2"/>
              <a:buChar char="§"/>
              <a:tabLst/>
              <a:defRPr/>
            </a:pPr>
            <a:r>
              <a:rPr lang="en-GB"/>
              <a:t>Click to edit Master text styles</a:t>
            </a:r>
          </a:p>
        </p:txBody>
      </p:sp>
      <p:sp>
        <p:nvSpPr>
          <p:cNvPr id="24" name="Media Placeholder 16">
            <a:extLst>
              <a:ext uri="{FF2B5EF4-FFF2-40B4-BE49-F238E27FC236}">
                <a16:creationId xmlns:a16="http://schemas.microsoft.com/office/drawing/2014/main" id="{5CF87440-BF40-D05B-80D0-F2065DA465BB}"/>
              </a:ext>
            </a:extLst>
          </p:cNvPr>
          <p:cNvSpPr>
            <a:spLocks noGrp="1"/>
          </p:cNvSpPr>
          <p:nvPr>
            <p:ph type="media" sz="quarter" idx="14" hasCustomPrompt="1"/>
          </p:nvPr>
        </p:nvSpPr>
        <p:spPr>
          <a:xfrm>
            <a:off x="4568400" y="1336257"/>
            <a:ext cx="7200" cy="2700000"/>
          </a:xfrm>
          <a:solidFill>
            <a:schemeClr val="tx1"/>
          </a:solidFill>
        </p:spPr>
        <p:txBody>
          <a:bodyPr/>
          <a:lstStyle>
            <a:lvl1pPr marL="0" indent="0">
              <a:buNone/>
              <a:defRPr sz="100"/>
            </a:lvl1pPr>
          </a:lstStyle>
          <a:p>
            <a:r>
              <a:rPr lang="en-GB"/>
              <a:t>  </a:t>
            </a:r>
          </a:p>
        </p:txBody>
      </p:sp>
      <p:sp>
        <p:nvSpPr>
          <p:cNvPr id="4" name="Footer Placeholder 4">
            <a:extLst>
              <a:ext uri="{FF2B5EF4-FFF2-40B4-BE49-F238E27FC236}">
                <a16:creationId xmlns:a16="http://schemas.microsoft.com/office/drawing/2014/main" id="{03693D59-C0E8-2441-B190-7A6BE3B35C56}"/>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5" name="Slide Number Placeholder 5">
            <a:extLst>
              <a:ext uri="{FF2B5EF4-FFF2-40B4-BE49-F238E27FC236}">
                <a16:creationId xmlns:a16="http://schemas.microsoft.com/office/drawing/2014/main" id="{02947E3A-0A88-6159-9943-E6F86E70E528}"/>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6" name="Date Placeholder 3">
            <a:extLst>
              <a:ext uri="{FF2B5EF4-FFF2-40B4-BE49-F238E27FC236}">
                <a16:creationId xmlns:a16="http://schemas.microsoft.com/office/drawing/2014/main" id="{387EB451-4B9B-3F5A-035C-47728B3FBB13}"/>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39588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nd Slide 1">
    <p:bg>
      <p:bgPr>
        <a:solidFill>
          <a:schemeClr val="accent4"/>
        </a:solidFill>
        <a:effectLst/>
      </p:bgPr>
    </p:bg>
    <p:spTree>
      <p:nvGrpSpPr>
        <p:cNvPr id="1" name=""/>
        <p:cNvGrpSpPr/>
        <p:nvPr/>
      </p:nvGrpSpPr>
      <p:grpSpPr>
        <a:xfrm>
          <a:off x="0" y="0"/>
          <a:ext cx="0" cy="0"/>
          <a:chOff x="0" y="0"/>
          <a:chExt cx="0" cy="0"/>
        </a:xfrm>
      </p:grpSpPr>
      <p:sp>
        <p:nvSpPr>
          <p:cNvPr id="52" name="Text Placeholder 7">
            <a:extLst>
              <a:ext uri="{FF2B5EF4-FFF2-40B4-BE49-F238E27FC236}">
                <a16:creationId xmlns:a16="http://schemas.microsoft.com/office/drawing/2014/main" id="{50780AD3-222C-4D88-B23B-886AFEBA64BC}"/>
              </a:ext>
            </a:extLst>
          </p:cNvPr>
          <p:cNvSpPr>
            <a:spLocks noGrp="1"/>
          </p:cNvSpPr>
          <p:nvPr>
            <p:ph type="body" sz="quarter" idx="11" hasCustomPrompt="1"/>
          </p:nvPr>
        </p:nvSpPr>
        <p:spPr>
          <a:xfrm>
            <a:off x="719139" y="4140000"/>
            <a:ext cx="2192012" cy="720000"/>
          </a:xfrm>
        </p:spPr>
        <p:txBody>
          <a:bodyPr wrap="square" spcCol="360000"/>
          <a:lstStyle>
            <a:lvl1pPr>
              <a:defRPr b="1">
                <a:solidFill>
                  <a:schemeClr val="bg1"/>
                </a:solidFill>
              </a:defRPr>
            </a:lvl1pPr>
            <a:lvl4pPr>
              <a:defRPr/>
            </a:lvl4pPr>
          </a:lstStyle>
          <a:p>
            <a:pPr lvl="0"/>
            <a:r>
              <a:rPr lang="en-GB"/>
              <a:t>Thank you!</a:t>
            </a:r>
          </a:p>
        </p:txBody>
      </p:sp>
      <p:sp>
        <p:nvSpPr>
          <p:cNvPr id="54" name="Text Placeholder 7">
            <a:extLst>
              <a:ext uri="{FF2B5EF4-FFF2-40B4-BE49-F238E27FC236}">
                <a16:creationId xmlns:a16="http://schemas.microsoft.com/office/drawing/2014/main" id="{EC8E63F1-FED1-4DA4-B9DD-A2BC5EBA8777}"/>
              </a:ext>
            </a:extLst>
          </p:cNvPr>
          <p:cNvSpPr>
            <a:spLocks noGrp="1"/>
          </p:cNvSpPr>
          <p:nvPr>
            <p:ph type="body" sz="quarter" idx="13"/>
          </p:nvPr>
        </p:nvSpPr>
        <p:spPr>
          <a:xfrm>
            <a:off x="3091543" y="4140000"/>
            <a:ext cx="2202024" cy="720000"/>
          </a:xfrm>
        </p:spPr>
        <p:txBody>
          <a:bodyPr wrap="square" spcCol="360000"/>
          <a:lstStyle>
            <a:lvl1pPr algn="ctr">
              <a:defRPr>
                <a:solidFill>
                  <a:schemeClr val="bg1"/>
                </a:solidFill>
              </a:defRPr>
            </a:lvl1pPr>
            <a:lvl4pPr>
              <a:defRPr/>
            </a:lvl4pPr>
          </a:lstStyle>
          <a:p>
            <a:pPr lvl="0"/>
            <a:endParaRPr lang="en-GB"/>
          </a:p>
        </p:txBody>
      </p:sp>
      <p:sp>
        <p:nvSpPr>
          <p:cNvPr id="55" name="Text Placeholder 7">
            <a:extLst>
              <a:ext uri="{FF2B5EF4-FFF2-40B4-BE49-F238E27FC236}">
                <a16:creationId xmlns:a16="http://schemas.microsoft.com/office/drawing/2014/main" id="{3DE7B667-7B14-4F72-A476-BF197D458A9C}"/>
              </a:ext>
            </a:extLst>
          </p:cNvPr>
          <p:cNvSpPr>
            <a:spLocks noGrp="1"/>
          </p:cNvSpPr>
          <p:nvPr>
            <p:ph type="body" sz="quarter" idx="14" hasCustomPrompt="1"/>
          </p:nvPr>
        </p:nvSpPr>
        <p:spPr>
          <a:xfrm>
            <a:off x="5473960" y="4140000"/>
            <a:ext cx="2193666" cy="720000"/>
          </a:xfrm>
        </p:spPr>
        <p:txBody>
          <a:bodyPr wrap="square" spcCol="360000"/>
          <a:lstStyle>
            <a:lvl1pPr algn="r">
              <a:defRPr>
                <a:solidFill>
                  <a:schemeClr val="bg1"/>
                </a:solidFill>
              </a:defRPr>
            </a:lvl1pPr>
            <a:lvl4pPr>
              <a:defRPr/>
            </a:lvl4pPr>
          </a:lstStyle>
          <a:p>
            <a:pPr lvl="0"/>
            <a:r>
              <a:rPr lang="en-GB" err="1"/>
              <a:t>vttresearch.com</a:t>
            </a:r>
            <a:endParaRPr lang="en-GB"/>
          </a:p>
        </p:txBody>
      </p:sp>
      <p:sp>
        <p:nvSpPr>
          <p:cNvPr id="56" name="Freeform 55">
            <a:extLst>
              <a:ext uri="{FF2B5EF4-FFF2-40B4-BE49-F238E27FC236}">
                <a16:creationId xmlns:a16="http://schemas.microsoft.com/office/drawing/2014/main" id="{A7BBC478-CDBB-34B8-F8CD-467C6B46EAD2}"/>
              </a:ext>
            </a:extLst>
          </p:cNvPr>
          <p:cNvSpPr>
            <a:spLocks noChangeArrowheads="1"/>
          </p:cNvSpPr>
          <p:nvPr/>
        </p:nvSpPr>
        <p:spPr bwMode="auto">
          <a:xfrm>
            <a:off x="8043515" y="0"/>
            <a:ext cx="869543" cy="586800"/>
          </a:xfrm>
          <a:custGeom>
            <a:avLst/>
            <a:gdLst>
              <a:gd name="connsiteX0" fmla="*/ 565487 w 869543"/>
              <a:gd name="connsiteY0" fmla="*/ 164815 h 586800"/>
              <a:gd name="connsiteX1" fmla="*/ 565487 w 869543"/>
              <a:gd name="connsiteY1" fmla="*/ 220398 h 586800"/>
              <a:gd name="connsiteX2" fmla="*/ 612374 w 869543"/>
              <a:gd name="connsiteY2" fmla="*/ 220398 h 586800"/>
              <a:gd name="connsiteX3" fmla="*/ 612374 w 869543"/>
              <a:gd name="connsiteY3" fmla="*/ 396409 h 586800"/>
              <a:gd name="connsiteX4" fmla="*/ 677022 w 869543"/>
              <a:gd name="connsiteY4" fmla="*/ 396409 h 586800"/>
              <a:gd name="connsiteX5" fmla="*/ 677022 w 869543"/>
              <a:gd name="connsiteY5" fmla="*/ 220398 h 586800"/>
              <a:gd name="connsiteX6" fmla="*/ 723199 w 869543"/>
              <a:gd name="connsiteY6" fmla="*/ 220398 h 586800"/>
              <a:gd name="connsiteX7" fmla="*/ 723199 w 869543"/>
              <a:gd name="connsiteY7" fmla="*/ 164815 h 586800"/>
              <a:gd name="connsiteX8" fmla="*/ 392857 w 869543"/>
              <a:gd name="connsiteY8" fmla="*/ 164815 h 586800"/>
              <a:gd name="connsiteX9" fmla="*/ 375097 w 869543"/>
              <a:gd name="connsiteY9" fmla="*/ 220398 h 586800"/>
              <a:gd name="connsiteX10" fmla="*/ 437613 w 869543"/>
              <a:gd name="connsiteY10" fmla="*/ 220398 h 586800"/>
              <a:gd name="connsiteX11" fmla="*/ 437613 w 869543"/>
              <a:gd name="connsiteY11" fmla="*/ 396409 h 586800"/>
              <a:gd name="connsiteX12" fmla="*/ 502260 w 869543"/>
              <a:gd name="connsiteY12" fmla="*/ 396409 h 586800"/>
              <a:gd name="connsiteX13" fmla="*/ 502260 w 869543"/>
              <a:gd name="connsiteY13" fmla="*/ 220398 h 586800"/>
              <a:gd name="connsiteX14" fmla="*/ 548437 w 869543"/>
              <a:gd name="connsiteY14" fmla="*/ 220398 h 586800"/>
              <a:gd name="connsiteX15" fmla="*/ 548437 w 869543"/>
              <a:gd name="connsiteY15" fmla="*/ 164815 h 586800"/>
              <a:gd name="connsiteX16" fmla="*/ 308093 w 869543"/>
              <a:gd name="connsiteY16" fmla="*/ 164815 h 586800"/>
              <a:gd name="connsiteX17" fmla="*/ 269598 w 869543"/>
              <a:gd name="connsiteY17" fmla="*/ 283819 h 586800"/>
              <a:gd name="connsiteX18" fmla="*/ 263895 w 869543"/>
              <a:gd name="connsiteY18" fmla="*/ 300921 h 586800"/>
              <a:gd name="connsiteX19" fmla="*/ 258905 w 869543"/>
              <a:gd name="connsiteY19" fmla="*/ 283819 h 586800"/>
              <a:gd name="connsiteX20" fmla="*/ 232529 w 869543"/>
              <a:gd name="connsiteY20" fmla="*/ 207571 h 586800"/>
              <a:gd name="connsiteX21" fmla="*/ 167657 w 869543"/>
              <a:gd name="connsiteY21" fmla="*/ 207571 h 586800"/>
              <a:gd name="connsiteX22" fmla="*/ 231816 w 869543"/>
              <a:gd name="connsiteY22" fmla="*/ 396409 h 586800"/>
              <a:gd name="connsiteX23" fmla="*/ 298826 w 869543"/>
              <a:gd name="connsiteY23" fmla="*/ 396409 h 586800"/>
              <a:gd name="connsiteX24" fmla="*/ 373677 w 869543"/>
              <a:gd name="connsiteY24" fmla="*/ 164815 h 586800"/>
              <a:gd name="connsiteX25" fmla="*/ 0 w 869543"/>
              <a:gd name="connsiteY25" fmla="*/ 0 h 586800"/>
              <a:gd name="connsiteX26" fmla="*/ 869543 w 869543"/>
              <a:gd name="connsiteY26" fmla="*/ 0 h 586800"/>
              <a:gd name="connsiteX27" fmla="*/ 869543 w 869543"/>
              <a:gd name="connsiteY27" fmla="*/ 586800 h 586800"/>
              <a:gd name="connsiteX28" fmla="*/ 0 w 869543"/>
              <a:gd name="connsiteY28" fmla="*/ 586800 h 58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69543" h="586800">
                <a:moveTo>
                  <a:pt x="565487" y="164815"/>
                </a:moveTo>
                <a:lnTo>
                  <a:pt x="565487" y="220398"/>
                </a:lnTo>
                <a:lnTo>
                  <a:pt x="612374" y="220398"/>
                </a:lnTo>
                <a:lnTo>
                  <a:pt x="612374" y="396409"/>
                </a:lnTo>
                <a:lnTo>
                  <a:pt x="677022" y="396409"/>
                </a:lnTo>
                <a:lnTo>
                  <a:pt x="677022" y="220398"/>
                </a:lnTo>
                <a:lnTo>
                  <a:pt x="723199" y="220398"/>
                </a:lnTo>
                <a:lnTo>
                  <a:pt x="723199" y="164815"/>
                </a:lnTo>
                <a:close/>
                <a:moveTo>
                  <a:pt x="392857" y="164815"/>
                </a:moveTo>
                <a:lnTo>
                  <a:pt x="375097" y="220398"/>
                </a:lnTo>
                <a:lnTo>
                  <a:pt x="437613" y="220398"/>
                </a:lnTo>
                <a:lnTo>
                  <a:pt x="437613" y="396409"/>
                </a:lnTo>
                <a:lnTo>
                  <a:pt x="502260" y="396409"/>
                </a:lnTo>
                <a:lnTo>
                  <a:pt x="502260" y="220398"/>
                </a:lnTo>
                <a:lnTo>
                  <a:pt x="548437" y="220398"/>
                </a:lnTo>
                <a:lnTo>
                  <a:pt x="548437" y="164815"/>
                </a:lnTo>
                <a:close/>
                <a:moveTo>
                  <a:pt x="308093" y="164815"/>
                </a:moveTo>
                <a:lnTo>
                  <a:pt x="269598" y="283819"/>
                </a:lnTo>
                <a:lnTo>
                  <a:pt x="263895" y="300921"/>
                </a:lnTo>
                <a:lnTo>
                  <a:pt x="258905" y="283819"/>
                </a:lnTo>
                <a:lnTo>
                  <a:pt x="232529" y="207571"/>
                </a:lnTo>
                <a:lnTo>
                  <a:pt x="167657" y="207571"/>
                </a:lnTo>
                <a:lnTo>
                  <a:pt x="231816" y="396409"/>
                </a:lnTo>
                <a:lnTo>
                  <a:pt x="298826" y="396409"/>
                </a:lnTo>
                <a:lnTo>
                  <a:pt x="373677" y="164815"/>
                </a:lnTo>
                <a:close/>
                <a:moveTo>
                  <a:pt x="0" y="0"/>
                </a:moveTo>
                <a:lnTo>
                  <a:pt x="869543" y="0"/>
                </a:lnTo>
                <a:lnTo>
                  <a:pt x="869543" y="586800"/>
                </a:lnTo>
                <a:lnTo>
                  <a:pt x="0" y="5868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32" name="Picture 31">
            <a:extLst>
              <a:ext uri="{FF2B5EF4-FFF2-40B4-BE49-F238E27FC236}">
                <a16:creationId xmlns:a16="http://schemas.microsoft.com/office/drawing/2014/main" id="{167E6B63-F803-A4C6-D1B1-49C62E69878F}"/>
              </a:ext>
            </a:extLst>
          </p:cNvPr>
          <p:cNvPicPr>
            <a:picLocks noChangeAspect="1"/>
          </p:cNvPicPr>
          <p:nvPr/>
        </p:nvPicPr>
        <p:blipFill>
          <a:blip r:embed="rId2"/>
          <a:stretch>
            <a:fillRect/>
          </a:stretch>
        </p:blipFill>
        <p:spPr>
          <a:xfrm>
            <a:off x="2562603" y="1441551"/>
            <a:ext cx="4010626" cy="1610729"/>
          </a:xfrm>
          <a:prstGeom prst="rect">
            <a:avLst/>
          </a:prstGeom>
        </p:spPr>
      </p:pic>
    </p:spTree>
    <p:extLst>
      <p:ext uri="{BB962C8B-B14F-4D97-AF65-F5344CB8AC3E}">
        <p14:creationId xmlns:p14="http://schemas.microsoft.com/office/powerpoint/2010/main" val="429338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nd Slide 2">
    <p:bg>
      <p:bgPr>
        <a:solidFill>
          <a:schemeClr val="accent1"/>
        </a:solidFill>
        <a:effectLst/>
      </p:bgPr>
    </p:bg>
    <p:spTree>
      <p:nvGrpSpPr>
        <p:cNvPr id="1" name=""/>
        <p:cNvGrpSpPr/>
        <p:nvPr/>
      </p:nvGrpSpPr>
      <p:grpSpPr>
        <a:xfrm>
          <a:off x="0" y="0"/>
          <a:ext cx="0" cy="0"/>
          <a:chOff x="0" y="0"/>
          <a:chExt cx="0" cy="0"/>
        </a:xfrm>
      </p:grpSpPr>
      <p:sp>
        <p:nvSpPr>
          <p:cNvPr id="52" name="Text Placeholder 7">
            <a:extLst>
              <a:ext uri="{FF2B5EF4-FFF2-40B4-BE49-F238E27FC236}">
                <a16:creationId xmlns:a16="http://schemas.microsoft.com/office/drawing/2014/main" id="{50780AD3-222C-4D88-B23B-886AFEBA64BC}"/>
              </a:ext>
            </a:extLst>
          </p:cNvPr>
          <p:cNvSpPr>
            <a:spLocks noGrp="1"/>
          </p:cNvSpPr>
          <p:nvPr>
            <p:ph type="body" sz="quarter" idx="11" hasCustomPrompt="1"/>
          </p:nvPr>
        </p:nvSpPr>
        <p:spPr>
          <a:xfrm>
            <a:off x="719139" y="4140000"/>
            <a:ext cx="2192012" cy="720000"/>
          </a:xfrm>
        </p:spPr>
        <p:txBody>
          <a:bodyPr wrap="square" spcCol="360000"/>
          <a:lstStyle>
            <a:lvl1pPr>
              <a:defRPr b="1"/>
            </a:lvl1pPr>
            <a:lvl4pPr>
              <a:defRPr/>
            </a:lvl4pPr>
          </a:lstStyle>
          <a:p>
            <a:pPr lvl="0"/>
            <a:r>
              <a:rPr lang="en-GB"/>
              <a:t>Thank you!</a:t>
            </a:r>
          </a:p>
        </p:txBody>
      </p:sp>
      <p:sp>
        <p:nvSpPr>
          <p:cNvPr id="54" name="Text Placeholder 7">
            <a:extLst>
              <a:ext uri="{FF2B5EF4-FFF2-40B4-BE49-F238E27FC236}">
                <a16:creationId xmlns:a16="http://schemas.microsoft.com/office/drawing/2014/main" id="{EC8E63F1-FED1-4DA4-B9DD-A2BC5EBA8777}"/>
              </a:ext>
            </a:extLst>
          </p:cNvPr>
          <p:cNvSpPr>
            <a:spLocks noGrp="1"/>
          </p:cNvSpPr>
          <p:nvPr>
            <p:ph type="body" sz="quarter" idx="13"/>
          </p:nvPr>
        </p:nvSpPr>
        <p:spPr>
          <a:xfrm>
            <a:off x="3091543" y="4140000"/>
            <a:ext cx="2202024" cy="720000"/>
          </a:xfrm>
        </p:spPr>
        <p:txBody>
          <a:bodyPr wrap="square" spcCol="360000"/>
          <a:lstStyle>
            <a:lvl1pPr algn="ctr">
              <a:defRPr/>
            </a:lvl1pPr>
            <a:lvl4pPr>
              <a:defRPr/>
            </a:lvl4pPr>
          </a:lstStyle>
          <a:p>
            <a:pPr lvl="0"/>
            <a:endParaRPr lang="en-GB"/>
          </a:p>
        </p:txBody>
      </p:sp>
      <p:sp>
        <p:nvSpPr>
          <p:cNvPr id="55" name="Text Placeholder 7">
            <a:extLst>
              <a:ext uri="{FF2B5EF4-FFF2-40B4-BE49-F238E27FC236}">
                <a16:creationId xmlns:a16="http://schemas.microsoft.com/office/drawing/2014/main" id="{3DE7B667-7B14-4F72-A476-BF197D458A9C}"/>
              </a:ext>
            </a:extLst>
          </p:cNvPr>
          <p:cNvSpPr>
            <a:spLocks noGrp="1"/>
          </p:cNvSpPr>
          <p:nvPr>
            <p:ph type="body" sz="quarter" idx="14" hasCustomPrompt="1"/>
          </p:nvPr>
        </p:nvSpPr>
        <p:spPr>
          <a:xfrm>
            <a:off x="5473960" y="4140000"/>
            <a:ext cx="2193666" cy="720000"/>
          </a:xfrm>
        </p:spPr>
        <p:txBody>
          <a:bodyPr wrap="square" spcCol="360000"/>
          <a:lstStyle>
            <a:lvl1pPr algn="r">
              <a:defRPr/>
            </a:lvl1pPr>
            <a:lvl4pPr>
              <a:defRPr/>
            </a:lvl4pPr>
          </a:lstStyle>
          <a:p>
            <a:pPr lvl="0"/>
            <a:r>
              <a:rPr lang="en-GB" err="1"/>
              <a:t>vttresearch.com</a:t>
            </a:r>
            <a:endParaRPr lang="en-GB"/>
          </a:p>
        </p:txBody>
      </p:sp>
      <p:pic>
        <p:nvPicPr>
          <p:cNvPr id="2" name="Picture 1">
            <a:extLst>
              <a:ext uri="{FF2B5EF4-FFF2-40B4-BE49-F238E27FC236}">
                <a16:creationId xmlns:a16="http://schemas.microsoft.com/office/drawing/2014/main" id="{E35F9FE7-603B-4461-98CB-73BF78CB7E7A}"/>
              </a:ext>
            </a:extLst>
          </p:cNvPr>
          <p:cNvPicPr>
            <a:picLocks/>
          </p:cNvPicPr>
          <p:nvPr/>
        </p:nvPicPr>
        <p:blipFill>
          <a:blip r:embed="rId2"/>
          <a:stretch>
            <a:fillRect/>
          </a:stretch>
        </p:blipFill>
        <p:spPr>
          <a:xfrm>
            <a:off x="8043515" y="575"/>
            <a:ext cx="867600" cy="586800"/>
          </a:xfrm>
          <a:prstGeom prst="rect">
            <a:avLst/>
          </a:prstGeom>
        </p:spPr>
      </p:pic>
      <p:pic>
        <p:nvPicPr>
          <p:cNvPr id="3" name="Picture 2">
            <a:extLst>
              <a:ext uri="{FF2B5EF4-FFF2-40B4-BE49-F238E27FC236}">
                <a16:creationId xmlns:a16="http://schemas.microsoft.com/office/drawing/2014/main" id="{44D9F118-3EB9-CFF6-20A6-E19E843710B3}"/>
              </a:ext>
            </a:extLst>
          </p:cNvPr>
          <p:cNvPicPr>
            <a:picLocks noChangeAspect="1"/>
          </p:cNvPicPr>
          <p:nvPr/>
        </p:nvPicPr>
        <p:blipFill>
          <a:blip r:embed="rId3"/>
          <a:stretch>
            <a:fillRect/>
          </a:stretch>
        </p:blipFill>
        <p:spPr>
          <a:xfrm>
            <a:off x="2502000" y="1080000"/>
            <a:ext cx="4140000" cy="2099067"/>
          </a:xfrm>
          <a:prstGeom prst="rect">
            <a:avLst/>
          </a:prstGeom>
        </p:spPr>
      </p:pic>
    </p:spTree>
    <p:extLst>
      <p:ext uri="{BB962C8B-B14F-4D97-AF65-F5344CB8AC3E}">
        <p14:creationId xmlns:p14="http://schemas.microsoft.com/office/powerpoint/2010/main" val="149541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End Slide 3">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60EBEF2C-A196-E0EA-50D5-0BAE07A796BB}"/>
              </a:ext>
            </a:extLst>
          </p:cNvPr>
          <p:cNvSpPr>
            <a:spLocks noGrp="1"/>
          </p:cNvSpPr>
          <p:nvPr>
            <p:ph type="body" sz="quarter" idx="11" hasCustomPrompt="1"/>
          </p:nvPr>
        </p:nvSpPr>
        <p:spPr>
          <a:xfrm>
            <a:off x="719139" y="4140000"/>
            <a:ext cx="2192012" cy="720000"/>
          </a:xfrm>
        </p:spPr>
        <p:txBody>
          <a:bodyPr wrap="square" spcCol="360000"/>
          <a:lstStyle>
            <a:lvl1pPr>
              <a:defRPr b="1"/>
            </a:lvl1pPr>
            <a:lvl4pPr>
              <a:defRPr/>
            </a:lvl4pPr>
          </a:lstStyle>
          <a:p>
            <a:pPr lvl="0"/>
            <a:r>
              <a:rPr lang="en-GB"/>
              <a:t>Thank you!</a:t>
            </a:r>
          </a:p>
        </p:txBody>
      </p:sp>
      <p:sp>
        <p:nvSpPr>
          <p:cNvPr id="6" name="Text Placeholder 7">
            <a:extLst>
              <a:ext uri="{FF2B5EF4-FFF2-40B4-BE49-F238E27FC236}">
                <a16:creationId xmlns:a16="http://schemas.microsoft.com/office/drawing/2014/main" id="{639C974E-CB79-7648-7E8F-9E5AD9349162}"/>
              </a:ext>
            </a:extLst>
          </p:cNvPr>
          <p:cNvSpPr>
            <a:spLocks noGrp="1"/>
          </p:cNvSpPr>
          <p:nvPr>
            <p:ph type="body" sz="quarter" idx="13"/>
          </p:nvPr>
        </p:nvSpPr>
        <p:spPr>
          <a:xfrm>
            <a:off x="3091543" y="4140000"/>
            <a:ext cx="2202024" cy="720000"/>
          </a:xfrm>
        </p:spPr>
        <p:txBody>
          <a:bodyPr wrap="square" spcCol="360000"/>
          <a:lstStyle>
            <a:lvl1pPr algn="ctr">
              <a:defRPr/>
            </a:lvl1pPr>
            <a:lvl4pPr>
              <a:defRPr/>
            </a:lvl4pPr>
          </a:lstStyle>
          <a:p>
            <a:pPr lvl="0"/>
            <a:endParaRPr lang="en-GB"/>
          </a:p>
        </p:txBody>
      </p:sp>
      <p:sp>
        <p:nvSpPr>
          <p:cNvPr id="7" name="Text Placeholder 7">
            <a:extLst>
              <a:ext uri="{FF2B5EF4-FFF2-40B4-BE49-F238E27FC236}">
                <a16:creationId xmlns:a16="http://schemas.microsoft.com/office/drawing/2014/main" id="{E2F24AEE-E5C0-7A42-6DE6-6FAA9B02E602}"/>
              </a:ext>
            </a:extLst>
          </p:cNvPr>
          <p:cNvSpPr>
            <a:spLocks noGrp="1"/>
          </p:cNvSpPr>
          <p:nvPr>
            <p:ph type="body" sz="quarter" idx="14" hasCustomPrompt="1"/>
          </p:nvPr>
        </p:nvSpPr>
        <p:spPr>
          <a:xfrm>
            <a:off x="5473960" y="4140000"/>
            <a:ext cx="2193666" cy="720000"/>
          </a:xfrm>
        </p:spPr>
        <p:txBody>
          <a:bodyPr wrap="square" spcCol="360000"/>
          <a:lstStyle>
            <a:lvl1pPr algn="r">
              <a:defRPr/>
            </a:lvl1pPr>
            <a:lvl4pPr>
              <a:defRPr/>
            </a:lvl4pPr>
          </a:lstStyle>
          <a:p>
            <a:pPr lvl="0"/>
            <a:r>
              <a:rPr lang="en-GB" err="1"/>
              <a:t>vttresearch.com</a:t>
            </a:r>
            <a:endParaRPr lang="en-GB"/>
          </a:p>
        </p:txBody>
      </p:sp>
      <p:pic>
        <p:nvPicPr>
          <p:cNvPr id="4" name="Picture 3">
            <a:extLst>
              <a:ext uri="{FF2B5EF4-FFF2-40B4-BE49-F238E27FC236}">
                <a16:creationId xmlns:a16="http://schemas.microsoft.com/office/drawing/2014/main" id="{9ABB1A2D-D371-6793-33D0-5C2C2C6A89E7}"/>
              </a:ext>
            </a:extLst>
          </p:cNvPr>
          <p:cNvPicPr>
            <a:picLocks/>
          </p:cNvPicPr>
          <p:nvPr/>
        </p:nvPicPr>
        <p:blipFill>
          <a:blip r:embed="rId2"/>
          <a:stretch>
            <a:fillRect/>
          </a:stretch>
        </p:blipFill>
        <p:spPr>
          <a:xfrm>
            <a:off x="8043515" y="575"/>
            <a:ext cx="867600" cy="586800"/>
          </a:xfrm>
          <a:prstGeom prst="rect">
            <a:avLst/>
          </a:prstGeom>
        </p:spPr>
      </p:pic>
      <p:pic>
        <p:nvPicPr>
          <p:cNvPr id="2" name="Picture 1">
            <a:extLst>
              <a:ext uri="{FF2B5EF4-FFF2-40B4-BE49-F238E27FC236}">
                <a16:creationId xmlns:a16="http://schemas.microsoft.com/office/drawing/2014/main" id="{B113BC2B-F1CD-76DD-60D3-18BE4846F22E}"/>
              </a:ext>
            </a:extLst>
          </p:cNvPr>
          <p:cNvPicPr>
            <a:picLocks noChangeAspect="1"/>
          </p:cNvPicPr>
          <p:nvPr/>
        </p:nvPicPr>
        <p:blipFill>
          <a:blip r:embed="rId3"/>
          <a:stretch>
            <a:fillRect/>
          </a:stretch>
        </p:blipFill>
        <p:spPr>
          <a:xfrm>
            <a:off x="2502000" y="1080000"/>
            <a:ext cx="4140000" cy="2099067"/>
          </a:xfrm>
          <a:prstGeom prst="rect">
            <a:avLst/>
          </a:prstGeom>
        </p:spPr>
      </p:pic>
    </p:spTree>
    <p:extLst>
      <p:ext uri="{BB962C8B-B14F-4D97-AF65-F5344CB8AC3E}">
        <p14:creationId xmlns:p14="http://schemas.microsoft.com/office/powerpoint/2010/main" val="300853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DE1695C-5F2C-463F-2EDF-604945B2C4F5}"/>
              </a:ext>
            </a:extLst>
          </p:cNvPr>
          <p:cNvSpPr>
            <a:spLocks noGrp="1"/>
          </p:cNvSpPr>
          <p:nvPr>
            <p:ph type="pic" sz="quarter" idx="13"/>
          </p:nvPr>
        </p:nvSpPr>
        <p:spPr>
          <a:xfrm>
            <a:off x="0" y="0"/>
            <a:ext cx="9144001" cy="5143500"/>
          </a:xfrm>
          <a:custGeom>
            <a:avLst/>
            <a:gdLst>
              <a:gd name="connsiteX0" fmla="*/ 9144000 w 9144001"/>
              <a:gd name="connsiteY0" fmla="*/ 1021977 h 5143500"/>
              <a:gd name="connsiteX1" fmla="*/ 9144001 w 9144001"/>
              <a:gd name="connsiteY1" fmla="*/ 1021977 h 5143500"/>
              <a:gd name="connsiteX2" fmla="*/ 9144001 w 9144001"/>
              <a:gd name="connsiteY2" fmla="*/ 4152452 h 5143500"/>
              <a:gd name="connsiteX3" fmla="*/ 9144000 w 9144001"/>
              <a:gd name="connsiteY3" fmla="*/ 4152452 h 5143500"/>
              <a:gd name="connsiteX4" fmla="*/ 0 w 9144001"/>
              <a:gd name="connsiteY4" fmla="*/ 0 h 5143500"/>
              <a:gd name="connsiteX5" fmla="*/ 9144000 w 9144001"/>
              <a:gd name="connsiteY5" fmla="*/ 0 h 5143500"/>
              <a:gd name="connsiteX6" fmla="*/ 9144000 w 9144001"/>
              <a:gd name="connsiteY6" fmla="*/ 1021977 h 5143500"/>
              <a:gd name="connsiteX7" fmla="*/ 4572001 w 9144001"/>
              <a:gd name="connsiteY7" fmla="*/ 1021977 h 5143500"/>
              <a:gd name="connsiteX8" fmla="*/ 4572001 w 9144001"/>
              <a:gd name="connsiteY8" fmla="*/ 4152452 h 5143500"/>
              <a:gd name="connsiteX9" fmla="*/ 9144000 w 9144001"/>
              <a:gd name="connsiteY9" fmla="*/ 4152452 h 5143500"/>
              <a:gd name="connsiteX10" fmla="*/ 9144000 w 9144001"/>
              <a:gd name="connsiteY10" fmla="*/ 5143500 h 5143500"/>
              <a:gd name="connsiteX11" fmla="*/ 0 w 9144001"/>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1" h="5143500">
                <a:moveTo>
                  <a:pt x="9144000" y="1021977"/>
                </a:moveTo>
                <a:lnTo>
                  <a:pt x="9144001" y="1021977"/>
                </a:lnTo>
                <a:lnTo>
                  <a:pt x="9144001" y="4152452"/>
                </a:lnTo>
                <a:lnTo>
                  <a:pt x="9144000" y="4152452"/>
                </a:lnTo>
                <a:close/>
                <a:moveTo>
                  <a:pt x="0" y="0"/>
                </a:moveTo>
                <a:lnTo>
                  <a:pt x="9144000" y="0"/>
                </a:lnTo>
                <a:lnTo>
                  <a:pt x="9144000" y="1021977"/>
                </a:lnTo>
                <a:lnTo>
                  <a:pt x="4572001" y="1021977"/>
                </a:lnTo>
                <a:lnTo>
                  <a:pt x="4572001" y="4152452"/>
                </a:lnTo>
                <a:lnTo>
                  <a:pt x="9144000" y="4152452"/>
                </a:lnTo>
                <a:lnTo>
                  <a:pt x="9144000" y="5143500"/>
                </a:lnTo>
                <a:lnTo>
                  <a:pt x="0" y="5143500"/>
                </a:lnTo>
                <a:close/>
              </a:path>
            </a:pathLst>
          </a:custGeom>
          <a:solidFill>
            <a:schemeClr val="accent2"/>
          </a:solidFill>
        </p:spPr>
        <p:txBody>
          <a:bodyPr wrap="square" anchor="ctr">
            <a:noAutofit/>
          </a:bodyPr>
          <a:lstStyle>
            <a:lvl1pPr algn="l">
              <a:defRPr b="0">
                <a:ln>
                  <a:noFill/>
                </a:ln>
                <a:solidFill>
                  <a:schemeClr val="bg1"/>
                </a:solidFill>
              </a:defRPr>
            </a:lvl1pPr>
          </a:lstStyle>
          <a:p>
            <a:r>
              <a:rPr lang="en-US"/>
              <a:t>Click icon to add picture</a:t>
            </a:r>
            <a:endParaRPr lang="en-GB"/>
          </a:p>
        </p:txBody>
      </p:sp>
      <p:sp>
        <p:nvSpPr>
          <p:cNvPr id="12" name="Footer Placeholder 3">
            <a:extLst>
              <a:ext uri="{FF2B5EF4-FFF2-40B4-BE49-F238E27FC236}">
                <a16:creationId xmlns:a16="http://schemas.microsoft.com/office/drawing/2014/main" id="{128FFA7E-996E-F03E-D3A6-9243A4B7C27A}"/>
              </a:ext>
            </a:extLst>
          </p:cNvPr>
          <p:cNvSpPr>
            <a:spLocks noGrp="1"/>
          </p:cNvSpPr>
          <p:nvPr>
            <p:ph type="ftr" sz="quarter" idx="11"/>
          </p:nvPr>
        </p:nvSpPr>
        <p:spPr>
          <a:xfrm>
            <a:off x="5616001" y="3864452"/>
            <a:ext cx="3169224" cy="288000"/>
          </a:xfrm>
        </p:spPr>
        <p:txBody>
          <a:bodyPr/>
          <a:lstStyle>
            <a:lvl1pPr algn="l">
              <a:defRPr>
                <a:solidFill>
                  <a:schemeClr val="tx1"/>
                </a:solidFill>
              </a:defRPr>
            </a:lvl1pPr>
          </a:lstStyle>
          <a:p>
            <a:r>
              <a:rPr lang="en-GB"/>
              <a:t>VTT – beyond the obvious</a:t>
            </a:r>
          </a:p>
        </p:txBody>
      </p:sp>
      <p:pic>
        <p:nvPicPr>
          <p:cNvPr id="3" name="Picture 2">
            <a:extLst>
              <a:ext uri="{FF2B5EF4-FFF2-40B4-BE49-F238E27FC236}">
                <a16:creationId xmlns:a16="http://schemas.microsoft.com/office/drawing/2014/main" id="{A934FBEC-4D02-A5DC-375B-E58DD617D2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9108" y="1021977"/>
            <a:ext cx="873297" cy="586800"/>
          </a:xfrm>
          <a:prstGeom prst="rect">
            <a:avLst/>
          </a:prstGeom>
        </p:spPr>
      </p:pic>
      <p:sp>
        <p:nvSpPr>
          <p:cNvPr id="14" name="Title Placeholder 5">
            <a:extLst>
              <a:ext uri="{FF2B5EF4-FFF2-40B4-BE49-F238E27FC236}">
                <a16:creationId xmlns:a16="http://schemas.microsoft.com/office/drawing/2014/main" id="{A5DC19C2-801D-4CA4-93EA-F077E37644EF}"/>
              </a:ext>
            </a:extLst>
          </p:cNvPr>
          <p:cNvSpPr>
            <a:spLocks noGrp="1"/>
          </p:cNvSpPr>
          <p:nvPr>
            <p:ph type="title" hasCustomPrompt="1"/>
          </p:nvPr>
        </p:nvSpPr>
        <p:spPr>
          <a:xfrm>
            <a:off x="4895850" y="1779589"/>
            <a:ext cx="3874926" cy="1566442"/>
          </a:xfrm>
          <a:prstGeom prst="rect">
            <a:avLst/>
          </a:prstGeom>
        </p:spPr>
        <p:txBody>
          <a:bodyPr vert="horz" lIns="0" tIns="0" rIns="0" bIns="0" rtlCol="0" anchor="b">
            <a:normAutofit/>
          </a:bodyPr>
          <a:lstStyle/>
          <a:p>
            <a:r>
              <a:rPr lang="en-GB"/>
              <a:t>Headline of </a:t>
            </a:r>
            <a:br>
              <a:rPr lang="en-GB"/>
            </a:br>
            <a:r>
              <a:rPr lang="en-GB"/>
              <a:t>the slide deck</a:t>
            </a:r>
          </a:p>
        </p:txBody>
      </p:sp>
      <p:sp>
        <p:nvSpPr>
          <p:cNvPr id="2" name="Text Placeholder 4">
            <a:extLst>
              <a:ext uri="{FF2B5EF4-FFF2-40B4-BE49-F238E27FC236}">
                <a16:creationId xmlns:a16="http://schemas.microsoft.com/office/drawing/2014/main" id="{F93D1146-5D44-B925-D992-2AA4975C2FAB}"/>
              </a:ext>
            </a:extLst>
          </p:cNvPr>
          <p:cNvSpPr>
            <a:spLocks noGrp="1"/>
          </p:cNvSpPr>
          <p:nvPr>
            <p:ph type="body" sz="quarter" idx="12" hasCustomPrompt="1"/>
          </p:nvPr>
        </p:nvSpPr>
        <p:spPr>
          <a:xfrm>
            <a:off x="4895850" y="3425031"/>
            <a:ext cx="3889375" cy="450850"/>
          </a:xfrm>
        </p:spPr>
        <p:txBody>
          <a:bodyPr/>
          <a:lstStyle/>
          <a:p>
            <a:pPr lvl="0"/>
            <a:r>
              <a:rPr lang="en-GB"/>
              <a:t>Name Surname</a:t>
            </a:r>
          </a:p>
        </p:txBody>
      </p:sp>
      <p:sp>
        <p:nvSpPr>
          <p:cNvPr id="4" name="Date Placeholder 3">
            <a:extLst>
              <a:ext uri="{FF2B5EF4-FFF2-40B4-BE49-F238E27FC236}">
                <a16:creationId xmlns:a16="http://schemas.microsoft.com/office/drawing/2014/main" id="{8A21E67C-6C77-8414-9953-1F3CBA7BAED4}"/>
              </a:ext>
            </a:extLst>
          </p:cNvPr>
          <p:cNvSpPr>
            <a:spLocks noGrp="1"/>
          </p:cNvSpPr>
          <p:nvPr>
            <p:ph type="dt" sz="half" idx="2"/>
          </p:nvPr>
        </p:nvSpPr>
        <p:spPr>
          <a:xfrm>
            <a:off x="4897224" y="3864452"/>
            <a:ext cx="720000" cy="291623"/>
          </a:xfrm>
          <a:prstGeom prst="rect">
            <a:avLst/>
          </a:prstGeom>
        </p:spPr>
        <p:txBody>
          <a:bodyPr lIns="0" tIns="0" rIns="0" bIns="0"/>
          <a:lstStyle>
            <a:lvl1pPr>
              <a:defRPr sz="850" b="1" i="0" spc="0">
                <a:solidFill>
                  <a:schemeClr val="tx1"/>
                </a:solidFill>
                <a:latin typeface="Arial" charset="0"/>
                <a:ea typeface="Arial" charset="0"/>
                <a:cs typeface="Arial" charset="0"/>
              </a:defRPr>
            </a:lvl1pPr>
          </a:lstStyle>
          <a:p>
            <a:fld id="{DDB9C9BE-2978-A549-B6E1-1C5A4063E459}" type="datetime1">
              <a:rPr lang="en-GB" smtClean="0"/>
              <a:pPr/>
              <a:t>17/10/2025</a:t>
            </a:fld>
            <a:endParaRPr lang="en-GB"/>
          </a:p>
        </p:txBody>
      </p:sp>
    </p:spTree>
    <p:extLst>
      <p:ext uri="{BB962C8B-B14F-4D97-AF65-F5344CB8AC3E}">
        <p14:creationId xmlns:p14="http://schemas.microsoft.com/office/powerpoint/2010/main" val="54675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5">
    <p:spTree>
      <p:nvGrpSpPr>
        <p:cNvPr id="1" name=""/>
        <p:cNvGrpSpPr/>
        <p:nvPr/>
      </p:nvGrpSpPr>
      <p:grpSpPr>
        <a:xfrm>
          <a:off x="0" y="0"/>
          <a:ext cx="0" cy="0"/>
          <a:chOff x="0" y="0"/>
          <a:chExt cx="0" cy="0"/>
        </a:xfrm>
      </p:grpSpPr>
      <p:pic>
        <p:nvPicPr>
          <p:cNvPr id="10" name="Picture Placeholder 7">
            <a:extLst>
              <a:ext uri="{FF2B5EF4-FFF2-40B4-BE49-F238E27FC236}">
                <a16:creationId xmlns:a16="http://schemas.microsoft.com/office/drawing/2014/main" id="{EDE7958D-FAD7-C858-2434-364BF26C7887}"/>
              </a:ext>
            </a:extLst>
          </p:cNvPr>
          <p:cNvPicPr>
            <a:picLocks noChangeAspect="1"/>
          </p:cNvPicPr>
          <p:nvPr/>
        </p:nvPicPr>
        <p:blipFill>
          <a:blip r:embed="rId2"/>
          <a:srcRect/>
          <a:stretch/>
        </p:blipFill>
        <p:spPr>
          <a:xfrm>
            <a:off x="4402" y="0"/>
            <a:ext cx="9135197" cy="5143500"/>
          </a:xfrm>
          <a:prstGeom prst="rect">
            <a:avLst/>
          </a:prstGeom>
        </p:spPr>
      </p:pic>
      <p:sp>
        <p:nvSpPr>
          <p:cNvPr id="6" name="Rectangle 5">
            <a:extLst>
              <a:ext uri="{FF2B5EF4-FFF2-40B4-BE49-F238E27FC236}">
                <a16:creationId xmlns:a16="http://schemas.microsoft.com/office/drawing/2014/main" id="{15E0DE9D-93EC-4504-8196-AFA4EA838235}"/>
              </a:ext>
            </a:extLst>
          </p:cNvPr>
          <p:cNvSpPr/>
          <p:nvPr/>
        </p:nvSpPr>
        <p:spPr>
          <a:xfrm>
            <a:off x="4572001" y="1021977"/>
            <a:ext cx="4572000" cy="3130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2" noProof="0"/>
          </a:p>
        </p:txBody>
      </p:sp>
      <p:sp>
        <p:nvSpPr>
          <p:cNvPr id="4" name="Footer Placeholder 3">
            <a:extLst>
              <a:ext uri="{FF2B5EF4-FFF2-40B4-BE49-F238E27FC236}">
                <a16:creationId xmlns:a16="http://schemas.microsoft.com/office/drawing/2014/main" id="{401F3AE7-5732-43E3-9ED8-7E460F8E52B8}"/>
              </a:ext>
            </a:extLst>
          </p:cNvPr>
          <p:cNvSpPr>
            <a:spLocks noGrp="1"/>
          </p:cNvSpPr>
          <p:nvPr>
            <p:ph type="ftr" sz="quarter" idx="11"/>
          </p:nvPr>
        </p:nvSpPr>
        <p:spPr>
          <a:xfrm>
            <a:off x="5616000" y="3864452"/>
            <a:ext cx="3169225" cy="288000"/>
          </a:xfrm>
        </p:spPr>
        <p:txBody>
          <a:bodyPr/>
          <a:lstStyle>
            <a:lvl1pPr algn="l">
              <a:defRPr>
                <a:solidFill>
                  <a:schemeClr val="tx1"/>
                </a:solidFill>
              </a:defRPr>
            </a:lvl1pPr>
          </a:lstStyle>
          <a:p>
            <a:r>
              <a:rPr lang="en-GB"/>
              <a:t>VTT – beyond the obvious</a:t>
            </a:r>
          </a:p>
        </p:txBody>
      </p:sp>
      <p:grpSp>
        <p:nvGrpSpPr>
          <p:cNvPr id="56" name="_VTT_logo_102019_02_white_on_black" hidden="1">
            <a:extLst>
              <a:ext uri="{FF2B5EF4-FFF2-40B4-BE49-F238E27FC236}">
                <a16:creationId xmlns:a16="http://schemas.microsoft.com/office/drawing/2014/main" id="{BE789E09-3C77-42E8-9D02-E245FA0CE4AA}"/>
              </a:ext>
            </a:extLst>
          </p:cNvPr>
          <p:cNvGrpSpPr/>
          <p:nvPr/>
        </p:nvGrpSpPr>
        <p:grpSpPr>
          <a:xfrm>
            <a:off x="8042862" y="1021977"/>
            <a:ext cx="869543" cy="586800"/>
            <a:chOff x="379933" y="-15999"/>
            <a:chExt cx="971550" cy="655638"/>
          </a:xfrm>
        </p:grpSpPr>
        <p:sp>
          <p:nvSpPr>
            <p:cNvPr id="92" name="Box">
              <a:extLst>
                <a:ext uri="{FF2B5EF4-FFF2-40B4-BE49-F238E27FC236}">
                  <a16:creationId xmlns:a16="http://schemas.microsoft.com/office/drawing/2014/main" id="{51D08AD0-155D-4787-9A0D-F362E4BDAC5B}"/>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3" name="T2">
              <a:extLst>
                <a:ext uri="{FF2B5EF4-FFF2-40B4-BE49-F238E27FC236}">
                  <a16:creationId xmlns:a16="http://schemas.microsoft.com/office/drawing/2014/main" id="{9FA7377B-F125-45BD-969F-007E57D01E2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T1">
              <a:extLst>
                <a:ext uri="{FF2B5EF4-FFF2-40B4-BE49-F238E27FC236}">
                  <a16:creationId xmlns:a16="http://schemas.microsoft.com/office/drawing/2014/main" id="{758947A9-E3AE-45A9-AC63-316688A88DE9}"/>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5" name="V">
              <a:extLst>
                <a:ext uri="{FF2B5EF4-FFF2-40B4-BE49-F238E27FC236}">
                  <a16:creationId xmlns:a16="http://schemas.microsoft.com/office/drawing/2014/main" id="{37E685F7-FC58-4007-9B82-25AC70E70D1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7" name="_VTT_logo_102019_03_white_on_blue" hidden="1">
            <a:extLst>
              <a:ext uri="{FF2B5EF4-FFF2-40B4-BE49-F238E27FC236}">
                <a16:creationId xmlns:a16="http://schemas.microsoft.com/office/drawing/2014/main" id="{7D537F09-979D-4727-9E7C-96FFEFAB738C}"/>
              </a:ext>
            </a:extLst>
          </p:cNvPr>
          <p:cNvGrpSpPr/>
          <p:nvPr/>
        </p:nvGrpSpPr>
        <p:grpSpPr>
          <a:xfrm>
            <a:off x="8042862" y="1021977"/>
            <a:ext cx="869543" cy="586800"/>
            <a:chOff x="379933" y="-15999"/>
            <a:chExt cx="971550" cy="655638"/>
          </a:xfrm>
        </p:grpSpPr>
        <p:sp>
          <p:nvSpPr>
            <p:cNvPr id="88" name="Box">
              <a:extLst>
                <a:ext uri="{FF2B5EF4-FFF2-40B4-BE49-F238E27FC236}">
                  <a16:creationId xmlns:a16="http://schemas.microsoft.com/office/drawing/2014/main" id="{840F987E-7D13-4613-82A2-652E91EF4449}"/>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9" name="T2">
              <a:extLst>
                <a:ext uri="{FF2B5EF4-FFF2-40B4-BE49-F238E27FC236}">
                  <a16:creationId xmlns:a16="http://schemas.microsoft.com/office/drawing/2014/main" id="{686D1E04-BBE5-4CA9-8E45-7F48BBDBB03E}"/>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0" name="T1">
              <a:extLst>
                <a:ext uri="{FF2B5EF4-FFF2-40B4-BE49-F238E27FC236}">
                  <a16:creationId xmlns:a16="http://schemas.microsoft.com/office/drawing/2014/main" id="{A44DB7C3-E934-4FAD-9ACC-D6D6FC6F7E6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1" name="V">
              <a:extLst>
                <a:ext uri="{FF2B5EF4-FFF2-40B4-BE49-F238E27FC236}">
                  <a16:creationId xmlns:a16="http://schemas.microsoft.com/office/drawing/2014/main" id="{47110265-E641-44CF-9EE6-7EB2A804184A}"/>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8" name="_VTT_logo_102019_04_white_on_dark_grey" hidden="1">
            <a:extLst>
              <a:ext uri="{FF2B5EF4-FFF2-40B4-BE49-F238E27FC236}">
                <a16:creationId xmlns:a16="http://schemas.microsoft.com/office/drawing/2014/main" id="{1E498825-C04E-46E7-BFA7-E20A04DF7767}"/>
              </a:ext>
            </a:extLst>
          </p:cNvPr>
          <p:cNvGrpSpPr/>
          <p:nvPr/>
        </p:nvGrpSpPr>
        <p:grpSpPr>
          <a:xfrm>
            <a:off x="8042862" y="1021977"/>
            <a:ext cx="869543" cy="586800"/>
            <a:chOff x="379933" y="-15999"/>
            <a:chExt cx="971550" cy="655638"/>
          </a:xfrm>
        </p:grpSpPr>
        <p:sp>
          <p:nvSpPr>
            <p:cNvPr id="84" name="Box">
              <a:extLst>
                <a:ext uri="{FF2B5EF4-FFF2-40B4-BE49-F238E27FC236}">
                  <a16:creationId xmlns:a16="http://schemas.microsoft.com/office/drawing/2014/main" id="{43A47DF8-9854-4AB9-BD3D-0569A42C34A3}"/>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5" name="T2">
              <a:extLst>
                <a:ext uri="{FF2B5EF4-FFF2-40B4-BE49-F238E27FC236}">
                  <a16:creationId xmlns:a16="http://schemas.microsoft.com/office/drawing/2014/main" id="{F18A56A6-49C8-4682-B7A9-2ABE4ECCE818}"/>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T1">
              <a:extLst>
                <a:ext uri="{FF2B5EF4-FFF2-40B4-BE49-F238E27FC236}">
                  <a16:creationId xmlns:a16="http://schemas.microsoft.com/office/drawing/2014/main" id="{B09830FA-B817-43D4-986B-5751AB13799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7" name="V">
              <a:extLst>
                <a:ext uri="{FF2B5EF4-FFF2-40B4-BE49-F238E27FC236}">
                  <a16:creationId xmlns:a16="http://schemas.microsoft.com/office/drawing/2014/main" id="{532B111A-67A1-45BE-91DC-AB0E3B6EFAA6}"/>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9" name="_VTT_logo_102019_05_dark_grey_on_white" hidden="1">
            <a:extLst>
              <a:ext uri="{FF2B5EF4-FFF2-40B4-BE49-F238E27FC236}">
                <a16:creationId xmlns:a16="http://schemas.microsoft.com/office/drawing/2014/main" id="{32340944-6D89-43B8-8363-653ADEE63501}"/>
              </a:ext>
            </a:extLst>
          </p:cNvPr>
          <p:cNvGrpSpPr/>
          <p:nvPr/>
        </p:nvGrpSpPr>
        <p:grpSpPr>
          <a:xfrm>
            <a:off x="8042862" y="1021977"/>
            <a:ext cx="869543" cy="586800"/>
            <a:chOff x="379933" y="-15999"/>
            <a:chExt cx="971550" cy="655638"/>
          </a:xfrm>
        </p:grpSpPr>
        <p:sp>
          <p:nvSpPr>
            <p:cNvPr id="80" name="Box">
              <a:extLst>
                <a:ext uri="{FF2B5EF4-FFF2-40B4-BE49-F238E27FC236}">
                  <a16:creationId xmlns:a16="http://schemas.microsoft.com/office/drawing/2014/main" id="{AC61D7F3-5B00-4C95-813F-8349369E9A4C}"/>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1" name="T2">
              <a:extLst>
                <a:ext uri="{FF2B5EF4-FFF2-40B4-BE49-F238E27FC236}">
                  <a16:creationId xmlns:a16="http://schemas.microsoft.com/office/drawing/2014/main" id="{7D2F3C49-889D-4FF1-97B8-53F0599D0462}"/>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2" name="T1">
              <a:extLst>
                <a:ext uri="{FF2B5EF4-FFF2-40B4-BE49-F238E27FC236}">
                  <a16:creationId xmlns:a16="http://schemas.microsoft.com/office/drawing/2014/main" id="{6C9FFD40-995A-44A4-90E3-2CBA39DE24B3}"/>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3" name="V">
              <a:extLst>
                <a:ext uri="{FF2B5EF4-FFF2-40B4-BE49-F238E27FC236}">
                  <a16:creationId xmlns:a16="http://schemas.microsoft.com/office/drawing/2014/main" id="{6CDEBBDA-BB23-4B20-BDC2-3637F37B17DB}"/>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0" name="_VTT_logo_102019_06_orange_blue_on_white" hidden="1">
            <a:extLst>
              <a:ext uri="{FF2B5EF4-FFF2-40B4-BE49-F238E27FC236}">
                <a16:creationId xmlns:a16="http://schemas.microsoft.com/office/drawing/2014/main" id="{6F612B32-2559-4F08-90E9-13EC50636A29}"/>
              </a:ext>
            </a:extLst>
          </p:cNvPr>
          <p:cNvGrpSpPr/>
          <p:nvPr/>
        </p:nvGrpSpPr>
        <p:grpSpPr>
          <a:xfrm>
            <a:off x="8042862" y="1021977"/>
            <a:ext cx="869543" cy="586800"/>
            <a:chOff x="379933" y="-15999"/>
            <a:chExt cx="971550" cy="655638"/>
          </a:xfrm>
        </p:grpSpPr>
        <p:sp>
          <p:nvSpPr>
            <p:cNvPr id="76" name="Box">
              <a:extLst>
                <a:ext uri="{FF2B5EF4-FFF2-40B4-BE49-F238E27FC236}">
                  <a16:creationId xmlns:a16="http://schemas.microsoft.com/office/drawing/2014/main" id="{9997C5C0-C04A-462C-B991-B366C7AE60B0}"/>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7" name="T2">
              <a:extLst>
                <a:ext uri="{FF2B5EF4-FFF2-40B4-BE49-F238E27FC236}">
                  <a16:creationId xmlns:a16="http://schemas.microsoft.com/office/drawing/2014/main" id="{EF94B57E-05AB-4E70-8C3A-B7B958EA080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8" name="T1">
              <a:extLst>
                <a:ext uri="{FF2B5EF4-FFF2-40B4-BE49-F238E27FC236}">
                  <a16:creationId xmlns:a16="http://schemas.microsoft.com/office/drawing/2014/main" id="{CD056F72-F45C-4E67-8040-4FB948E5DB5D}"/>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9" name="V">
              <a:extLst>
                <a:ext uri="{FF2B5EF4-FFF2-40B4-BE49-F238E27FC236}">
                  <a16:creationId xmlns:a16="http://schemas.microsoft.com/office/drawing/2014/main" id="{F693D0CB-A74E-442F-8847-36C564B6BE71}"/>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1" name="_VTT_logo_102019_07_blue_on_white" hidden="1">
            <a:extLst>
              <a:ext uri="{FF2B5EF4-FFF2-40B4-BE49-F238E27FC236}">
                <a16:creationId xmlns:a16="http://schemas.microsoft.com/office/drawing/2014/main" id="{FA9F57F1-C560-4D9D-930D-712EFC8D68E1}"/>
              </a:ext>
            </a:extLst>
          </p:cNvPr>
          <p:cNvGrpSpPr/>
          <p:nvPr/>
        </p:nvGrpSpPr>
        <p:grpSpPr>
          <a:xfrm>
            <a:off x="8042862" y="1021977"/>
            <a:ext cx="869543" cy="586800"/>
            <a:chOff x="379933" y="-15999"/>
            <a:chExt cx="971550" cy="655638"/>
          </a:xfrm>
        </p:grpSpPr>
        <p:sp>
          <p:nvSpPr>
            <p:cNvPr id="72" name="Box">
              <a:extLst>
                <a:ext uri="{FF2B5EF4-FFF2-40B4-BE49-F238E27FC236}">
                  <a16:creationId xmlns:a16="http://schemas.microsoft.com/office/drawing/2014/main" id="{37B261BC-7EC9-4455-9644-8192B89E6C4B}"/>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 name="T2">
              <a:extLst>
                <a:ext uri="{FF2B5EF4-FFF2-40B4-BE49-F238E27FC236}">
                  <a16:creationId xmlns:a16="http://schemas.microsoft.com/office/drawing/2014/main" id="{B915B1F6-5947-4BA7-8E3D-DDEACB962D5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 name="T1">
              <a:extLst>
                <a:ext uri="{FF2B5EF4-FFF2-40B4-BE49-F238E27FC236}">
                  <a16:creationId xmlns:a16="http://schemas.microsoft.com/office/drawing/2014/main" id="{48A11847-BB39-4B5F-93EA-1C82A2F03ED9}"/>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5" name="V">
              <a:extLst>
                <a:ext uri="{FF2B5EF4-FFF2-40B4-BE49-F238E27FC236}">
                  <a16:creationId xmlns:a16="http://schemas.microsoft.com/office/drawing/2014/main" id="{423C0471-728F-4A75-9F24-DB4F71A71E28}"/>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2" name="_VTT_logo_102019_08_black_on_white" hidden="1">
            <a:extLst>
              <a:ext uri="{FF2B5EF4-FFF2-40B4-BE49-F238E27FC236}">
                <a16:creationId xmlns:a16="http://schemas.microsoft.com/office/drawing/2014/main" id="{98502DAA-167D-4F11-9089-7FBB34BD774E}"/>
              </a:ext>
            </a:extLst>
          </p:cNvPr>
          <p:cNvGrpSpPr/>
          <p:nvPr/>
        </p:nvGrpSpPr>
        <p:grpSpPr>
          <a:xfrm>
            <a:off x="8042862" y="1021977"/>
            <a:ext cx="869543" cy="586800"/>
            <a:chOff x="379933" y="-15999"/>
            <a:chExt cx="971550" cy="655638"/>
          </a:xfrm>
        </p:grpSpPr>
        <p:sp>
          <p:nvSpPr>
            <p:cNvPr id="68" name="Box">
              <a:extLst>
                <a:ext uri="{FF2B5EF4-FFF2-40B4-BE49-F238E27FC236}">
                  <a16:creationId xmlns:a16="http://schemas.microsoft.com/office/drawing/2014/main" id="{BC4C7FEA-15CF-41F0-9899-A9613A432312}"/>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9" name="T2">
              <a:extLst>
                <a:ext uri="{FF2B5EF4-FFF2-40B4-BE49-F238E27FC236}">
                  <a16:creationId xmlns:a16="http://schemas.microsoft.com/office/drawing/2014/main" id="{C41DC861-750A-4E5E-9FDB-5B03335E691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 name="T1">
              <a:extLst>
                <a:ext uri="{FF2B5EF4-FFF2-40B4-BE49-F238E27FC236}">
                  <a16:creationId xmlns:a16="http://schemas.microsoft.com/office/drawing/2014/main" id="{FC4C2684-2627-4771-9544-83F349D86477}"/>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1" name="V">
              <a:extLst>
                <a:ext uri="{FF2B5EF4-FFF2-40B4-BE49-F238E27FC236}">
                  <a16:creationId xmlns:a16="http://schemas.microsoft.com/office/drawing/2014/main" id="{6E0CC0FF-C393-430F-8189-822149D65D04}"/>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3" name="_VTT_logo_102019_09_orange_on_white" hidden="1">
            <a:extLst>
              <a:ext uri="{FF2B5EF4-FFF2-40B4-BE49-F238E27FC236}">
                <a16:creationId xmlns:a16="http://schemas.microsoft.com/office/drawing/2014/main" id="{154616AC-F847-4F22-A9EC-00D1D023A4E6}"/>
              </a:ext>
            </a:extLst>
          </p:cNvPr>
          <p:cNvGrpSpPr/>
          <p:nvPr/>
        </p:nvGrpSpPr>
        <p:grpSpPr>
          <a:xfrm>
            <a:off x="8042862" y="1021977"/>
            <a:ext cx="869543" cy="586800"/>
            <a:chOff x="379933" y="-15999"/>
            <a:chExt cx="971550" cy="655638"/>
          </a:xfrm>
        </p:grpSpPr>
        <p:sp>
          <p:nvSpPr>
            <p:cNvPr id="64" name="Box">
              <a:extLst>
                <a:ext uri="{FF2B5EF4-FFF2-40B4-BE49-F238E27FC236}">
                  <a16:creationId xmlns:a16="http://schemas.microsoft.com/office/drawing/2014/main" id="{7B17E5D7-3CA3-43A9-9D0C-D94A4545FB27}"/>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5" name="T2">
              <a:extLst>
                <a:ext uri="{FF2B5EF4-FFF2-40B4-BE49-F238E27FC236}">
                  <a16:creationId xmlns:a16="http://schemas.microsoft.com/office/drawing/2014/main" id="{49D34E98-01B7-4102-9CB6-F4F43537FDD8}"/>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 name="T1">
              <a:extLst>
                <a:ext uri="{FF2B5EF4-FFF2-40B4-BE49-F238E27FC236}">
                  <a16:creationId xmlns:a16="http://schemas.microsoft.com/office/drawing/2014/main" id="{BE19FEB8-5267-4AB6-B3E2-FA6D4AD2902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7" name="V">
              <a:extLst>
                <a:ext uri="{FF2B5EF4-FFF2-40B4-BE49-F238E27FC236}">
                  <a16:creationId xmlns:a16="http://schemas.microsoft.com/office/drawing/2014/main" id="{876EE734-700E-458F-87FB-AB9993791473}"/>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pic>
        <p:nvPicPr>
          <p:cNvPr id="21" name="Picture 20">
            <a:extLst>
              <a:ext uri="{FF2B5EF4-FFF2-40B4-BE49-F238E27FC236}">
                <a16:creationId xmlns:a16="http://schemas.microsoft.com/office/drawing/2014/main" id="{359118ED-5355-EF2F-9A11-6CA3070266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9108" y="1021977"/>
            <a:ext cx="873297" cy="586800"/>
          </a:xfrm>
          <a:prstGeom prst="rect">
            <a:avLst/>
          </a:prstGeom>
        </p:spPr>
      </p:pic>
      <p:sp>
        <p:nvSpPr>
          <p:cNvPr id="24" name="Title Placeholder 5">
            <a:extLst>
              <a:ext uri="{FF2B5EF4-FFF2-40B4-BE49-F238E27FC236}">
                <a16:creationId xmlns:a16="http://schemas.microsoft.com/office/drawing/2014/main" id="{37273B75-0181-7CF1-4E97-5AC7B84F6744}"/>
              </a:ext>
            </a:extLst>
          </p:cNvPr>
          <p:cNvSpPr>
            <a:spLocks noGrp="1"/>
          </p:cNvSpPr>
          <p:nvPr>
            <p:ph type="title" hasCustomPrompt="1"/>
          </p:nvPr>
        </p:nvSpPr>
        <p:spPr>
          <a:xfrm>
            <a:off x="4895850" y="1779589"/>
            <a:ext cx="3874926" cy="1566442"/>
          </a:xfrm>
          <a:prstGeom prst="rect">
            <a:avLst/>
          </a:prstGeom>
        </p:spPr>
        <p:txBody>
          <a:bodyPr vert="horz" lIns="0" tIns="0" rIns="0" bIns="0" rtlCol="0" anchor="b">
            <a:normAutofit/>
          </a:bodyPr>
          <a:lstStyle/>
          <a:p>
            <a:r>
              <a:rPr lang="en-GB"/>
              <a:t>Headline of </a:t>
            </a:r>
            <a:br>
              <a:rPr lang="en-GB"/>
            </a:br>
            <a:r>
              <a:rPr lang="en-GB"/>
              <a:t>the slide deck</a:t>
            </a:r>
          </a:p>
        </p:txBody>
      </p:sp>
      <p:sp>
        <p:nvSpPr>
          <p:cNvPr id="7" name="Text Placeholder 4">
            <a:extLst>
              <a:ext uri="{FF2B5EF4-FFF2-40B4-BE49-F238E27FC236}">
                <a16:creationId xmlns:a16="http://schemas.microsoft.com/office/drawing/2014/main" id="{6859CF3F-3A36-15E6-F1B9-4436EE3AFFF0}"/>
              </a:ext>
            </a:extLst>
          </p:cNvPr>
          <p:cNvSpPr>
            <a:spLocks noGrp="1"/>
          </p:cNvSpPr>
          <p:nvPr>
            <p:ph type="body" sz="quarter" idx="12" hasCustomPrompt="1"/>
          </p:nvPr>
        </p:nvSpPr>
        <p:spPr>
          <a:xfrm>
            <a:off x="4895850" y="3425031"/>
            <a:ext cx="3889375" cy="450850"/>
          </a:xfrm>
        </p:spPr>
        <p:txBody>
          <a:bodyPr/>
          <a:lstStyle/>
          <a:p>
            <a:pPr lvl="0"/>
            <a:r>
              <a:rPr lang="en-GB"/>
              <a:t>Name Surname</a:t>
            </a:r>
          </a:p>
        </p:txBody>
      </p:sp>
      <p:sp>
        <p:nvSpPr>
          <p:cNvPr id="2" name="Date Placeholder 3">
            <a:extLst>
              <a:ext uri="{FF2B5EF4-FFF2-40B4-BE49-F238E27FC236}">
                <a16:creationId xmlns:a16="http://schemas.microsoft.com/office/drawing/2014/main" id="{C718EDE1-7181-14D4-5A49-D3A1B14BE138}"/>
              </a:ext>
            </a:extLst>
          </p:cNvPr>
          <p:cNvSpPr>
            <a:spLocks noGrp="1"/>
          </p:cNvSpPr>
          <p:nvPr>
            <p:ph type="dt" sz="half" idx="2"/>
          </p:nvPr>
        </p:nvSpPr>
        <p:spPr>
          <a:xfrm>
            <a:off x="4897224" y="3864452"/>
            <a:ext cx="720000" cy="291623"/>
          </a:xfrm>
          <a:prstGeom prst="rect">
            <a:avLst/>
          </a:prstGeom>
        </p:spPr>
        <p:txBody>
          <a:bodyPr lIns="0" tIns="0" rIns="0" bIns="0"/>
          <a:lstStyle>
            <a:lvl1pPr>
              <a:defRPr sz="850" b="1" i="0" spc="0">
                <a:solidFill>
                  <a:schemeClr val="tx1"/>
                </a:solidFill>
                <a:latin typeface="Arial" charset="0"/>
                <a:ea typeface="Arial" charset="0"/>
                <a:cs typeface="Arial" charset="0"/>
              </a:defRPr>
            </a:lvl1pPr>
          </a:lstStyle>
          <a:p>
            <a:fld id="{DDB9C9BE-2978-A549-B6E1-1C5A4063E459}" type="datetime1">
              <a:rPr lang="en-GB" smtClean="0"/>
              <a:pPr/>
              <a:t>17/10/2025</a:t>
            </a:fld>
            <a:endParaRPr lang="en-GB"/>
          </a:p>
        </p:txBody>
      </p:sp>
    </p:spTree>
    <p:extLst>
      <p:ext uri="{BB962C8B-B14F-4D97-AF65-F5344CB8AC3E}">
        <p14:creationId xmlns:p14="http://schemas.microsoft.com/office/powerpoint/2010/main" val="198038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6">
    <p:spTree>
      <p:nvGrpSpPr>
        <p:cNvPr id="1" name=""/>
        <p:cNvGrpSpPr/>
        <p:nvPr/>
      </p:nvGrpSpPr>
      <p:grpSpPr>
        <a:xfrm>
          <a:off x="0" y="0"/>
          <a:ext cx="0" cy="0"/>
          <a:chOff x="0" y="0"/>
          <a:chExt cx="0" cy="0"/>
        </a:xfrm>
      </p:grpSpPr>
      <p:pic>
        <p:nvPicPr>
          <p:cNvPr id="2" name="Picture Placeholder 8">
            <a:extLst>
              <a:ext uri="{FF2B5EF4-FFF2-40B4-BE49-F238E27FC236}">
                <a16:creationId xmlns:a16="http://schemas.microsoft.com/office/drawing/2014/main" id="{BA60EA9B-89B3-38DA-189D-C2C2FF4875D0}"/>
              </a:ext>
            </a:extLst>
          </p:cNvPr>
          <p:cNvPicPr>
            <a:picLocks noChangeAspect="1"/>
          </p:cNvPicPr>
          <p:nvPr/>
        </p:nvPicPr>
        <p:blipFill>
          <a:blip r:embed="rId2"/>
          <a:srcRect/>
          <a:stretch/>
        </p:blipFill>
        <p:spPr>
          <a:xfrm>
            <a:off x="1355" y="0"/>
            <a:ext cx="9141291" cy="5143500"/>
          </a:xfrm>
          <a:prstGeom prst="rect">
            <a:avLst/>
          </a:prstGeom>
        </p:spPr>
      </p:pic>
      <p:sp>
        <p:nvSpPr>
          <p:cNvPr id="6" name="Rectangle 5">
            <a:extLst>
              <a:ext uri="{FF2B5EF4-FFF2-40B4-BE49-F238E27FC236}">
                <a16:creationId xmlns:a16="http://schemas.microsoft.com/office/drawing/2014/main" id="{15E0DE9D-93EC-4504-8196-AFA4EA838235}"/>
              </a:ext>
            </a:extLst>
          </p:cNvPr>
          <p:cNvSpPr/>
          <p:nvPr/>
        </p:nvSpPr>
        <p:spPr>
          <a:xfrm>
            <a:off x="4572001" y="1021977"/>
            <a:ext cx="4572000" cy="3130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12" noProof="0"/>
          </a:p>
        </p:txBody>
      </p:sp>
      <p:sp>
        <p:nvSpPr>
          <p:cNvPr id="4" name="Footer Placeholder 3">
            <a:extLst>
              <a:ext uri="{FF2B5EF4-FFF2-40B4-BE49-F238E27FC236}">
                <a16:creationId xmlns:a16="http://schemas.microsoft.com/office/drawing/2014/main" id="{401F3AE7-5732-43E3-9ED8-7E460F8E52B8}"/>
              </a:ext>
            </a:extLst>
          </p:cNvPr>
          <p:cNvSpPr>
            <a:spLocks noGrp="1"/>
          </p:cNvSpPr>
          <p:nvPr>
            <p:ph type="ftr" sz="quarter" idx="11"/>
          </p:nvPr>
        </p:nvSpPr>
        <p:spPr>
          <a:xfrm>
            <a:off x="5616000" y="3864452"/>
            <a:ext cx="3169225" cy="288000"/>
          </a:xfrm>
        </p:spPr>
        <p:txBody>
          <a:bodyPr/>
          <a:lstStyle>
            <a:lvl1pPr algn="l">
              <a:defRPr>
                <a:solidFill>
                  <a:schemeClr val="tx1"/>
                </a:solidFill>
              </a:defRPr>
            </a:lvl1pPr>
          </a:lstStyle>
          <a:p>
            <a:r>
              <a:rPr lang="en-GB"/>
              <a:t>VTT – beyond the obvious</a:t>
            </a:r>
          </a:p>
        </p:txBody>
      </p:sp>
      <p:grpSp>
        <p:nvGrpSpPr>
          <p:cNvPr id="56" name="_VTT_logo_102019_02_white_on_black" hidden="1">
            <a:extLst>
              <a:ext uri="{FF2B5EF4-FFF2-40B4-BE49-F238E27FC236}">
                <a16:creationId xmlns:a16="http://schemas.microsoft.com/office/drawing/2014/main" id="{BE789E09-3C77-42E8-9D02-E245FA0CE4AA}"/>
              </a:ext>
            </a:extLst>
          </p:cNvPr>
          <p:cNvGrpSpPr/>
          <p:nvPr/>
        </p:nvGrpSpPr>
        <p:grpSpPr>
          <a:xfrm>
            <a:off x="8042862" y="1021977"/>
            <a:ext cx="869543" cy="586800"/>
            <a:chOff x="379933" y="-15999"/>
            <a:chExt cx="971550" cy="655638"/>
          </a:xfrm>
        </p:grpSpPr>
        <p:sp>
          <p:nvSpPr>
            <p:cNvPr id="92" name="Box">
              <a:extLst>
                <a:ext uri="{FF2B5EF4-FFF2-40B4-BE49-F238E27FC236}">
                  <a16:creationId xmlns:a16="http://schemas.microsoft.com/office/drawing/2014/main" id="{51D08AD0-155D-4787-9A0D-F362E4BDAC5B}"/>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3" name="T2">
              <a:extLst>
                <a:ext uri="{FF2B5EF4-FFF2-40B4-BE49-F238E27FC236}">
                  <a16:creationId xmlns:a16="http://schemas.microsoft.com/office/drawing/2014/main" id="{9FA7377B-F125-45BD-969F-007E57D01E2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T1">
              <a:extLst>
                <a:ext uri="{FF2B5EF4-FFF2-40B4-BE49-F238E27FC236}">
                  <a16:creationId xmlns:a16="http://schemas.microsoft.com/office/drawing/2014/main" id="{758947A9-E3AE-45A9-AC63-316688A88DE9}"/>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5" name="V">
              <a:extLst>
                <a:ext uri="{FF2B5EF4-FFF2-40B4-BE49-F238E27FC236}">
                  <a16:creationId xmlns:a16="http://schemas.microsoft.com/office/drawing/2014/main" id="{37E685F7-FC58-4007-9B82-25AC70E70D1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7" name="_VTT_logo_102019_03_white_on_blue" hidden="1">
            <a:extLst>
              <a:ext uri="{FF2B5EF4-FFF2-40B4-BE49-F238E27FC236}">
                <a16:creationId xmlns:a16="http://schemas.microsoft.com/office/drawing/2014/main" id="{7D537F09-979D-4727-9E7C-96FFEFAB738C}"/>
              </a:ext>
            </a:extLst>
          </p:cNvPr>
          <p:cNvGrpSpPr/>
          <p:nvPr/>
        </p:nvGrpSpPr>
        <p:grpSpPr>
          <a:xfrm>
            <a:off x="8042862" y="1021977"/>
            <a:ext cx="869543" cy="586800"/>
            <a:chOff x="379933" y="-15999"/>
            <a:chExt cx="971550" cy="655638"/>
          </a:xfrm>
        </p:grpSpPr>
        <p:sp>
          <p:nvSpPr>
            <p:cNvPr id="88" name="Box">
              <a:extLst>
                <a:ext uri="{FF2B5EF4-FFF2-40B4-BE49-F238E27FC236}">
                  <a16:creationId xmlns:a16="http://schemas.microsoft.com/office/drawing/2014/main" id="{840F987E-7D13-4613-82A2-652E91EF4449}"/>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9" name="T2">
              <a:extLst>
                <a:ext uri="{FF2B5EF4-FFF2-40B4-BE49-F238E27FC236}">
                  <a16:creationId xmlns:a16="http://schemas.microsoft.com/office/drawing/2014/main" id="{686D1E04-BBE5-4CA9-8E45-7F48BBDBB03E}"/>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0" name="T1">
              <a:extLst>
                <a:ext uri="{FF2B5EF4-FFF2-40B4-BE49-F238E27FC236}">
                  <a16:creationId xmlns:a16="http://schemas.microsoft.com/office/drawing/2014/main" id="{A44DB7C3-E934-4FAD-9ACC-D6D6FC6F7E6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1" name="V">
              <a:extLst>
                <a:ext uri="{FF2B5EF4-FFF2-40B4-BE49-F238E27FC236}">
                  <a16:creationId xmlns:a16="http://schemas.microsoft.com/office/drawing/2014/main" id="{47110265-E641-44CF-9EE6-7EB2A804184A}"/>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8" name="_VTT_logo_102019_04_white_on_dark_grey" hidden="1">
            <a:extLst>
              <a:ext uri="{FF2B5EF4-FFF2-40B4-BE49-F238E27FC236}">
                <a16:creationId xmlns:a16="http://schemas.microsoft.com/office/drawing/2014/main" id="{1E498825-C04E-46E7-BFA7-E20A04DF7767}"/>
              </a:ext>
            </a:extLst>
          </p:cNvPr>
          <p:cNvGrpSpPr/>
          <p:nvPr/>
        </p:nvGrpSpPr>
        <p:grpSpPr>
          <a:xfrm>
            <a:off x="8042862" y="1021977"/>
            <a:ext cx="869543" cy="586800"/>
            <a:chOff x="379933" y="-15999"/>
            <a:chExt cx="971550" cy="655638"/>
          </a:xfrm>
        </p:grpSpPr>
        <p:sp>
          <p:nvSpPr>
            <p:cNvPr id="84" name="Box">
              <a:extLst>
                <a:ext uri="{FF2B5EF4-FFF2-40B4-BE49-F238E27FC236}">
                  <a16:creationId xmlns:a16="http://schemas.microsoft.com/office/drawing/2014/main" id="{43A47DF8-9854-4AB9-BD3D-0569A42C34A3}"/>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5" name="T2">
              <a:extLst>
                <a:ext uri="{FF2B5EF4-FFF2-40B4-BE49-F238E27FC236}">
                  <a16:creationId xmlns:a16="http://schemas.microsoft.com/office/drawing/2014/main" id="{F18A56A6-49C8-4682-B7A9-2ABE4ECCE818}"/>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T1">
              <a:extLst>
                <a:ext uri="{FF2B5EF4-FFF2-40B4-BE49-F238E27FC236}">
                  <a16:creationId xmlns:a16="http://schemas.microsoft.com/office/drawing/2014/main" id="{B09830FA-B817-43D4-986B-5751AB13799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7" name="V">
              <a:extLst>
                <a:ext uri="{FF2B5EF4-FFF2-40B4-BE49-F238E27FC236}">
                  <a16:creationId xmlns:a16="http://schemas.microsoft.com/office/drawing/2014/main" id="{532B111A-67A1-45BE-91DC-AB0E3B6EFAA6}"/>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9" name="_VTT_logo_102019_05_dark_grey_on_white" hidden="1">
            <a:extLst>
              <a:ext uri="{FF2B5EF4-FFF2-40B4-BE49-F238E27FC236}">
                <a16:creationId xmlns:a16="http://schemas.microsoft.com/office/drawing/2014/main" id="{32340944-6D89-43B8-8363-653ADEE63501}"/>
              </a:ext>
            </a:extLst>
          </p:cNvPr>
          <p:cNvGrpSpPr/>
          <p:nvPr/>
        </p:nvGrpSpPr>
        <p:grpSpPr>
          <a:xfrm>
            <a:off x="8042862" y="1021977"/>
            <a:ext cx="869543" cy="586800"/>
            <a:chOff x="379933" y="-15999"/>
            <a:chExt cx="971550" cy="655638"/>
          </a:xfrm>
        </p:grpSpPr>
        <p:sp>
          <p:nvSpPr>
            <p:cNvPr id="80" name="Box">
              <a:extLst>
                <a:ext uri="{FF2B5EF4-FFF2-40B4-BE49-F238E27FC236}">
                  <a16:creationId xmlns:a16="http://schemas.microsoft.com/office/drawing/2014/main" id="{AC61D7F3-5B00-4C95-813F-8349369E9A4C}"/>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1" name="T2">
              <a:extLst>
                <a:ext uri="{FF2B5EF4-FFF2-40B4-BE49-F238E27FC236}">
                  <a16:creationId xmlns:a16="http://schemas.microsoft.com/office/drawing/2014/main" id="{7D2F3C49-889D-4FF1-97B8-53F0599D0462}"/>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2" name="T1">
              <a:extLst>
                <a:ext uri="{FF2B5EF4-FFF2-40B4-BE49-F238E27FC236}">
                  <a16:creationId xmlns:a16="http://schemas.microsoft.com/office/drawing/2014/main" id="{6C9FFD40-995A-44A4-90E3-2CBA39DE24B3}"/>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3" name="V">
              <a:extLst>
                <a:ext uri="{FF2B5EF4-FFF2-40B4-BE49-F238E27FC236}">
                  <a16:creationId xmlns:a16="http://schemas.microsoft.com/office/drawing/2014/main" id="{6CDEBBDA-BB23-4B20-BDC2-3637F37B17DB}"/>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0" name="_VTT_logo_102019_06_orange_blue_on_white" hidden="1">
            <a:extLst>
              <a:ext uri="{FF2B5EF4-FFF2-40B4-BE49-F238E27FC236}">
                <a16:creationId xmlns:a16="http://schemas.microsoft.com/office/drawing/2014/main" id="{6F612B32-2559-4F08-90E9-13EC50636A29}"/>
              </a:ext>
            </a:extLst>
          </p:cNvPr>
          <p:cNvGrpSpPr/>
          <p:nvPr/>
        </p:nvGrpSpPr>
        <p:grpSpPr>
          <a:xfrm>
            <a:off x="8042862" y="1021977"/>
            <a:ext cx="869543" cy="586800"/>
            <a:chOff x="379933" y="-15999"/>
            <a:chExt cx="971550" cy="655638"/>
          </a:xfrm>
        </p:grpSpPr>
        <p:sp>
          <p:nvSpPr>
            <p:cNvPr id="76" name="Box">
              <a:extLst>
                <a:ext uri="{FF2B5EF4-FFF2-40B4-BE49-F238E27FC236}">
                  <a16:creationId xmlns:a16="http://schemas.microsoft.com/office/drawing/2014/main" id="{9997C5C0-C04A-462C-B991-B366C7AE60B0}"/>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7" name="T2">
              <a:extLst>
                <a:ext uri="{FF2B5EF4-FFF2-40B4-BE49-F238E27FC236}">
                  <a16:creationId xmlns:a16="http://schemas.microsoft.com/office/drawing/2014/main" id="{EF94B57E-05AB-4E70-8C3A-B7B958EA080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8" name="T1">
              <a:extLst>
                <a:ext uri="{FF2B5EF4-FFF2-40B4-BE49-F238E27FC236}">
                  <a16:creationId xmlns:a16="http://schemas.microsoft.com/office/drawing/2014/main" id="{CD056F72-F45C-4E67-8040-4FB948E5DB5D}"/>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9" name="V">
              <a:extLst>
                <a:ext uri="{FF2B5EF4-FFF2-40B4-BE49-F238E27FC236}">
                  <a16:creationId xmlns:a16="http://schemas.microsoft.com/office/drawing/2014/main" id="{F693D0CB-A74E-442F-8847-36C564B6BE71}"/>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1" name="_VTT_logo_102019_07_blue_on_white" hidden="1">
            <a:extLst>
              <a:ext uri="{FF2B5EF4-FFF2-40B4-BE49-F238E27FC236}">
                <a16:creationId xmlns:a16="http://schemas.microsoft.com/office/drawing/2014/main" id="{FA9F57F1-C560-4D9D-930D-712EFC8D68E1}"/>
              </a:ext>
            </a:extLst>
          </p:cNvPr>
          <p:cNvGrpSpPr/>
          <p:nvPr/>
        </p:nvGrpSpPr>
        <p:grpSpPr>
          <a:xfrm>
            <a:off x="8042862" y="1021977"/>
            <a:ext cx="869543" cy="586800"/>
            <a:chOff x="379933" y="-15999"/>
            <a:chExt cx="971550" cy="655638"/>
          </a:xfrm>
        </p:grpSpPr>
        <p:sp>
          <p:nvSpPr>
            <p:cNvPr id="72" name="Box">
              <a:extLst>
                <a:ext uri="{FF2B5EF4-FFF2-40B4-BE49-F238E27FC236}">
                  <a16:creationId xmlns:a16="http://schemas.microsoft.com/office/drawing/2014/main" id="{37B261BC-7EC9-4455-9644-8192B89E6C4B}"/>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 name="T2">
              <a:extLst>
                <a:ext uri="{FF2B5EF4-FFF2-40B4-BE49-F238E27FC236}">
                  <a16:creationId xmlns:a16="http://schemas.microsoft.com/office/drawing/2014/main" id="{B915B1F6-5947-4BA7-8E3D-DDEACB962D5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 name="T1">
              <a:extLst>
                <a:ext uri="{FF2B5EF4-FFF2-40B4-BE49-F238E27FC236}">
                  <a16:creationId xmlns:a16="http://schemas.microsoft.com/office/drawing/2014/main" id="{48A11847-BB39-4B5F-93EA-1C82A2F03ED9}"/>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5" name="V">
              <a:extLst>
                <a:ext uri="{FF2B5EF4-FFF2-40B4-BE49-F238E27FC236}">
                  <a16:creationId xmlns:a16="http://schemas.microsoft.com/office/drawing/2014/main" id="{423C0471-728F-4A75-9F24-DB4F71A71E28}"/>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2" name="_VTT_logo_102019_08_black_on_white" hidden="1">
            <a:extLst>
              <a:ext uri="{FF2B5EF4-FFF2-40B4-BE49-F238E27FC236}">
                <a16:creationId xmlns:a16="http://schemas.microsoft.com/office/drawing/2014/main" id="{98502DAA-167D-4F11-9089-7FBB34BD774E}"/>
              </a:ext>
            </a:extLst>
          </p:cNvPr>
          <p:cNvGrpSpPr/>
          <p:nvPr/>
        </p:nvGrpSpPr>
        <p:grpSpPr>
          <a:xfrm>
            <a:off x="8042862" y="1021977"/>
            <a:ext cx="869543" cy="586800"/>
            <a:chOff x="379933" y="-15999"/>
            <a:chExt cx="971550" cy="655638"/>
          </a:xfrm>
        </p:grpSpPr>
        <p:sp>
          <p:nvSpPr>
            <p:cNvPr id="68" name="Box">
              <a:extLst>
                <a:ext uri="{FF2B5EF4-FFF2-40B4-BE49-F238E27FC236}">
                  <a16:creationId xmlns:a16="http://schemas.microsoft.com/office/drawing/2014/main" id="{BC4C7FEA-15CF-41F0-9899-A9613A432312}"/>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9" name="T2">
              <a:extLst>
                <a:ext uri="{FF2B5EF4-FFF2-40B4-BE49-F238E27FC236}">
                  <a16:creationId xmlns:a16="http://schemas.microsoft.com/office/drawing/2014/main" id="{C41DC861-750A-4E5E-9FDB-5B03335E691F}"/>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 name="T1">
              <a:extLst>
                <a:ext uri="{FF2B5EF4-FFF2-40B4-BE49-F238E27FC236}">
                  <a16:creationId xmlns:a16="http://schemas.microsoft.com/office/drawing/2014/main" id="{FC4C2684-2627-4771-9544-83F349D86477}"/>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1" name="V">
              <a:extLst>
                <a:ext uri="{FF2B5EF4-FFF2-40B4-BE49-F238E27FC236}">
                  <a16:creationId xmlns:a16="http://schemas.microsoft.com/office/drawing/2014/main" id="{6E0CC0FF-C393-430F-8189-822149D65D04}"/>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3" name="_VTT_logo_102019_09_orange_on_white" hidden="1">
            <a:extLst>
              <a:ext uri="{FF2B5EF4-FFF2-40B4-BE49-F238E27FC236}">
                <a16:creationId xmlns:a16="http://schemas.microsoft.com/office/drawing/2014/main" id="{154616AC-F847-4F22-A9EC-00D1D023A4E6}"/>
              </a:ext>
            </a:extLst>
          </p:cNvPr>
          <p:cNvGrpSpPr/>
          <p:nvPr/>
        </p:nvGrpSpPr>
        <p:grpSpPr>
          <a:xfrm>
            <a:off x="8042862" y="1021977"/>
            <a:ext cx="869543" cy="586800"/>
            <a:chOff x="379933" y="-15999"/>
            <a:chExt cx="971550" cy="655638"/>
          </a:xfrm>
        </p:grpSpPr>
        <p:sp>
          <p:nvSpPr>
            <p:cNvPr id="64" name="Box">
              <a:extLst>
                <a:ext uri="{FF2B5EF4-FFF2-40B4-BE49-F238E27FC236}">
                  <a16:creationId xmlns:a16="http://schemas.microsoft.com/office/drawing/2014/main" id="{7B17E5D7-3CA3-43A9-9D0C-D94A4545FB27}"/>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5" name="T2">
              <a:extLst>
                <a:ext uri="{FF2B5EF4-FFF2-40B4-BE49-F238E27FC236}">
                  <a16:creationId xmlns:a16="http://schemas.microsoft.com/office/drawing/2014/main" id="{49D34E98-01B7-4102-9CB6-F4F43537FDD8}"/>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 name="T1">
              <a:extLst>
                <a:ext uri="{FF2B5EF4-FFF2-40B4-BE49-F238E27FC236}">
                  <a16:creationId xmlns:a16="http://schemas.microsoft.com/office/drawing/2014/main" id="{BE19FEB8-5267-4AB6-B3E2-FA6D4AD2902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7" name="V">
              <a:extLst>
                <a:ext uri="{FF2B5EF4-FFF2-40B4-BE49-F238E27FC236}">
                  <a16:creationId xmlns:a16="http://schemas.microsoft.com/office/drawing/2014/main" id="{876EE734-700E-458F-87FB-AB9993791473}"/>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pic>
        <p:nvPicPr>
          <p:cNvPr id="21" name="Picture 20">
            <a:extLst>
              <a:ext uri="{FF2B5EF4-FFF2-40B4-BE49-F238E27FC236}">
                <a16:creationId xmlns:a16="http://schemas.microsoft.com/office/drawing/2014/main" id="{359118ED-5355-EF2F-9A11-6CA3070266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9108" y="1021977"/>
            <a:ext cx="873297" cy="586800"/>
          </a:xfrm>
          <a:prstGeom prst="rect">
            <a:avLst/>
          </a:prstGeom>
        </p:spPr>
      </p:pic>
      <p:sp>
        <p:nvSpPr>
          <p:cNvPr id="24" name="Title Placeholder 5">
            <a:extLst>
              <a:ext uri="{FF2B5EF4-FFF2-40B4-BE49-F238E27FC236}">
                <a16:creationId xmlns:a16="http://schemas.microsoft.com/office/drawing/2014/main" id="{37273B75-0181-7CF1-4E97-5AC7B84F6744}"/>
              </a:ext>
            </a:extLst>
          </p:cNvPr>
          <p:cNvSpPr>
            <a:spLocks noGrp="1"/>
          </p:cNvSpPr>
          <p:nvPr>
            <p:ph type="title" hasCustomPrompt="1"/>
          </p:nvPr>
        </p:nvSpPr>
        <p:spPr>
          <a:xfrm>
            <a:off x="4895850" y="1779589"/>
            <a:ext cx="3874926" cy="1566442"/>
          </a:xfrm>
          <a:prstGeom prst="rect">
            <a:avLst/>
          </a:prstGeom>
        </p:spPr>
        <p:txBody>
          <a:bodyPr vert="horz" lIns="0" tIns="0" rIns="0" bIns="0" rtlCol="0" anchor="b">
            <a:normAutofit/>
          </a:bodyPr>
          <a:lstStyle/>
          <a:p>
            <a:r>
              <a:rPr lang="en-GB"/>
              <a:t>Headline of </a:t>
            </a:r>
            <a:br>
              <a:rPr lang="en-GB"/>
            </a:br>
            <a:r>
              <a:rPr lang="en-GB"/>
              <a:t>the slide deck</a:t>
            </a:r>
          </a:p>
        </p:txBody>
      </p:sp>
      <p:sp>
        <p:nvSpPr>
          <p:cNvPr id="7" name="Text Placeholder 4">
            <a:extLst>
              <a:ext uri="{FF2B5EF4-FFF2-40B4-BE49-F238E27FC236}">
                <a16:creationId xmlns:a16="http://schemas.microsoft.com/office/drawing/2014/main" id="{6859CF3F-3A36-15E6-F1B9-4436EE3AFFF0}"/>
              </a:ext>
            </a:extLst>
          </p:cNvPr>
          <p:cNvSpPr>
            <a:spLocks noGrp="1"/>
          </p:cNvSpPr>
          <p:nvPr>
            <p:ph type="body" sz="quarter" idx="12" hasCustomPrompt="1"/>
          </p:nvPr>
        </p:nvSpPr>
        <p:spPr>
          <a:xfrm>
            <a:off x="4895850" y="3425031"/>
            <a:ext cx="3889375" cy="450850"/>
          </a:xfrm>
        </p:spPr>
        <p:txBody>
          <a:bodyPr/>
          <a:lstStyle/>
          <a:p>
            <a:pPr lvl="0"/>
            <a:r>
              <a:rPr lang="en-GB"/>
              <a:t>Name Surname</a:t>
            </a:r>
          </a:p>
        </p:txBody>
      </p:sp>
      <p:sp>
        <p:nvSpPr>
          <p:cNvPr id="5" name="Date Placeholder 3">
            <a:extLst>
              <a:ext uri="{FF2B5EF4-FFF2-40B4-BE49-F238E27FC236}">
                <a16:creationId xmlns:a16="http://schemas.microsoft.com/office/drawing/2014/main" id="{684A2590-EF59-9899-7AE8-6640C13E2644}"/>
              </a:ext>
            </a:extLst>
          </p:cNvPr>
          <p:cNvSpPr>
            <a:spLocks noGrp="1"/>
          </p:cNvSpPr>
          <p:nvPr>
            <p:ph type="dt" sz="half" idx="2"/>
          </p:nvPr>
        </p:nvSpPr>
        <p:spPr>
          <a:xfrm>
            <a:off x="4897224" y="3864452"/>
            <a:ext cx="720000" cy="291623"/>
          </a:xfrm>
          <a:prstGeom prst="rect">
            <a:avLst/>
          </a:prstGeom>
        </p:spPr>
        <p:txBody>
          <a:bodyPr lIns="0" tIns="0" rIns="0" bIns="0"/>
          <a:lstStyle>
            <a:lvl1pPr>
              <a:defRPr sz="850" b="1" i="0" spc="0">
                <a:solidFill>
                  <a:schemeClr val="tx1"/>
                </a:solidFill>
                <a:latin typeface="Arial" charset="0"/>
                <a:ea typeface="Arial" charset="0"/>
                <a:cs typeface="Arial" charset="0"/>
              </a:defRPr>
            </a:lvl1pPr>
          </a:lstStyle>
          <a:p>
            <a:fld id="{DDB9C9BE-2978-A549-B6E1-1C5A4063E459}" type="datetime1">
              <a:rPr lang="en-GB" smtClean="0"/>
              <a:pPr/>
              <a:t>17/10/2025</a:t>
            </a:fld>
            <a:endParaRPr lang="en-GB"/>
          </a:p>
        </p:txBody>
      </p:sp>
    </p:spTree>
    <p:extLst>
      <p:ext uri="{BB962C8B-B14F-4D97-AF65-F5344CB8AC3E}">
        <p14:creationId xmlns:p14="http://schemas.microsoft.com/office/powerpoint/2010/main" val="279197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descr="A yellow and white background&#10;&#10;AI-generated content may be incorrect.">
            <a:extLst>
              <a:ext uri="{FF2B5EF4-FFF2-40B4-BE49-F238E27FC236}">
                <a16:creationId xmlns:a16="http://schemas.microsoft.com/office/drawing/2014/main" id="{36375E33-47A6-BC5E-1620-FC2464752C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1"/>
            <a:ext cx="9144000" cy="5143289"/>
          </a:xfrm>
          <a:prstGeom prst="rect">
            <a:avLst/>
          </a:prstGeom>
        </p:spPr>
      </p:pic>
      <p:sp>
        <p:nvSpPr>
          <p:cNvPr id="2" name="Title 1">
            <a:extLst>
              <a:ext uri="{FF2B5EF4-FFF2-40B4-BE49-F238E27FC236}">
                <a16:creationId xmlns:a16="http://schemas.microsoft.com/office/drawing/2014/main" id="{3407AF7A-31ED-2234-F414-C1A33662E29D}"/>
              </a:ext>
            </a:extLst>
          </p:cNvPr>
          <p:cNvSpPr>
            <a:spLocks noGrp="1"/>
          </p:cNvSpPr>
          <p:nvPr>
            <p:ph type="title"/>
          </p:nvPr>
        </p:nvSpPr>
        <p:spPr>
          <a:xfrm>
            <a:off x="719999" y="1779589"/>
            <a:ext cx="5916471" cy="1566442"/>
          </a:xfrm>
        </p:spPr>
        <p:txBody>
          <a:bodyPr/>
          <a:lstStyle/>
          <a:p>
            <a:r>
              <a:rPr lang="en-GB"/>
              <a:t>Click to edit Master title style</a:t>
            </a:r>
          </a:p>
        </p:txBody>
      </p:sp>
      <p:grpSp>
        <p:nvGrpSpPr>
          <p:cNvPr id="57" name="VTT_LogoStack_v3_16092019 pienempi koko">
            <a:extLst>
              <a:ext uri="{FF2B5EF4-FFF2-40B4-BE49-F238E27FC236}">
                <a16:creationId xmlns:a16="http://schemas.microsoft.com/office/drawing/2014/main" id="{DFC99AFA-12AD-B29A-ECB4-57A594BD86B1}"/>
              </a:ext>
            </a:extLst>
          </p:cNvPr>
          <p:cNvGrpSpPr/>
          <p:nvPr/>
        </p:nvGrpSpPr>
        <p:grpSpPr>
          <a:xfrm>
            <a:off x="8043515" y="2"/>
            <a:ext cx="869543" cy="586800"/>
            <a:chOff x="7909204" y="1770762"/>
            <a:chExt cx="971550" cy="655638"/>
          </a:xfrm>
        </p:grpSpPr>
        <p:grpSp>
          <p:nvGrpSpPr>
            <p:cNvPr id="58" name="_VTT_logo_102019_01_white_on_orange">
              <a:extLst>
                <a:ext uri="{FF2B5EF4-FFF2-40B4-BE49-F238E27FC236}">
                  <a16:creationId xmlns:a16="http://schemas.microsoft.com/office/drawing/2014/main" id="{4956E4F0-97D7-B117-84BF-FEAD88501E03}"/>
                </a:ext>
              </a:extLst>
            </p:cNvPr>
            <p:cNvGrpSpPr/>
            <p:nvPr/>
          </p:nvGrpSpPr>
          <p:grpSpPr>
            <a:xfrm>
              <a:off x="7909204" y="1770762"/>
              <a:ext cx="971550" cy="655638"/>
              <a:chOff x="379933" y="-15999"/>
              <a:chExt cx="971550" cy="655638"/>
            </a:xfrm>
          </p:grpSpPr>
          <p:sp>
            <p:nvSpPr>
              <p:cNvPr id="99" name="Box">
                <a:extLst>
                  <a:ext uri="{FF2B5EF4-FFF2-40B4-BE49-F238E27FC236}">
                    <a16:creationId xmlns:a16="http://schemas.microsoft.com/office/drawing/2014/main" id="{76C0C00B-0D87-95C3-4B1E-DB710F3986ED}"/>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0" name="T2">
                <a:extLst>
                  <a:ext uri="{FF2B5EF4-FFF2-40B4-BE49-F238E27FC236}">
                    <a16:creationId xmlns:a16="http://schemas.microsoft.com/office/drawing/2014/main" id="{C7C7A177-CC94-116A-030E-A4517EDCB4B0}"/>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1" name="T1">
                <a:extLst>
                  <a:ext uri="{FF2B5EF4-FFF2-40B4-BE49-F238E27FC236}">
                    <a16:creationId xmlns:a16="http://schemas.microsoft.com/office/drawing/2014/main" id="{B5373A49-7551-4E77-82E1-C4C99D38CD36}"/>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2" name="V">
                <a:extLst>
                  <a:ext uri="{FF2B5EF4-FFF2-40B4-BE49-F238E27FC236}">
                    <a16:creationId xmlns:a16="http://schemas.microsoft.com/office/drawing/2014/main" id="{C4EA00F1-9A10-2C24-228C-BEACE04BC94F}"/>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59" name="_VTT_logo_102019_02_white_on_black" hidden="1">
              <a:extLst>
                <a:ext uri="{FF2B5EF4-FFF2-40B4-BE49-F238E27FC236}">
                  <a16:creationId xmlns:a16="http://schemas.microsoft.com/office/drawing/2014/main" id="{8054F280-83C0-2BA1-C240-C49C5B3BFD94}"/>
                </a:ext>
              </a:extLst>
            </p:cNvPr>
            <p:cNvGrpSpPr/>
            <p:nvPr/>
          </p:nvGrpSpPr>
          <p:grpSpPr>
            <a:xfrm>
              <a:off x="7909204" y="1770762"/>
              <a:ext cx="971550" cy="655638"/>
              <a:chOff x="379933" y="-15999"/>
              <a:chExt cx="971550" cy="655638"/>
            </a:xfrm>
          </p:grpSpPr>
          <p:sp>
            <p:nvSpPr>
              <p:cNvPr id="95" name="Box">
                <a:extLst>
                  <a:ext uri="{FF2B5EF4-FFF2-40B4-BE49-F238E27FC236}">
                    <a16:creationId xmlns:a16="http://schemas.microsoft.com/office/drawing/2014/main" id="{6D6D2A54-F24A-55F7-09E2-652B83D797D7}"/>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6" name="T2">
                <a:extLst>
                  <a:ext uri="{FF2B5EF4-FFF2-40B4-BE49-F238E27FC236}">
                    <a16:creationId xmlns:a16="http://schemas.microsoft.com/office/drawing/2014/main" id="{7053FA90-4086-F37A-A864-5F3A848C2FF0}"/>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7" name="T1">
                <a:extLst>
                  <a:ext uri="{FF2B5EF4-FFF2-40B4-BE49-F238E27FC236}">
                    <a16:creationId xmlns:a16="http://schemas.microsoft.com/office/drawing/2014/main" id="{77A5D35B-8170-C00A-AFC4-E5405FA4BE70}"/>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8" name="V">
                <a:extLst>
                  <a:ext uri="{FF2B5EF4-FFF2-40B4-BE49-F238E27FC236}">
                    <a16:creationId xmlns:a16="http://schemas.microsoft.com/office/drawing/2014/main" id="{59E11F85-26F9-A31B-CED1-FDFCCCDEF6F1}"/>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0" name="_VTT_logo_102019_03_white_on_blue" hidden="1">
              <a:extLst>
                <a:ext uri="{FF2B5EF4-FFF2-40B4-BE49-F238E27FC236}">
                  <a16:creationId xmlns:a16="http://schemas.microsoft.com/office/drawing/2014/main" id="{7F50356A-A013-D6F5-6041-DACCCF689D49}"/>
                </a:ext>
              </a:extLst>
            </p:cNvPr>
            <p:cNvGrpSpPr/>
            <p:nvPr/>
          </p:nvGrpSpPr>
          <p:grpSpPr>
            <a:xfrm>
              <a:off x="7909204" y="1770762"/>
              <a:ext cx="971550" cy="655638"/>
              <a:chOff x="379933" y="-15999"/>
              <a:chExt cx="971550" cy="655638"/>
            </a:xfrm>
          </p:grpSpPr>
          <p:sp>
            <p:nvSpPr>
              <p:cNvPr id="91" name="Box">
                <a:extLst>
                  <a:ext uri="{FF2B5EF4-FFF2-40B4-BE49-F238E27FC236}">
                    <a16:creationId xmlns:a16="http://schemas.microsoft.com/office/drawing/2014/main" id="{C4D39769-F287-EB8C-0C6A-E105917BDB50}"/>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2" name="T2">
                <a:extLst>
                  <a:ext uri="{FF2B5EF4-FFF2-40B4-BE49-F238E27FC236}">
                    <a16:creationId xmlns:a16="http://schemas.microsoft.com/office/drawing/2014/main" id="{19D371FC-A4EA-D50A-D7A1-E7E0E6AF587D}"/>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3" name="T1">
                <a:extLst>
                  <a:ext uri="{FF2B5EF4-FFF2-40B4-BE49-F238E27FC236}">
                    <a16:creationId xmlns:a16="http://schemas.microsoft.com/office/drawing/2014/main" id="{F09C807D-75A2-7B11-976B-512036E589A1}"/>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V">
                <a:extLst>
                  <a:ext uri="{FF2B5EF4-FFF2-40B4-BE49-F238E27FC236}">
                    <a16:creationId xmlns:a16="http://schemas.microsoft.com/office/drawing/2014/main" id="{C2000864-C13D-2A00-AF0D-8842E87834B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1" name="_VTT_logo_102019_04_white_on_dark_grey" hidden="1">
              <a:extLst>
                <a:ext uri="{FF2B5EF4-FFF2-40B4-BE49-F238E27FC236}">
                  <a16:creationId xmlns:a16="http://schemas.microsoft.com/office/drawing/2014/main" id="{84B6A223-50FE-F070-01FE-14C38FA3898F}"/>
                </a:ext>
              </a:extLst>
            </p:cNvPr>
            <p:cNvGrpSpPr/>
            <p:nvPr/>
          </p:nvGrpSpPr>
          <p:grpSpPr>
            <a:xfrm>
              <a:off x="7909204" y="1770762"/>
              <a:ext cx="971550" cy="655638"/>
              <a:chOff x="379933" y="-15999"/>
              <a:chExt cx="971550" cy="655638"/>
            </a:xfrm>
          </p:grpSpPr>
          <p:sp>
            <p:nvSpPr>
              <p:cNvPr id="87" name="Box">
                <a:extLst>
                  <a:ext uri="{FF2B5EF4-FFF2-40B4-BE49-F238E27FC236}">
                    <a16:creationId xmlns:a16="http://schemas.microsoft.com/office/drawing/2014/main" id="{1B1AC695-977A-280B-521C-8483CF9883B1}"/>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8" name="T2">
                <a:extLst>
                  <a:ext uri="{FF2B5EF4-FFF2-40B4-BE49-F238E27FC236}">
                    <a16:creationId xmlns:a16="http://schemas.microsoft.com/office/drawing/2014/main" id="{C4912200-2363-9C7C-54DB-725FA6E9F08C}"/>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9" name="T1">
                <a:extLst>
                  <a:ext uri="{FF2B5EF4-FFF2-40B4-BE49-F238E27FC236}">
                    <a16:creationId xmlns:a16="http://schemas.microsoft.com/office/drawing/2014/main" id="{15C6F8A3-F9CB-7F59-92D9-E8EA7ABF24FB}"/>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0" name="V">
                <a:extLst>
                  <a:ext uri="{FF2B5EF4-FFF2-40B4-BE49-F238E27FC236}">
                    <a16:creationId xmlns:a16="http://schemas.microsoft.com/office/drawing/2014/main" id="{96CF6C73-3B27-55D4-C08D-4ABDC43F8DD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2" name="_VTT_logo_102019_05_dark_grey_on_white" hidden="1">
              <a:extLst>
                <a:ext uri="{FF2B5EF4-FFF2-40B4-BE49-F238E27FC236}">
                  <a16:creationId xmlns:a16="http://schemas.microsoft.com/office/drawing/2014/main" id="{6408D67D-5E17-EB65-DAE4-13755F8F149F}"/>
                </a:ext>
              </a:extLst>
            </p:cNvPr>
            <p:cNvGrpSpPr/>
            <p:nvPr/>
          </p:nvGrpSpPr>
          <p:grpSpPr>
            <a:xfrm>
              <a:off x="7909204" y="1770762"/>
              <a:ext cx="971550" cy="655638"/>
              <a:chOff x="379933" y="-15999"/>
              <a:chExt cx="971550" cy="655638"/>
            </a:xfrm>
          </p:grpSpPr>
          <p:sp>
            <p:nvSpPr>
              <p:cNvPr id="83" name="Box">
                <a:extLst>
                  <a:ext uri="{FF2B5EF4-FFF2-40B4-BE49-F238E27FC236}">
                    <a16:creationId xmlns:a16="http://schemas.microsoft.com/office/drawing/2014/main" id="{7DBE1B7D-BCFC-0F17-698C-8E3DA84639B5}"/>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4" name="T2">
                <a:extLst>
                  <a:ext uri="{FF2B5EF4-FFF2-40B4-BE49-F238E27FC236}">
                    <a16:creationId xmlns:a16="http://schemas.microsoft.com/office/drawing/2014/main" id="{9F97F437-7B7E-C291-7313-7C0F7E77BEA1}"/>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5" name="T1">
                <a:extLst>
                  <a:ext uri="{FF2B5EF4-FFF2-40B4-BE49-F238E27FC236}">
                    <a16:creationId xmlns:a16="http://schemas.microsoft.com/office/drawing/2014/main" id="{5DB889FD-9F72-5803-F2DB-648D8C22B5B7}"/>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V">
                <a:extLst>
                  <a:ext uri="{FF2B5EF4-FFF2-40B4-BE49-F238E27FC236}">
                    <a16:creationId xmlns:a16="http://schemas.microsoft.com/office/drawing/2014/main" id="{8506996B-B562-BF39-FCBA-7C3B96F45611}"/>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3" name="_VTT_logo_102019_06_orange_blue_on_white" hidden="1">
              <a:extLst>
                <a:ext uri="{FF2B5EF4-FFF2-40B4-BE49-F238E27FC236}">
                  <a16:creationId xmlns:a16="http://schemas.microsoft.com/office/drawing/2014/main" id="{564951BB-D5C2-4FC2-7F2D-27B5A12EB34A}"/>
                </a:ext>
              </a:extLst>
            </p:cNvPr>
            <p:cNvGrpSpPr/>
            <p:nvPr/>
          </p:nvGrpSpPr>
          <p:grpSpPr>
            <a:xfrm>
              <a:off x="7909204" y="1770762"/>
              <a:ext cx="971550" cy="655638"/>
              <a:chOff x="379933" y="-15999"/>
              <a:chExt cx="971550" cy="655638"/>
            </a:xfrm>
          </p:grpSpPr>
          <p:sp>
            <p:nvSpPr>
              <p:cNvPr id="79" name="Box">
                <a:extLst>
                  <a:ext uri="{FF2B5EF4-FFF2-40B4-BE49-F238E27FC236}">
                    <a16:creationId xmlns:a16="http://schemas.microsoft.com/office/drawing/2014/main" id="{01B1DF0D-B07A-6DE1-6BB6-6CE8048E5594}"/>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0" name="T2">
                <a:extLst>
                  <a:ext uri="{FF2B5EF4-FFF2-40B4-BE49-F238E27FC236}">
                    <a16:creationId xmlns:a16="http://schemas.microsoft.com/office/drawing/2014/main" id="{E596B28C-303E-B10E-941C-77D6AE706635}"/>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1" name="T1">
                <a:extLst>
                  <a:ext uri="{FF2B5EF4-FFF2-40B4-BE49-F238E27FC236}">
                    <a16:creationId xmlns:a16="http://schemas.microsoft.com/office/drawing/2014/main" id="{3929B31C-549D-B0C6-A829-8AC300690DBF}"/>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2" name="V">
                <a:extLst>
                  <a:ext uri="{FF2B5EF4-FFF2-40B4-BE49-F238E27FC236}">
                    <a16:creationId xmlns:a16="http://schemas.microsoft.com/office/drawing/2014/main" id="{28EA2A3E-CFFF-7220-DC10-53BE9C9F346F}"/>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4" name="_VTT_logo_102019_07_blue_on_white" hidden="1">
              <a:extLst>
                <a:ext uri="{FF2B5EF4-FFF2-40B4-BE49-F238E27FC236}">
                  <a16:creationId xmlns:a16="http://schemas.microsoft.com/office/drawing/2014/main" id="{10522CC7-355E-7777-CDD0-072B3632281F}"/>
                </a:ext>
              </a:extLst>
            </p:cNvPr>
            <p:cNvGrpSpPr/>
            <p:nvPr/>
          </p:nvGrpSpPr>
          <p:grpSpPr>
            <a:xfrm>
              <a:off x="7909204" y="1770762"/>
              <a:ext cx="971550" cy="655638"/>
              <a:chOff x="379933" y="-15999"/>
              <a:chExt cx="971550" cy="655638"/>
            </a:xfrm>
          </p:grpSpPr>
          <p:sp>
            <p:nvSpPr>
              <p:cNvPr id="75" name="Box">
                <a:extLst>
                  <a:ext uri="{FF2B5EF4-FFF2-40B4-BE49-F238E27FC236}">
                    <a16:creationId xmlns:a16="http://schemas.microsoft.com/office/drawing/2014/main" id="{3BA6A4E7-577F-6C04-BBBB-15742E231958}"/>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6" name="T2">
                <a:extLst>
                  <a:ext uri="{FF2B5EF4-FFF2-40B4-BE49-F238E27FC236}">
                    <a16:creationId xmlns:a16="http://schemas.microsoft.com/office/drawing/2014/main" id="{D889A9F7-5D5B-DD39-99A6-72B28AB49F30}"/>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7" name="T1">
                <a:extLst>
                  <a:ext uri="{FF2B5EF4-FFF2-40B4-BE49-F238E27FC236}">
                    <a16:creationId xmlns:a16="http://schemas.microsoft.com/office/drawing/2014/main" id="{C5A6A0F4-FA96-54AD-E494-64ADCD8DAF5D}"/>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8" name="V">
                <a:extLst>
                  <a:ext uri="{FF2B5EF4-FFF2-40B4-BE49-F238E27FC236}">
                    <a16:creationId xmlns:a16="http://schemas.microsoft.com/office/drawing/2014/main" id="{05AD7A82-896C-3D7C-28EC-F006F363E288}"/>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5" name="_VTT_logo_102019_08_black_on_white" hidden="1">
              <a:extLst>
                <a:ext uri="{FF2B5EF4-FFF2-40B4-BE49-F238E27FC236}">
                  <a16:creationId xmlns:a16="http://schemas.microsoft.com/office/drawing/2014/main" id="{D306F8BD-CBA6-677A-77BE-B278E910151E}"/>
                </a:ext>
              </a:extLst>
            </p:cNvPr>
            <p:cNvGrpSpPr/>
            <p:nvPr/>
          </p:nvGrpSpPr>
          <p:grpSpPr>
            <a:xfrm>
              <a:off x="7909204" y="1770762"/>
              <a:ext cx="971550" cy="655638"/>
              <a:chOff x="379933" y="-15999"/>
              <a:chExt cx="971550" cy="655638"/>
            </a:xfrm>
          </p:grpSpPr>
          <p:sp>
            <p:nvSpPr>
              <p:cNvPr id="71" name="Box">
                <a:extLst>
                  <a:ext uri="{FF2B5EF4-FFF2-40B4-BE49-F238E27FC236}">
                    <a16:creationId xmlns:a16="http://schemas.microsoft.com/office/drawing/2014/main" id="{D71142C4-C4EF-0912-061B-65EA69A0C000}"/>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2" name="T2">
                <a:extLst>
                  <a:ext uri="{FF2B5EF4-FFF2-40B4-BE49-F238E27FC236}">
                    <a16:creationId xmlns:a16="http://schemas.microsoft.com/office/drawing/2014/main" id="{54C7D789-F40D-E365-836E-A673F5D0F0F5}"/>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 name="T1">
                <a:extLst>
                  <a:ext uri="{FF2B5EF4-FFF2-40B4-BE49-F238E27FC236}">
                    <a16:creationId xmlns:a16="http://schemas.microsoft.com/office/drawing/2014/main" id="{067A5657-F189-1E82-9A06-0D3496517E5B}"/>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 name="V">
                <a:extLst>
                  <a:ext uri="{FF2B5EF4-FFF2-40B4-BE49-F238E27FC236}">
                    <a16:creationId xmlns:a16="http://schemas.microsoft.com/office/drawing/2014/main" id="{07CFF888-B75B-906F-6AD4-73248552BDF0}"/>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6" name="_VTT_logo_102019_09_orange_on_white" hidden="1">
              <a:extLst>
                <a:ext uri="{FF2B5EF4-FFF2-40B4-BE49-F238E27FC236}">
                  <a16:creationId xmlns:a16="http://schemas.microsoft.com/office/drawing/2014/main" id="{07D25C4F-67C0-F0D8-80DA-9CE806F8784E}"/>
                </a:ext>
              </a:extLst>
            </p:cNvPr>
            <p:cNvGrpSpPr/>
            <p:nvPr/>
          </p:nvGrpSpPr>
          <p:grpSpPr>
            <a:xfrm>
              <a:off x="7909204" y="1770762"/>
              <a:ext cx="971550" cy="655638"/>
              <a:chOff x="379933" y="-15999"/>
              <a:chExt cx="971550" cy="655638"/>
            </a:xfrm>
          </p:grpSpPr>
          <p:sp>
            <p:nvSpPr>
              <p:cNvPr id="67" name="Box">
                <a:extLst>
                  <a:ext uri="{FF2B5EF4-FFF2-40B4-BE49-F238E27FC236}">
                    <a16:creationId xmlns:a16="http://schemas.microsoft.com/office/drawing/2014/main" id="{DFF83FCD-7C8D-0FB8-05CD-76E0D46BDE41}"/>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8" name="T2">
                <a:extLst>
                  <a:ext uri="{FF2B5EF4-FFF2-40B4-BE49-F238E27FC236}">
                    <a16:creationId xmlns:a16="http://schemas.microsoft.com/office/drawing/2014/main" id="{3BCD40AD-06B9-EA10-BFF5-F137BF24CDC7}"/>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9" name="T1">
                <a:extLst>
                  <a:ext uri="{FF2B5EF4-FFF2-40B4-BE49-F238E27FC236}">
                    <a16:creationId xmlns:a16="http://schemas.microsoft.com/office/drawing/2014/main" id="{B5293F28-3BAD-E94E-3698-1BFB1A8951E0}"/>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 name="V">
                <a:extLst>
                  <a:ext uri="{FF2B5EF4-FFF2-40B4-BE49-F238E27FC236}">
                    <a16:creationId xmlns:a16="http://schemas.microsoft.com/office/drawing/2014/main" id="{CC17B370-EB39-B781-102B-B844EB4F64C1}"/>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10" name="Footer Placeholder 4">
            <a:extLst>
              <a:ext uri="{FF2B5EF4-FFF2-40B4-BE49-F238E27FC236}">
                <a16:creationId xmlns:a16="http://schemas.microsoft.com/office/drawing/2014/main" id="{6D9FAA3C-444D-8D8D-CAA6-A39C08081FAD}"/>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11" name="Slide Number Placeholder 5">
            <a:extLst>
              <a:ext uri="{FF2B5EF4-FFF2-40B4-BE49-F238E27FC236}">
                <a16:creationId xmlns:a16="http://schemas.microsoft.com/office/drawing/2014/main" id="{B28FA752-B690-97D1-C52E-A48C5B239949}"/>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5" name="Date Placeholder 3">
            <a:extLst>
              <a:ext uri="{FF2B5EF4-FFF2-40B4-BE49-F238E27FC236}">
                <a16:creationId xmlns:a16="http://schemas.microsoft.com/office/drawing/2014/main" id="{2F3F3C72-8B99-2051-9968-A8F04023F190}"/>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139524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8B00CB-C995-2755-2E6E-F6113E1A2BA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104"/>
            <a:ext cx="9144186" cy="5143395"/>
          </a:xfrm>
          <a:prstGeom prst="rect">
            <a:avLst/>
          </a:prstGeom>
        </p:spPr>
      </p:pic>
      <p:sp>
        <p:nvSpPr>
          <p:cNvPr id="4" name="Footer Placeholder 3">
            <a:extLst>
              <a:ext uri="{FF2B5EF4-FFF2-40B4-BE49-F238E27FC236}">
                <a16:creationId xmlns:a16="http://schemas.microsoft.com/office/drawing/2014/main" id="{CD05C0DD-F212-31F9-09B8-BA4C36B841D7}"/>
              </a:ext>
            </a:extLst>
          </p:cNvPr>
          <p:cNvSpPr>
            <a:spLocks noGrp="1"/>
          </p:cNvSpPr>
          <p:nvPr>
            <p:ph type="ftr" sz="quarter" idx="11"/>
          </p:nvPr>
        </p:nvSpPr>
        <p:spPr/>
        <p:txBody>
          <a:bodyPr/>
          <a:lstStyle/>
          <a:p>
            <a:r>
              <a:rPr lang="en-GB" noProof="0"/>
              <a:t>VTT – beyond the obvious</a:t>
            </a:r>
          </a:p>
        </p:txBody>
      </p:sp>
      <p:sp>
        <p:nvSpPr>
          <p:cNvPr id="5" name="Slide Number Placeholder 4">
            <a:extLst>
              <a:ext uri="{FF2B5EF4-FFF2-40B4-BE49-F238E27FC236}">
                <a16:creationId xmlns:a16="http://schemas.microsoft.com/office/drawing/2014/main" id="{C7B429AA-BDC7-126C-F3EC-ED60542F09F8}"/>
              </a:ext>
            </a:extLst>
          </p:cNvPr>
          <p:cNvSpPr>
            <a:spLocks noGrp="1"/>
          </p:cNvSpPr>
          <p:nvPr>
            <p:ph type="sldNum" sz="quarter" idx="12"/>
          </p:nvPr>
        </p:nvSpPr>
        <p:spPr/>
        <p:txBody>
          <a:bodyPr/>
          <a:lstStyle/>
          <a:p>
            <a:fld id="{B89A5CCE-AC13-A746-9A72-5D19050CC0B7}" type="slidenum">
              <a:rPr lang="en-GB" noProof="0" smtClean="0"/>
              <a:pPr/>
              <a:t>‹#›</a:t>
            </a:fld>
            <a:endParaRPr lang="en-GB" noProof="0"/>
          </a:p>
        </p:txBody>
      </p:sp>
      <p:pic>
        <p:nvPicPr>
          <p:cNvPr id="9" name="Picture 8">
            <a:extLst>
              <a:ext uri="{FF2B5EF4-FFF2-40B4-BE49-F238E27FC236}">
                <a16:creationId xmlns:a16="http://schemas.microsoft.com/office/drawing/2014/main" id="{9654CCA8-E420-BF4D-4812-490D64E3D723}"/>
              </a:ext>
            </a:extLst>
          </p:cNvPr>
          <p:cNvPicPr>
            <a:picLocks/>
          </p:cNvPicPr>
          <p:nvPr/>
        </p:nvPicPr>
        <p:blipFill>
          <a:blip r:embed="rId3"/>
          <a:stretch>
            <a:fillRect/>
          </a:stretch>
        </p:blipFill>
        <p:spPr>
          <a:xfrm>
            <a:off x="8043515" y="575"/>
            <a:ext cx="867600" cy="586800"/>
          </a:xfrm>
          <a:prstGeom prst="rect">
            <a:avLst/>
          </a:prstGeom>
        </p:spPr>
      </p:pic>
      <p:sp>
        <p:nvSpPr>
          <p:cNvPr id="6" name="Title 1">
            <a:extLst>
              <a:ext uri="{FF2B5EF4-FFF2-40B4-BE49-F238E27FC236}">
                <a16:creationId xmlns:a16="http://schemas.microsoft.com/office/drawing/2014/main" id="{C326B2EA-7F92-D00E-8DC8-0EC173C4BC48}"/>
              </a:ext>
            </a:extLst>
          </p:cNvPr>
          <p:cNvSpPr>
            <a:spLocks noGrp="1"/>
          </p:cNvSpPr>
          <p:nvPr>
            <p:ph type="title"/>
          </p:nvPr>
        </p:nvSpPr>
        <p:spPr>
          <a:xfrm>
            <a:off x="719999" y="1779589"/>
            <a:ext cx="5916471" cy="1566442"/>
          </a:xfrm>
        </p:spPr>
        <p:txBody>
          <a:bodyPr/>
          <a:lstStyle/>
          <a:p>
            <a:r>
              <a:rPr lang="en-GB"/>
              <a:t>Click to edit Master title style</a:t>
            </a:r>
          </a:p>
        </p:txBody>
      </p:sp>
      <p:sp>
        <p:nvSpPr>
          <p:cNvPr id="7" name="Date Placeholder 3">
            <a:extLst>
              <a:ext uri="{FF2B5EF4-FFF2-40B4-BE49-F238E27FC236}">
                <a16:creationId xmlns:a16="http://schemas.microsoft.com/office/drawing/2014/main" id="{B89A396D-231C-8037-F964-0BB6E5A4CC57}"/>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104931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7" name="Picture 6" descr="A blue and black triangle&#10;&#10;AI-generated content may be incorrect.">
            <a:extLst>
              <a:ext uri="{FF2B5EF4-FFF2-40B4-BE49-F238E27FC236}">
                <a16:creationId xmlns:a16="http://schemas.microsoft.com/office/drawing/2014/main" id="{3EDB35CD-E6DA-4020-5EE9-5AF26D2A85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7"/>
            <a:ext cx="9145028" cy="5142923"/>
          </a:xfrm>
          <a:prstGeom prst="rect">
            <a:avLst/>
          </a:prstGeom>
        </p:spPr>
      </p:pic>
      <p:sp>
        <p:nvSpPr>
          <p:cNvPr id="4" name="Footer Placeholder 3">
            <a:extLst>
              <a:ext uri="{FF2B5EF4-FFF2-40B4-BE49-F238E27FC236}">
                <a16:creationId xmlns:a16="http://schemas.microsoft.com/office/drawing/2014/main" id="{CD05C0DD-F212-31F9-09B8-BA4C36B841D7}"/>
              </a:ext>
            </a:extLst>
          </p:cNvPr>
          <p:cNvSpPr>
            <a:spLocks noGrp="1"/>
          </p:cNvSpPr>
          <p:nvPr>
            <p:ph type="ftr" sz="quarter" idx="11"/>
          </p:nvPr>
        </p:nvSpPr>
        <p:spPr/>
        <p:txBody>
          <a:bodyPr/>
          <a:lstStyle/>
          <a:p>
            <a:r>
              <a:rPr lang="en-GB" noProof="0"/>
              <a:t>VTT – beyond the obvious</a:t>
            </a:r>
          </a:p>
        </p:txBody>
      </p:sp>
      <p:sp>
        <p:nvSpPr>
          <p:cNvPr id="5" name="Slide Number Placeholder 4">
            <a:extLst>
              <a:ext uri="{FF2B5EF4-FFF2-40B4-BE49-F238E27FC236}">
                <a16:creationId xmlns:a16="http://schemas.microsoft.com/office/drawing/2014/main" id="{C7B429AA-BDC7-126C-F3EC-ED60542F09F8}"/>
              </a:ext>
            </a:extLst>
          </p:cNvPr>
          <p:cNvSpPr>
            <a:spLocks noGrp="1"/>
          </p:cNvSpPr>
          <p:nvPr>
            <p:ph type="sldNum" sz="quarter" idx="12"/>
          </p:nvPr>
        </p:nvSpPr>
        <p:spPr/>
        <p:txBody>
          <a:bodyPr/>
          <a:lstStyle/>
          <a:p>
            <a:fld id="{B89A5CCE-AC13-A746-9A72-5D19050CC0B7}" type="slidenum">
              <a:rPr lang="en-GB" noProof="0" smtClean="0"/>
              <a:pPr/>
              <a:t>‹#›</a:t>
            </a:fld>
            <a:endParaRPr lang="en-GB" noProof="0"/>
          </a:p>
        </p:txBody>
      </p:sp>
      <p:grpSp>
        <p:nvGrpSpPr>
          <p:cNvPr id="9" name="VTT_LogoStack_v3_16092019 pienempi koko">
            <a:extLst>
              <a:ext uri="{FF2B5EF4-FFF2-40B4-BE49-F238E27FC236}">
                <a16:creationId xmlns:a16="http://schemas.microsoft.com/office/drawing/2014/main" id="{09B05B7A-B151-BE08-FEB6-CD1CE1D6C4B8}"/>
              </a:ext>
            </a:extLst>
          </p:cNvPr>
          <p:cNvGrpSpPr/>
          <p:nvPr/>
        </p:nvGrpSpPr>
        <p:grpSpPr>
          <a:xfrm>
            <a:off x="8043515" y="2"/>
            <a:ext cx="869543" cy="586800"/>
            <a:chOff x="7909204" y="1770762"/>
            <a:chExt cx="971550" cy="655638"/>
          </a:xfrm>
        </p:grpSpPr>
        <p:grpSp>
          <p:nvGrpSpPr>
            <p:cNvPr id="10" name="_VTT_logo_102019_01_white_on_orange">
              <a:extLst>
                <a:ext uri="{FF2B5EF4-FFF2-40B4-BE49-F238E27FC236}">
                  <a16:creationId xmlns:a16="http://schemas.microsoft.com/office/drawing/2014/main" id="{D995E31C-E340-0EAC-874F-B9B528565378}"/>
                </a:ext>
              </a:extLst>
            </p:cNvPr>
            <p:cNvGrpSpPr/>
            <p:nvPr/>
          </p:nvGrpSpPr>
          <p:grpSpPr>
            <a:xfrm>
              <a:off x="7909204" y="1770762"/>
              <a:ext cx="971550" cy="655638"/>
              <a:chOff x="379933" y="-15999"/>
              <a:chExt cx="971550" cy="655638"/>
            </a:xfrm>
          </p:grpSpPr>
          <p:sp>
            <p:nvSpPr>
              <p:cNvPr id="51" name="Box">
                <a:extLst>
                  <a:ext uri="{FF2B5EF4-FFF2-40B4-BE49-F238E27FC236}">
                    <a16:creationId xmlns:a16="http://schemas.microsoft.com/office/drawing/2014/main" id="{337E1472-AAF2-6BCB-B952-269BEB4D50D1}"/>
                  </a:ext>
                </a:extLst>
              </p:cNvPr>
              <p:cNvSpPr>
                <a:spLocks noChangeArrowheads="1"/>
              </p:cNvSpPr>
              <p:nvPr/>
            </p:nvSpPr>
            <p:spPr bwMode="auto">
              <a:xfrm>
                <a:off x="379933" y="-15999"/>
                <a:ext cx="971550" cy="655638"/>
              </a:xfrm>
              <a:prstGeom prst="rect">
                <a:avLst/>
              </a:prstGeom>
              <a:solidFill>
                <a:srgbClr val="F06E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 name="T2">
                <a:extLst>
                  <a:ext uri="{FF2B5EF4-FFF2-40B4-BE49-F238E27FC236}">
                    <a16:creationId xmlns:a16="http://schemas.microsoft.com/office/drawing/2014/main" id="{4DF8A524-669C-F4D9-977C-158A71D1C0E4}"/>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 name="T1">
                <a:extLst>
                  <a:ext uri="{FF2B5EF4-FFF2-40B4-BE49-F238E27FC236}">
                    <a16:creationId xmlns:a16="http://schemas.microsoft.com/office/drawing/2014/main" id="{1AD9FDE8-9A2F-D97E-7914-BF28BD1B8027}"/>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 name="V">
                <a:extLst>
                  <a:ext uri="{FF2B5EF4-FFF2-40B4-BE49-F238E27FC236}">
                    <a16:creationId xmlns:a16="http://schemas.microsoft.com/office/drawing/2014/main" id="{7AFA3E1A-499C-53B1-2303-56DD2B831651}"/>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1" name="_VTT_logo_102019_02_white_on_black" hidden="1">
              <a:extLst>
                <a:ext uri="{FF2B5EF4-FFF2-40B4-BE49-F238E27FC236}">
                  <a16:creationId xmlns:a16="http://schemas.microsoft.com/office/drawing/2014/main" id="{3006933D-AF2E-1A44-73D6-B38E5BC334E9}"/>
                </a:ext>
              </a:extLst>
            </p:cNvPr>
            <p:cNvGrpSpPr/>
            <p:nvPr/>
          </p:nvGrpSpPr>
          <p:grpSpPr>
            <a:xfrm>
              <a:off x="7909204" y="1770762"/>
              <a:ext cx="971550" cy="655638"/>
              <a:chOff x="379933" y="-15999"/>
              <a:chExt cx="971550" cy="655638"/>
            </a:xfrm>
          </p:grpSpPr>
          <p:sp>
            <p:nvSpPr>
              <p:cNvPr id="47" name="Box">
                <a:extLst>
                  <a:ext uri="{FF2B5EF4-FFF2-40B4-BE49-F238E27FC236}">
                    <a16:creationId xmlns:a16="http://schemas.microsoft.com/office/drawing/2014/main" id="{9B6535D9-2B7A-31A2-1BF0-6DADFFAEBB94}"/>
                  </a:ext>
                </a:extLst>
              </p:cNvPr>
              <p:cNvSpPr>
                <a:spLocks noChangeArrowheads="1"/>
              </p:cNvSpPr>
              <p:nvPr/>
            </p:nvSpPr>
            <p:spPr bwMode="auto">
              <a:xfrm>
                <a:off x="379933" y="-15999"/>
                <a:ext cx="971550" cy="655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 name="T2">
                <a:extLst>
                  <a:ext uri="{FF2B5EF4-FFF2-40B4-BE49-F238E27FC236}">
                    <a16:creationId xmlns:a16="http://schemas.microsoft.com/office/drawing/2014/main" id="{C8BFB077-2CDD-1B9B-A4F6-0E24B7575565}"/>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 name="T1">
                <a:extLst>
                  <a:ext uri="{FF2B5EF4-FFF2-40B4-BE49-F238E27FC236}">
                    <a16:creationId xmlns:a16="http://schemas.microsoft.com/office/drawing/2014/main" id="{212D5CA2-48F8-733C-5D20-F7D0D14B2959}"/>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 name="V">
                <a:extLst>
                  <a:ext uri="{FF2B5EF4-FFF2-40B4-BE49-F238E27FC236}">
                    <a16:creationId xmlns:a16="http://schemas.microsoft.com/office/drawing/2014/main" id="{5954B49A-7C40-D648-F6A1-C5ED2BE1F19A}"/>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2" name="_VTT_logo_102019_03_white_on_blue" hidden="1">
              <a:extLst>
                <a:ext uri="{FF2B5EF4-FFF2-40B4-BE49-F238E27FC236}">
                  <a16:creationId xmlns:a16="http://schemas.microsoft.com/office/drawing/2014/main" id="{96A22206-1C96-6B32-6C15-26D5F010836B}"/>
                </a:ext>
              </a:extLst>
            </p:cNvPr>
            <p:cNvGrpSpPr/>
            <p:nvPr/>
          </p:nvGrpSpPr>
          <p:grpSpPr>
            <a:xfrm>
              <a:off x="7909204" y="1770762"/>
              <a:ext cx="971550" cy="655638"/>
              <a:chOff x="379933" y="-15999"/>
              <a:chExt cx="971550" cy="655638"/>
            </a:xfrm>
          </p:grpSpPr>
          <p:sp>
            <p:nvSpPr>
              <p:cNvPr id="43" name="Box">
                <a:extLst>
                  <a:ext uri="{FF2B5EF4-FFF2-40B4-BE49-F238E27FC236}">
                    <a16:creationId xmlns:a16="http://schemas.microsoft.com/office/drawing/2014/main" id="{7C5F5D7B-36F1-D596-3BC8-965B30BC8648}"/>
                  </a:ext>
                </a:extLst>
              </p:cNvPr>
              <p:cNvSpPr>
                <a:spLocks noChangeArrowheads="1"/>
              </p:cNvSpPr>
              <p:nvPr/>
            </p:nvSpPr>
            <p:spPr bwMode="auto">
              <a:xfrm>
                <a:off x="379933" y="-15999"/>
                <a:ext cx="971550" cy="655638"/>
              </a:xfrm>
              <a:prstGeom prst="rect">
                <a:avLst/>
              </a:prstGeom>
              <a:solidFill>
                <a:srgbClr val="0057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 name="T2">
                <a:extLst>
                  <a:ext uri="{FF2B5EF4-FFF2-40B4-BE49-F238E27FC236}">
                    <a16:creationId xmlns:a16="http://schemas.microsoft.com/office/drawing/2014/main" id="{72AFB9CB-21EC-DE36-6A4F-C6F7CE9EE964}"/>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T1">
                <a:extLst>
                  <a:ext uri="{FF2B5EF4-FFF2-40B4-BE49-F238E27FC236}">
                    <a16:creationId xmlns:a16="http://schemas.microsoft.com/office/drawing/2014/main" id="{D328A31E-4958-BAF5-CF4E-75396EF6B752}"/>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 name="V">
                <a:extLst>
                  <a:ext uri="{FF2B5EF4-FFF2-40B4-BE49-F238E27FC236}">
                    <a16:creationId xmlns:a16="http://schemas.microsoft.com/office/drawing/2014/main" id="{DEDB85F4-F210-ECF3-D59E-E8DBC06448D5}"/>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3" name="_VTT_logo_102019_04_white_on_dark_grey" hidden="1">
              <a:extLst>
                <a:ext uri="{FF2B5EF4-FFF2-40B4-BE49-F238E27FC236}">
                  <a16:creationId xmlns:a16="http://schemas.microsoft.com/office/drawing/2014/main" id="{C51A9E4C-48F9-6BF8-62C8-32D993D21E2C}"/>
                </a:ext>
              </a:extLst>
            </p:cNvPr>
            <p:cNvGrpSpPr/>
            <p:nvPr/>
          </p:nvGrpSpPr>
          <p:grpSpPr>
            <a:xfrm>
              <a:off x="7909204" y="1770762"/>
              <a:ext cx="971550" cy="655638"/>
              <a:chOff x="379933" y="-15999"/>
              <a:chExt cx="971550" cy="655638"/>
            </a:xfrm>
          </p:grpSpPr>
          <p:sp>
            <p:nvSpPr>
              <p:cNvPr id="39" name="Box">
                <a:extLst>
                  <a:ext uri="{FF2B5EF4-FFF2-40B4-BE49-F238E27FC236}">
                    <a16:creationId xmlns:a16="http://schemas.microsoft.com/office/drawing/2014/main" id="{A9EA64B7-9785-AA8F-1BE0-D10991A04AA7}"/>
                  </a:ext>
                </a:extLst>
              </p:cNvPr>
              <p:cNvSpPr>
                <a:spLocks noChangeArrowheads="1"/>
              </p:cNvSpPr>
              <p:nvPr/>
            </p:nvSpPr>
            <p:spPr bwMode="auto">
              <a:xfrm>
                <a:off x="379933" y="-15999"/>
                <a:ext cx="971550" cy="655638"/>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T2">
                <a:extLst>
                  <a:ext uri="{FF2B5EF4-FFF2-40B4-BE49-F238E27FC236}">
                    <a16:creationId xmlns:a16="http://schemas.microsoft.com/office/drawing/2014/main" id="{34D24039-5335-8BE4-73DE-49B8F61C6924}"/>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 name="T1">
                <a:extLst>
                  <a:ext uri="{FF2B5EF4-FFF2-40B4-BE49-F238E27FC236}">
                    <a16:creationId xmlns:a16="http://schemas.microsoft.com/office/drawing/2014/main" id="{9807823E-7B82-3F7D-3757-7C506A96C424}"/>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V">
                <a:extLst>
                  <a:ext uri="{FF2B5EF4-FFF2-40B4-BE49-F238E27FC236}">
                    <a16:creationId xmlns:a16="http://schemas.microsoft.com/office/drawing/2014/main" id="{4EB7B8AF-C2C4-2AA1-146F-049622DFC009}"/>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4" name="_VTT_logo_102019_05_dark_grey_on_white" hidden="1">
              <a:extLst>
                <a:ext uri="{FF2B5EF4-FFF2-40B4-BE49-F238E27FC236}">
                  <a16:creationId xmlns:a16="http://schemas.microsoft.com/office/drawing/2014/main" id="{7947569D-44E0-7AEC-80FE-0DCA695D4637}"/>
                </a:ext>
              </a:extLst>
            </p:cNvPr>
            <p:cNvGrpSpPr/>
            <p:nvPr/>
          </p:nvGrpSpPr>
          <p:grpSpPr>
            <a:xfrm>
              <a:off x="7909204" y="1770762"/>
              <a:ext cx="971550" cy="655638"/>
              <a:chOff x="379933" y="-15999"/>
              <a:chExt cx="971550" cy="655638"/>
            </a:xfrm>
          </p:grpSpPr>
          <p:sp>
            <p:nvSpPr>
              <p:cNvPr id="35" name="Box">
                <a:extLst>
                  <a:ext uri="{FF2B5EF4-FFF2-40B4-BE49-F238E27FC236}">
                    <a16:creationId xmlns:a16="http://schemas.microsoft.com/office/drawing/2014/main" id="{8BD763B0-D042-A9A0-A480-EDFBA7AC7087}"/>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T2">
                <a:extLst>
                  <a:ext uri="{FF2B5EF4-FFF2-40B4-BE49-F238E27FC236}">
                    <a16:creationId xmlns:a16="http://schemas.microsoft.com/office/drawing/2014/main" id="{F97E3E16-427D-9844-0D39-BFCF84D40448}"/>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 name="T1">
                <a:extLst>
                  <a:ext uri="{FF2B5EF4-FFF2-40B4-BE49-F238E27FC236}">
                    <a16:creationId xmlns:a16="http://schemas.microsoft.com/office/drawing/2014/main" id="{4828CD41-FD47-2F7D-8114-C2E4B928D1FA}"/>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V">
                <a:extLst>
                  <a:ext uri="{FF2B5EF4-FFF2-40B4-BE49-F238E27FC236}">
                    <a16:creationId xmlns:a16="http://schemas.microsoft.com/office/drawing/2014/main" id="{18E94C7B-C8F0-80D6-4581-0D7FAE0FA75D}"/>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AFAF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5" name="_VTT_logo_102019_06_orange_blue_on_white" hidden="1">
              <a:extLst>
                <a:ext uri="{FF2B5EF4-FFF2-40B4-BE49-F238E27FC236}">
                  <a16:creationId xmlns:a16="http://schemas.microsoft.com/office/drawing/2014/main" id="{CEB8BEB9-702B-2576-17AE-A805386D77FD}"/>
                </a:ext>
              </a:extLst>
            </p:cNvPr>
            <p:cNvGrpSpPr/>
            <p:nvPr/>
          </p:nvGrpSpPr>
          <p:grpSpPr>
            <a:xfrm>
              <a:off x="7909204" y="1770762"/>
              <a:ext cx="971550" cy="655638"/>
              <a:chOff x="379933" y="-15999"/>
              <a:chExt cx="971550" cy="655638"/>
            </a:xfrm>
          </p:grpSpPr>
          <p:sp>
            <p:nvSpPr>
              <p:cNvPr id="31" name="Box">
                <a:extLst>
                  <a:ext uri="{FF2B5EF4-FFF2-40B4-BE49-F238E27FC236}">
                    <a16:creationId xmlns:a16="http://schemas.microsoft.com/office/drawing/2014/main" id="{9914ED5B-43AA-3EAE-BB91-995D8F120721}"/>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T2">
                <a:extLst>
                  <a:ext uri="{FF2B5EF4-FFF2-40B4-BE49-F238E27FC236}">
                    <a16:creationId xmlns:a16="http://schemas.microsoft.com/office/drawing/2014/main" id="{90493C00-4B05-9CB9-478B-1D9435FF1199}"/>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T1">
                <a:extLst>
                  <a:ext uri="{FF2B5EF4-FFF2-40B4-BE49-F238E27FC236}">
                    <a16:creationId xmlns:a16="http://schemas.microsoft.com/office/drawing/2014/main" id="{450295BE-F02B-E067-5B46-3FDDE7D066C1}"/>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V">
                <a:extLst>
                  <a:ext uri="{FF2B5EF4-FFF2-40B4-BE49-F238E27FC236}">
                    <a16:creationId xmlns:a16="http://schemas.microsoft.com/office/drawing/2014/main" id="{3BFB0470-8170-A9B3-1917-7FE03650FA17}"/>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6" name="_VTT_logo_102019_07_blue_on_white" hidden="1">
              <a:extLst>
                <a:ext uri="{FF2B5EF4-FFF2-40B4-BE49-F238E27FC236}">
                  <a16:creationId xmlns:a16="http://schemas.microsoft.com/office/drawing/2014/main" id="{A83176D9-5293-5FD0-74AC-D527DB04059C}"/>
                </a:ext>
              </a:extLst>
            </p:cNvPr>
            <p:cNvGrpSpPr/>
            <p:nvPr/>
          </p:nvGrpSpPr>
          <p:grpSpPr>
            <a:xfrm>
              <a:off x="7909204" y="1770762"/>
              <a:ext cx="971550" cy="655638"/>
              <a:chOff x="379933" y="-15999"/>
              <a:chExt cx="971550" cy="655638"/>
            </a:xfrm>
          </p:grpSpPr>
          <p:sp>
            <p:nvSpPr>
              <p:cNvPr id="27" name="Box">
                <a:extLst>
                  <a:ext uri="{FF2B5EF4-FFF2-40B4-BE49-F238E27FC236}">
                    <a16:creationId xmlns:a16="http://schemas.microsoft.com/office/drawing/2014/main" id="{1669081D-CFA9-9E62-E8B4-C048991C5A39}"/>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T2">
                <a:extLst>
                  <a:ext uri="{FF2B5EF4-FFF2-40B4-BE49-F238E27FC236}">
                    <a16:creationId xmlns:a16="http://schemas.microsoft.com/office/drawing/2014/main" id="{54776E40-3688-0E61-4159-5C1FF0F1C167}"/>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T1">
                <a:extLst>
                  <a:ext uri="{FF2B5EF4-FFF2-40B4-BE49-F238E27FC236}">
                    <a16:creationId xmlns:a16="http://schemas.microsoft.com/office/drawing/2014/main" id="{73F3BF20-BA75-636A-491C-FCBB007BD060}"/>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V">
                <a:extLst>
                  <a:ext uri="{FF2B5EF4-FFF2-40B4-BE49-F238E27FC236}">
                    <a16:creationId xmlns:a16="http://schemas.microsoft.com/office/drawing/2014/main" id="{880F9AFA-DE39-A1CD-59C6-9B03D39E1AE9}"/>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5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7" name="_VTT_logo_102019_08_black_on_white" hidden="1">
              <a:extLst>
                <a:ext uri="{FF2B5EF4-FFF2-40B4-BE49-F238E27FC236}">
                  <a16:creationId xmlns:a16="http://schemas.microsoft.com/office/drawing/2014/main" id="{75C826FA-6163-AD26-0F7D-1F9CD14FDBD3}"/>
                </a:ext>
              </a:extLst>
            </p:cNvPr>
            <p:cNvGrpSpPr/>
            <p:nvPr/>
          </p:nvGrpSpPr>
          <p:grpSpPr>
            <a:xfrm>
              <a:off x="7909204" y="1770762"/>
              <a:ext cx="971550" cy="655638"/>
              <a:chOff x="379933" y="-15999"/>
              <a:chExt cx="971550" cy="655638"/>
            </a:xfrm>
          </p:grpSpPr>
          <p:sp>
            <p:nvSpPr>
              <p:cNvPr id="23" name="Box">
                <a:extLst>
                  <a:ext uri="{FF2B5EF4-FFF2-40B4-BE49-F238E27FC236}">
                    <a16:creationId xmlns:a16="http://schemas.microsoft.com/office/drawing/2014/main" id="{B802397B-69E8-9789-50A5-BE890688849F}"/>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 name="T2">
                <a:extLst>
                  <a:ext uri="{FF2B5EF4-FFF2-40B4-BE49-F238E27FC236}">
                    <a16:creationId xmlns:a16="http://schemas.microsoft.com/office/drawing/2014/main" id="{4843B75A-83FA-73B5-4036-2E336849BBE8}"/>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T1">
                <a:extLst>
                  <a:ext uri="{FF2B5EF4-FFF2-40B4-BE49-F238E27FC236}">
                    <a16:creationId xmlns:a16="http://schemas.microsoft.com/office/drawing/2014/main" id="{789D5CE8-BE00-02F5-BEDD-EB18F5D3457B}"/>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V">
                <a:extLst>
                  <a:ext uri="{FF2B5EF4-FFF2-40B4-BE49-F238E27FC236}">
                    <a16:creationId xmlns:a16="http://schemas.microsoft.com/office/drawing/2014/main" id="{B26BCD38-2B38-7D86-02BC-AA204D81D609}"/>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8" name="_VTT_logo_102019_09_orange_on_white" hidden="1">
              <a:extLst>
                <a:ext uri="{FF2B5EF4-FFF2-40B4-BE49-F238E27FC236}">
                  <a16:creationId xmlns:a16="http://schemas.microsoft.com/office/drawing/2014/main" id="{95C6986E-E9A4-9516-91AC-5ACAD16A7E9B}"/>
                </a:ext>
              </a:extLst>
            </p:cNvPr>
            <p:cNvGrpSpPr/>
            <p:nvPr/>
          </p:nvGrpSpPr>
          <p:grpSpPr>
            <a:xfrm>
              <a:off x="7909204" y="1770762"/>
              <a:ext cx="971550" cy="655638"/>
              <a:chOff x="379933" y="-15999"/>
              <a:chExt cx="971550" cy="655638"/>
            </a:xfrm>
          </p:grpSpPr>
          <p:sp>
            <p:nvSpPr>
              <p:cNvPr id="19" name="Box">
                <a:extLst>
                  <a:ext uri="{FF2B5EF4-FFF2-40B4-BE49-F238E27FC236}">
                    <a16:creationId xmlns:a16="http://schemas.microsoft.com/office/drawing/2014/main" id="{4ECC79A8-76CF-0415-AF40-8B412D162111}"/>
                  </a:ext>
                </a:extLst>
              </p:cNvPr>
              <p:cNvSpPr>
                <a:spLocks noChangeArrowheads="1"/>
              </p:cNvSpPr>
              <p:nvPr/>
            </p:nvSpPr>
            <p:spPr bwMode="auto">
              <a:xfrm>
                <a:off x="379933" y="-15999"/>
                <a:ext cx="971550" cy="655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T2">
                <a:extLst>
                  <a:ext uri="{FF2B5EF4-FFF2-40B4-BE49-F238E27FC236}">
                    <a16:creationId xmlns:a16="http://schemas.microsoft.com/office/drawing/2014/main" id="{B83EA330-1710-5DD2-61FA-F7E2655074EB}"/>
                  </a:ext>
                </a:extLst>
              </p:cNvPr>
              <p:cNvSpPr>
                <a:spLocks/>
              </p:cNvSpPr>
              <p:nvPr/>
            </p:nvSpPr>
            <p:spPr bwMode="auto">
              <a:xfrm>
                <a:off x="1011758" y="168151"/>
                <a:ext cx="176213" cy="258763"/>
              </a:xfrm>
              <a:custGeom>
                <a:avLst/>
                <a:gdLst>
                  <a:gd name="T0" fmla="*/ 157 w 222"/>
                  <a:gd name="T1" fmla="*/ 325 h 325"/>
                  <a:gd name="T2" fmla="*/ 157 w 222"/>
                  <a:gd name="T3" fmla="*/ 78 h 325"/>
                  <a:gd name="T4" fmla="*/ 222 w 222"/>
                  <a:gd name="T5" fmla="*/ 78 h 325"/>
                  <a:gd name="T6" fmla="*/ 222 w 222"/>
                  <a:gd name="T7" fmla="*/ 0 h 325"/>
                  <a:gd name="T8" fmla="*/ 0 w 222"/>
                  <a:gd name="T9" fmla="*/ 0 h 325"/>
                  <a:gd name="T10" fmla="*/ 0 w 222"/>
                  <a:gd name="T11" fmla="*/ 78 h 325"/>
                  <a:gd name="T12" fmla="*/ 66 w 222"/>
                  <a:gd name="T13" fmla="*/ 78 h 325"/>
                  <a:gd name="T14" fmla="*/ 66 w 222"/>
                  <a:gd name="T15" fmla="*/ 325 h 325"/>
                  <a:gd name="T16" fmla="*/ 66 w 222"/>
                  <a:gd name="T17" fmla="*/ 325 h 325"/>
                  <a:gd name="T18" fmla="*/ 157 w 222"/>
                  <a:gd name="T19"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25">
                    <a:moveTo>
                      <a:pt x="157" y="325"/>
                    </a:moveTo>
                    <a:lnTo>
                      <a:pt x="157" y="78"/>
                    </a:lnTo>
                    <a:lnTo>
                      <a:pt x="222" y="78"/>
                    </a:lnTo>
                    <a:lnTo>
                      <a:pt x="222" y="0"/>
                    </a:lnTo>
                    <a:lnTo>
                      <a:pt x="0" y="0"/>
                    </a:lnTo>
                    <a:lnTo>
                      <a:pt x="0" y="78"/>
                    </a:lnTo>
                    <a:lnTo>
                      <a:pt x="66" y="78"/>
                    </a:lnTo>
                    <a:lnTo>
                      <a:pt x="66" y="325"/>
                    </a:lnTo>
                    <a:lnTo>
                      <a:pt x="66" y="325"/>
                    </a:lnTo>
                    <a:lnTo>
                      <a:pt x="157"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T1">
                <a:extLst>
                  <a:ext uri="{FF2B5EF4-FFF2-40B4-BE49-F238E27FC236}">
                    <a16:creationId xmlns:a16="http://schemas.microsoft.com/office/drawing/2014/main" id="{6A72BF17-69DB-EB7A-890F-A6651478504C}"/>
                  </a:ext>
                </a:extLst>
              </p:cNvPr>
              <p:cNvSpPr>
                <a:spLocks/>
              </p:cNvSpPr>
              <p:nvPr/>
            </p:nvSpPr>
            <p:spPr bwMode="auto">
              <a:xfrm>
                <a:off x="799033" y="168151"/>
                <a:ext cx="193675" cy="258763"/>
              </a:xfrm>
              <a:custGeom>
                <a:avLst/>
                <a:gdLst>
                  <a:gd name="T0" fmla="*/ 88 w 244"/>
                  <a:gd name="T1" fmla="*/ 78 h 325"/>
                  <a:gd name="T2" fmla="*/ 88 w 244"/>
                  <a:gd name="T3" fmla="*/ 325 h 325"/>
                  <a:gd name="T4" fmla="*/ 179 w 244"/>
                  <a:gd name="T5" fmla="*/ 325 h 325"/>
                  <a:gd name="T6" fmla="*/ 179 w 244"/>
                  <a:gd name="T7" fmla="*/ 78 h 325"/>
                  <a:gd name="T8" fmla="*/ 244 w 244"/>
                  <a:gd name="T9" fmla="*/ 78 h 325"/>
                  <a:gd name="T10" fmla="*/ 244 w 244"/>
                  <a:gd name="T11" fmla="*/ 0 h 325"/>
                  <a:gd name="T12" fmla="*/ 25 w 244"/>
                  <a:gd name="T13" fmla="*/ 0 h 325"/>
                  <a:gd name="T14" fmla="*/ 0 w 244"/>
                  <a:gd name="T15" fmla="*/ 78 h 325"/>
                  <a:gd name="T16" fmla="*/ 88 w 244"/>
                  <a:gd name="T17" fmla="*/ 7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325">
                    <a:moveTo>
                      <a:pt x="88" y="78"/>
                    </a:moveTo>
                    <a:lnTo>
                      <a:pt x="88" y="325"/>
                    </a:lnTo>
                    <a:lnTo>
                      <a:pt x="179" y="325"/>
                    </a:lnTo>
                    <a:lnTo>
                      <a:pt x="179" y="78"/>
                    </a:lnTo>
                    <a:lnTo>
                      <a:pt x="244" y="78"/>
                    </a:lnTo>
                    <a:lnTo>
                      <a:pt x="244" y="0"/>
                    </a:lnTo>
                    <a:lnTo>
                      <a:pt x="25" y="0"/>
                    </a:lnTo>
                    <a:lnTo>
                      <a:pt x="0" y="78"/>
                    </a:lnTo>
                    <a:lnTo>
                      <a:pt x="88" y="78"/>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V">
                <a:extLst>
                  <a:ext uri="{FF2B5EF4-FFF2-40B4-BE49-F238E27FC236}">
                    <a16:creationId xmlns:a16="http://schemas.microsoft.com/office/drawing/2014/main" id="{C66149DF-F7FE-6E79-75A5-41C71CD7BA73}"/>
                  </a:ext>
                </a:extLst>
              </p:cNvPr>
              <p:cNvSpPr>
                <a:spLocks/>
              </p:cNvSpPr>
              <p:nvPr/>
            </p:nvSpPr>
            <p:spPr bwMode="auto">
              <a:xfrm>
                <a:off x="567258" y="168151"/>
                <a:ext cx="230188" cy="258763"/>
              </a:xfrm>
              <a:custGeom>
                <a:avLst/>
                <a:gdLst>
                  <a:gd name="T0" fmla="*/ 184 w 289"/>
                  <a:gd name="T1" fmla="*/ 325 h 325"/>
                  <a:gd name="T2" fmla="*/ 289 w 289"/>
                  <a:gd name="T3" fmla="*/ 0 h 325"/>
                  <a:gd name="T4" fmla="*/ 197 w 289"/>
                  <a:gd name="T5" fmla="*/ 0 h 325"/>
                  <a:gd name="T6" fmla="*/ 143 w 289"/>
                  <a:gd name="T7" fmla="*/ 167 h 325"/>
                  <a:gd name="T8" fmla="*/ 135 w 289"/>
                  <a:gd name="T9" fmla="*/ 191 h 325"/>
                  <a:gd name="T10" fmla="*/ 135 w 289"/>
                  <a:gd name="T11" fmla="*/ 191 h 325"/>
                  <a:gd name="T12" fmla="*/ 135 w 289"/>
                  <a:gd name="T13" fmla="*/ 191 h 325"/>
                  <a:gd name="T14" fmla="*/ 135 w 289"/>
                  <a:gd name="T15" fmla="*/ 191 h 325"/>
                  <a:gd name="T16" fmla="*/ 135 w 289"/>
                  <a:gd name="T17" fmla="*/ 191 h 325"/>
                  <a:gd name="T18" fmla="*/ 135 w 289"/>
                  <a:gd name="T19" fmla="*/ 191 h 325"/>
                  <a:gd name="T20" fmla="*/ 135 w 289"/>
                  <a:gd name="T21" fmla="*/ 191 h 325"/>
                  <a:gd name="T22" fmla="*/ 128 w 289"/>
                  <a:gd name="T23" fmla="*/ 167 h 325"/>
                  <a:gd name="T24" fmla="*/ 91 w 289"/>
                  <a:gd name="T25" fmla="*/ 60 h 325"/>
                  <a:gd name="T26" fmla="*/ 0 w 289"/>
                  <a:gd name="T27" fmla="*/ 60 h 325"/>
                  <a:gd name="T28" fmla="*/ 90 w 289"/>
                  <a:gd name="T29" fmla="*/ 325 h 325"/>
                  <a:gd name="T30" fmla="*/ 184 w 289"/>
                  <a:gd name="T3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325">
                    <a:moveTo>
                      <a:pt x="184" y="325"/>
                    </a:moveTo>
                    <a:lnTo>
                      <a:pt x="289" y="0"/>
                    </a:lnTo>
                    <a:lnTo>
                      <a:pt x="197" y="0"/>
                    </a:lnTo>
                    <a:lnTo>
                      <a:pt x="143" y="167"/>
                    </a:lnTo>
                    <a:lnTo>
                      <a:pt x="135" y="191"/>
                    </a:lnTo>
                    <a:lnTo>
                      <a:pt x="135" y="191"/>
                    </a:lnTo>
                    <a:lnTo>
                      <a:pt x="135" y="191"/>
                    </a:lnTo>
                    <a:lnTo>
                      <a:pt x="135" y="191"/>
                    </a:lnTo>
                    <a:lnTo>
                      <a:pt x="135" y="191"/>
                    </a:lnTo>
                    <a:lnTo>
                      <a:pt x="135" y="191"/>
                    </a:lnTo>
                    <a:lnTo>
                      <a:pt x="135" y="191"/>
                    </a:lnTo>
                    <a:lnTo>
                      <a:pt x="128" y="167"/>
                    </a:lnTo>
                    <a:lnTo>
                      <a:pt x="91" y="60"/>
                    </a:lnTo>
                    <a:lnTo>
                      <a:pt x="0" y="60"/>
                    </a:lnTo>
                    <a:lnTo>
                      <a:pt x="90" y="325"/>
                    </a:lnTo>
                    <a:lnTo>
                      <a:pt x="184" y="325"/>
                    </a:lnTo>
                    <a:close/>
                  </a:path>
                </a:pathLst>
              </a:custGeom>
              <a:solidFill>
                <a:srgbClr val="F06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342854"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6" name="Title 1">
            <a:extLst>
              <a:ext uri="{FF2B5EF4-FFF2-40B4-BE49-F238E27FC236}">
                <a16:creationId xmlns:a16="http://schemas.microsoft.com/office/drawing/2014/main" id="{A49BB5D8-5196-E242-5BE5-E28287DA348C}"/>
              </a:ext>
            </a:extLst>
          </p:cNvPr>
          <p:cNvSpPr>
            <a:spLocks noGrp="1"/>
          </p:cNvSpPr>
          <p:nvPr>
            <p:ph type="title"/>
          </p:nvPr>
        </p:nvSpPr>
        <p:spPr>
          <a:xfrm>
            <a:off x="720000" y="1779589"/>
            <a:ext cx="4917230" cy="1566442"/>
          </a:xfrm>
        </p:spPr>
        <p:txBody>
          <a:bodyPr/>
          <a:lstStyle/>
          <a:p>
            <a:r>
              <a:rPr lang="en-GB"/>
              <a:t>Click to edit Master title style</a:t>
            </a:r>
          </a:p>
        </p:txBody>
      </p:sp>
      <p:sp>
        <p:nvSpPr>
          <p:cNvPr id="8" name="Date Placeholder 3">
            <a:extLst>
              <a:ext uri="{FF2B5EF4-FFF2-40B4-BE49-F238E27FC236}">
                <a16:creationId xmlns:a16="http://schemas.microsoft.com/office/drawing/2014/main" id="{14883F79-0EFA-9F29-F506-A4D357E6D04F}"/>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15456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theme" Target="../theme/theme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F3F89EB9-CD78-4294-817D-18595041810A}"/>
              </a:ext>
            </a:extLst>
          </p:cNvPr>
          <p:cNvSpPr>
            <a:spLocks noGrp="1"/>
          </p:cNvSpPr>
          <p:nvPr>
            <p:ph type="dt" sz="half" idx="2"/>
          </p:nvPr>
        </p:nvSpPr>
        <p:spPr>
          <a:xfrm>
            <a:off x="4997105" y="4852760"/>
            <a:ext cx="720000" cy="288000"/>
          </a:xfrm>
          <a:prstGeom prst="rect">
            <a:avLst/>
          </a:prstGeom>
        </p:spPr>
        <p:txBody>
          <a:bodyPr lIns="0" tIns="0" rIns="0" bIns="0"/>
          <a:lstStyle>
            <a:lvl1pPr>
              <a:defRPr sz="850" b="1" i="0" spc="0">
                <a:solidFill>
                  <a:schemeClr val="bg1"/>
                </a:solidFill>
                <a:latin typeface="Arial" charset="0"/>
                <a:ea typeface="Arial" charset="0"/>
                <a:cs typeface="Arial" charset="0"/>
              </a:defRPr>
            </a:lvl1pPr>
          </a:lstStyle>
          <a:p>
            <a:fld id="{9B7C45BC-DE55-EE41-818B-FA881E566AEA}" type="datetime1">
              <a:rPr lang="fi-FI" noProof="0" smtClean="0"/>
              <a:t>17.10.2025</a:t>
            </a:fld>
            <a:endParaRPr lang="en-GB" noProof="0"/>
          </a:p>
        </p:txBody>
      </p:sp>
      <p:sp>
        <p:nvSpPr>
          <p:cNvPr id="14" name="Footer Placeholder 4">
            <a:extLst>
              <a:ext uri="{FF2B5EF4-FFF2-40B4-BE49-F238E27FC236}">
                <a16:creationId xmlns:a16="http://schemas.microsoft.com/office/drawing/2014/main" id="{092C31D9-EEC5-46F5-9D83-6C7E22D558D3}"/>
              </a:ext>
            </a:extLst>
          </p:cNvPr>
          <p:cNvSpPr>
            <a:spLocks noGrp="1"/>
          </p:cNvSpPr>
          <p:nvPr>
            <p:ph type="ftr" sz="quarter" idx="3"/>
          </p:nvPr>
        </p:nvSpPr>
        <p:spPr>
          <a:xfrm>
            <a:off x="5721868" y="4852800"/>
            <a:ext cx="2447407" cy="288000"/>
          </a:xfrm>
          <a:prstGeom prst="rect">
            <a:avLst/>
          </a:prstGeom>
        </p:spPr>
        <p:txBody>
          <a:bodyPr lIns="0" tIns="0" rIns="0" bIns="0" anchor="t" anchorCtr="0"/>
          <a:lstStyle>
            <a:lvl1pPr algn="l">
              <a:defRPr sz="850" b="1" i="0" spc="0">
                <a:solidFill>
                  <a:schemeClr val="bg1"/>
                </a:solidFill>
                <a:latin typeface="Arial" charset="0"/>
                <a:ea typeface="Arial" charset="0"/>
                <a:cs typeface="Arial" charset="0"/>
              </a:defRPr>
            </a:lvl1pPr>
          </a:lstStyle>
          <a:p>
            <a:r>
              <a:rPr lang="en-GB" noProof="0"/>
              <a:t>VTT – beyond the obvious</a:t>
            </a:r>
          </a:p>
        </p:txBody>
      </p:sp>
      <p:sp>
        <p:nvSpPr>
          <p:cNvPr id="15" name="Slide Number Placeholder 5">
            <a:extLst>
              <a:ext uri="{FF2B5EF4-FFF2-40B4-BE49-F238E27FC236}">
                <a16:creationId xmlns:a16="http://schemas.microsoft.com/office/drawing/2014/main" id="{E5D6F0F1-E903-4F17-8A44-9E11C6FB99BB}"/>
              </a:ext>
            </a:extLst>
          </p:cNvPr>
          <p:cNvSpPr>
            <a:spLocks noGrp="1"/>
          </p:cNvSpPr>
          <p:nvPr>
            <p:ph type="sldNum" sz="quarter" idx="4"/>
          </p:nvPr>
        </p:nvSpPr>
        <p:spPr>
          <a:xfrm>
            <a:off x="8174038" y="4852972"/>
            <a:ext cx="971550" cy="288000"/>
          </a:xfrm>
          <a:prstGeom prst="rect">
            <a:avLst/>
          </a:prstGeom>
        </p:spPr>
        <p:txBody>
          <a:bodyPr lIns="0" tIns="0" rIns="0" bIns="0" anchor="t" anchorCtr="0"/>
          <a:lstStyle>
            <a:lvl1pPr algn="ctr">
              <a:defRPr sz="850" b="1" i="0" spc="0">
                <a:solidFill>
                  <a:schemeClr val="bg1"/>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6" name="Title Placeholder 5">
            <a:extLst>
              <a:ext uri="{FF2B5EF4-FFF2-40B4-BE49-F238E27FC236}">
                <a16:creationId xmlns:a16="http://schemas.microsoft.com/office/drawing/2014/main" id="{1F2461E1-7487-3B78-0BBE-CBCD42509C25}"/>
              </a:ext>
            </a:extLst>
          </p:cNvPr>
          <p:cNvSpPr>
            <a:spLocks noGrp="1"/>
          </p:cNvSpPr>
          <p:nvPr>
            <p:ph type="title"/>
          </p:nvPr>
        </p:nvSpPr>
        <p:spPr>
          <a:xfrm>
            <a:off x="4895850" y="1779589"/>
            <a:ext cx="3874926" cy="1566442"/>
          </a:xfrm>
          <a:prstGeom prst="rect">
            <a:avLst/>
          </a:prstGeom>
        </p:spPr>
        <p:txBody>
          <a:bodyPr vert="horz" lIns="0" tIns="0" rIns="0" bIns="0" rtlCol="0" anchor="b">
            <a:normAutofit/>
          </a:bodyPr>
          <a:lstStyle/>
          <a:p>
            <a:r>
              <a:rPr lang="en-US" noProof="0"/>
              <a:t>Click to edit Master title style</a:t>
            </a:r>
            <a:endParaRPr lang="en-GB" noProof="0"/>
          </a:p>
        </p:txBody>
      </p:sp>
      <p:sp>
        <p:nvSpPr>
          <p:cNvPr id="7" name="Text Placeholder 4">
            <a:extLst>
              <a:ext uri="{FF2B5EF4-FFF2-40B4-BE49-F238E27FC236}">
                <a16:creationId xmlns:a16="http://schemas.microsoft.com/office/drawing/2014/main" id="{D551BB2E-DDBC-9FB7-7E8A-98B85AEB273B}"/>
              </a:ext>
            </a:extLst>
          </p:cNvPr>
          <p:cNvSpPr>
            <a:spLocks noGrp="1"/>
          </p:cNvSpPr>
          <p:nvPr>
            <p:ph type="body" idx="1"/>
          </p:nvPr>
        </p:nvSpPr>
        <p:spPr>
          <a:xfrm>
            <a:off x="4895850" y="3421224"/>
            <a:ext cx="3877274" cy="435430"/>
          </a:xfrm>
          <a:prstGeom prst="rect">
            <a:avLst/>
          </a:prstGeom>
        </p:spPr>
        <p:txBody>
          <a:bodyPr vert="horz" lIns="0" tIns="0" rIns="0" bIns="0" rtlCol="0">
            <a:normAutofit/>
          </a:bodyPr>
          <a:lstStyle/>
          <a:p>
            <a:pPr lvl="0"/>
            <a:r>
              <a:rPr lang="en-GB" noProof="0"/>
              <a:t>Click to edit Master text styles</a:t>
            </a:r>
          </a:p>
        </p:txBody>
      </p:sp>
    </p:spTree>
    <p:extLst>
      <p:ext uri="{BB962C8B-B14F-4D97-AF65-F5344CB8AC3E}">
        <p14:creationId xmlns:p14="http://schemas.microsoft.com/office/powerpoint/2010/main" val="1090071690"/>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827" r:id="rId4"/>
    <p:sldLayoutId id="2147483930" r:id="rId5"/>
    <p:sldLayoutId id="214748393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9" rtl="0" eaLnBrk="1" latinLnBrk="0" hangingPunct="1">
        <a:lnSpc>
          <a:spcPct val="90000"/>
        </a:lnSpc>
        <a:spcBef>
          <a:spcPct val="0"/>
        </a:spcBef>
        <a:buNone/>
        <a:defRPr sz="3000" b="1" i="0" kern="1200" spc="0">
          <a:solidFill>
            <a:srgbClr val="000000"/>
          </a:solidFill>
          <a:latin typeface="Arial" charset="0"/>
          <a:ea typeface="Arial" charset="0"/>
          <a:cs typeface="Arial" charset="0"/>
        </a:defRPr>
      </a:lvl1pPr>
    </p:titleStyle>
    <p:bodyStyle>
      <a:lvl1pPr marL="0" indent="0" algn="l" defTabSz="457209" rtl="0" eaLnBrk="1" latinLnBrk="0" hangingPunct="1">
        <a:lnSpc>
          <a:spcPct val="100000"/>
        </a:lnSpc>
        <a:spcBef>
          <a:spcPts val="0"/>
        </a:spcBef>
        <a:buClr>
          <a:schemeClr val="bg1"/>
        </a:buClr>
        <a:buSzPct val="100000"/>
        <a:buFont typeface="Arial" panose="020B0604020202020204" pitchFamily="34" charset="0"/>
        <a:buNone/>
        <a:tabLst/>
        <a:defRPr sz="1100" b="1" i="0" kern="1200" spc="0" baseline="0">
          <a:solidFill>
            <a:srgbClr val="000000"/>
          </a:solidFill>
          <a:latin typeface="Arial" charset="0"/>
          <a:ea typeface="Arial" charset="0"/>
          <a:cs typeface="Arial" charset="0"/>
        </a:defRPr>
      </a:lvl1pPr>
      <a:lvl2pPr marL="180000" indent="0" algn="l" defTabSz="457209" rtl="0" eaLnBrk="1" latinLnBrk="0" hangingPunct="1">
        <a:lnSpc>
          <a:spcPct val="100000"/>
        </a:lnSpc>
        <a:spcBef>
          <a:spcPts val="0"/>
        </a:spcBef>
        <a:buClr>
          <a:schemeClr val="bg1"/>
        </a:buClr>
        <a:buFont typeface="Arial" charset="0"/>
        <a:buNone/>
        <a:tabLst/>
        <a:defRPr sz="1100" b="0" i="0" kern="1200" spc="0">
          <a:solidFill>
            <a:srgbClr val="000000"/>
          </a:solidFill>
          <a:latin typeface="Arial" charset="0"/>
          <a:ea typeface="Arial" charset="0"/>
          <a:cs typeface="Arial" charset="0"/>
        </a:defRPr>
      </a:lvl2pPr>
      <a:lvl3pPr marL="359025" indent="0" algn="l" defTabSz="457209" rtl="0" eaLnBrk="1" latinLnBrk="0" hangingPunct="1">
        <a:lnSpc>
          <a:spcPct val="100000"/>
        </a:lnSpc>
        <a:spcBef>
          <a:spcPts val="0"/>
        </a:spcBef>
        <a:buClr>
          <a:schemeClr val="bg1"/>
        </a:buClr>
        <a:buFont typeface="Arial" charset="0"/>
        <a:buNone/>
        <a:tabLst/>
        <a:defRPr sz="1100" b="0" i="0" kern="1200" spc="0">
          <a:solidFill>
            <a:srgbClr val="000000"/>
          </a:solidFill>
          <a:latin typeface="Arial" charset="0"/>
          <a:ea typeface="Arial" charset="0"/>
          <a:cs typeface="Arial" charset="0"/>
        </a:defRPr>
      </a:lvl3pPr>
      <a:lvl4pPr marL="540612" indent="0" algn="l" defTabSz="457209" rtl="0" eaLnBrk="1" latinLnBrk="0" hangingPunct="1">
        <a:lnSpc>
          <a:spcPct val="100000"/>
        </a:lnSpc>
        <a:spcBef>
          <a:spcPts val="0"/>
        </a:spcBef>
        <a:buClr>
          <a:schemeClr val="bg1"/>
        </a:buClr>
        <a:buFont typeface="Arial" charset="0"/>
        <a:buNone/>
        <a:tabLst/>
        <a:defRPr sz="1100" b="0" i="0" kern="1200" spc="0">
          <a:solidFill>
            <a:srgbClr val="000000"/>
          </a:solidFill>
          <a:latin typeface="Arial" charset="0"/>
          <a:ea typeface="Arial" charset="0"/>
          <a:cs typeface="Arial" charset="0"/>
        </a:defRPr>
      </a:lvl4pPr>
      <a:lvl5pPr marL="720000" indent="0" algn="l" defTabSz="457209" rtl="0" eaLnBrk="1" latinLnBrk="0" hangingPunct="1">
        <a:lnSpc>
          <a:spcPct val="100000"/>
        </a:lnSpc>
        <a:spcBef>
          <a:spcPts val="0"/>
        </a:spcBef>
        <a:buClr>
          <a:schemeClr val="bg1"/>
        </a:buClr>
        <a:buFont typeface="Arial" charset="0"/>
        <a:buNone/>
        <a:tabLst/>
        <a:defRPr sz="1100" b="0" i="0" kern="1200" spc="0">
          <a:solidFill>
            <a:srgbClr val="000000"/>
          </a:solidFill>
          <a:latin typeface="Arial" charset="0"/>
          <a:ea typeface="Arial" charset="0"/>
          <a:cs typeface="Arial" charset="0"/>
        </a:defRPr>
      </a:lvl5pPr>
      <a:lvl6pPr marL="2514647" indent="-228604" algn="l" defTabSz="457209" rtl="0" eaLnBrk="1" latinLnBrk="0" hangingPunct="1">
        <a:spcBef>
          <a:spcPct val="20000"/>
        </a:spcBef>
        <a:buFont typeface="Arial"/>
        <a:buChar char="•"/>
        <a:defRPr sz="2000" kern="1200">
          <a:solidFill>
            <a:schemeClr val="tx1"/>
          </a:solidFill>
          <a:latin typeface="+mn-lt"/>
          <a:ea typeface="+mn-ea"/>
          <a:cs typeface="+mn-cs"/>
        </a:defRPr>
      </a:lvl6pPr>
      <a:lvl7pPr marL="2971855" indent="-228604" algn="l" defTabSz="457209" rtl="0" eaLnBrk="1" latinLnBrk="0" hangingPunct="1">
        <a:spcBef>
          <a:spcPct val="20000"/>
        </a:spcBef>
        <a:buFont typeface="Arial"/>
        <a:buChar char="•"/>
        <a:defRPr sz="2000" kern="1200">
          <a:solidFill>
            <a:schemeClr val="tx1"/>
          </a:solidFill>
          <a:latin typeface="+mn-lt"/>
          <a:ea typeface="+mn-ea"/>
          <a:cs typeface="+mn-cs"/>
        </a:defRPr>
      </a:lvl7pPr>
      <a:lvl8pPr marL="3429064" indent="-228604" algn="l" defTabSz="457209" rtl="0" eaLnBrk="1" latinLnBrk="0" hangingPunct="1">
        <a:spcBef>
          <a:spcPct val="20000"/>
        </a:spcBef>
        <a:buFont typeface="Arial"/>
        <a:buChar char="•"/>
        <a:defRPr sz="2000" kern="1200">
          <a:solidFill>
            <a:schemeClr val="tx1"/>
          </a:solidFill>
          <a:latin typeface="+mn-lt"/>
          <a:ea typeface="+mn-ea"/>
          <a:cs typeface="+mn-cs"/>
        </a:defRPr>
      </a:lvl8pPr>
      <a:lvl9pPr marL="3886273" indent="-228604" algn="l" defTabSz="45720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9" rtl="0" eaLnBrk="1" latinLnBrk="0" hangingPunct="1">
        <a:defRPr sz="1800" kern="1200">
          <a:solidFill>
            <a:schemeClr val="tx1"/>
          </a:solidFill>
          <a:latin typeface="+mn-lt"/>
          <a:ea typeface="+mn-ea"/>
          <a:cs typeface="+mn-cs"/>
        </a:defRPr>
      </a:lvl1pPr>
      <a:lvl2pPr marL="457209" algn="l" defTabSz="457209" rtl="0" eaLnBrk="1" latinLnBrk="0" hangingPunct="1">
        <a:defRPr sz="1800" kern="1200">
          <a:solidFill>
            <a:schemeClr val="tx1"/>
          </a:solidFill>
          <a:latin typeface="+mn-lt"/>
          <a:ea typeface="+mn-ea"/>
          <a:cs typeface="+mn-cs"/>
        </a:defRPr>
      </a:lvl2pPr>
      <a:lvl3pPr marL="914417" algn="l" defTabSz="457209" rtl="0" eaLnBrk="1" latinLnBrk="0" hangingPunct="1">
        <a:defRPr sz="1800" kern="1200">
          <a:solidFill>
            <a:schemeClr val="tx1"/>
          </a:solidFill>
          <a:latin typeface="+mn-lt"/>
          <a:ea typeface="+mn-ea"/>
          <a:cs typeface="+mn-cs"/>
        </a:defRPr>
      </a:lvl3pPr>
      <a:lvl4pPr marL="1371626" algn="l" defTabSz="457209" rtl="0" eaLnBrk="1" latinLnBrk="0" hangingPunct="1">
        <a:defRPr sz="1800" kern="1200">
          <a:solidFill>
            <a:schemeClr val="tx1"/>
          </a:solidFill>
          <a:latin typeface="+mn-lt"/>
          <a:ea typeface="+mn-ea"/>
          <a:cs typeface="+mn-cs"/>
        </a:defRPr>
      </a:lvl4pPr>
      <a:lvl5pPr marL="1828834" algn="l" defTabSz="457209" rtl="0" eaLnBrk="1" latinLnBrk="0" hangingPunct="1">
        <a:defRPr sz="1800" kern="1200">
          <a:solidFill>
            <a:schemeClr val="tx1"/>
          </a:solidFill>
          <a:latin typeface="+mn-lt"/>
          <a:ea typeface="+mn-ea"/>
          <a:cs typeface="+mn-cs"/>
        </a:defRPr>
      </a:lvl5pPr>
      <a:lvl6pPr marL="2286042" algn="l" defTabSz="457209" rtl="0" eaLnBrk="1" latinLnBrk="0" hangingPunct="1">
        <a:defRPr sz="1800" kern="1200">
          <a:solidFill>
            <a:schemeClr val="tx1"/>
          </a:solidFill>
          <a:latin typeface="+mn-lt"/>
          <a:ea typeface="+mn-ea"/>
          <a:cs typeface="+mn-cs"/>
        </a:defRPr>
      </a:lvl6pPr>
      <a:lvl7pPr marL="2743251" algn="l" defTabSz="457209" rtl="0" eaLnBrk="1" latinLnBrk="0" hangingPunct="1">
        <a:defRPr sz="1800" kern="1200">
          <a:solidFill>
            <a:schemeClr val="tx1"/>
          </a:solidFill>
          <a:latin typeface="+mn-lt"/>
          <a:ea typeface="+mn-ea"/>
          <a:cs typeface="+mn-cs"/>
        </a:defRPr>
      </a:lvl7pPr>
      <a:lvl8pPr marL="3200460" algn="l" defTabSz="457209" rtl="0" eaLnBrk="1" latinLnBrk="0" hangingPunct="1">
        <a:defRPr sz="1800" kern="1200">
          <a:solidFill>
            <a:schemeClr val="tx1"/>
          </a:solidFill>
          <a:latin typeface="+mn-lt"/>
          <a:ea typeface="+mn-ea"/>
          <a:cs typeface="+mn-cs"/>
        </a:defRPr>
      </a:lvl8pPr>
      <a:lvl9pPr marL="3657668" algn="l" defTabSz="4572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155">
          <p15:clr>
            <a:srgbClr val="F26B43"/>
          </p15:clr>
        </p15:guide>
        <p15:guide id="7" orient="horz" pos="1121">
          <p15:clr>
            <a:srgbClr val="F26B43"/>
          </p15:clr>
        </p15:guide>
        <p15:guide id="10" pos="453">
          <p15:clr>
            <a:srgbClr val="F26B43"/>
          </p15:clr>
        </p15:guide>
        <p15:guide id="11" orient="horz" pos="2618">
          <p15:clr>
            <a:srgbClr val="F26B43"/>
          </p15:clr>
        </p15:guide>
        <p15:guide id="12" pos="30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a:extLst>
              <a:ext uri="{FF2B5EF4-FFF2-40B4-BE49-F238E27FC236}">
                <a16:creationId xmlns:a16="http://schemas.microsoft.com/office/drawing/2014/main" id="{1F2461E1-7487-3B78-0BBE-CBCD42509C25}"/>
              </a:ext>
            </a:extLst>
          </p:cNvPr>
          <p:cNvSpPr>
            <a:spLocks noGrp="1"/>
          </p:cNvSpPr>
          <p:nvPr>
            <p:ph type="title"/>
          </p:nvPr>
        </p:nvSpPr>
        <p:spPr>
          <a:xfrm>
            <a:off x="719999" y="1779589"/>
            <a:ext cx="8050777" cy="1566442"/>
          </a:xfrm>
          <a:prstGeom prst="rect">
            <a:avLst/>
          </a:prstGeom>
        </p:spPr>
        <p:txBody>
          <a:bodyPr vert="horz" lIns="0" tIns="0" rIns="0" bIns="0" rtlCol="0" anchor="ctr">
            <a:normAutofit/>
          </a:bodyPr>
          <a:lstStyle/>
          <a:p>
            <a:r>
              <a:rPr lang="en-GB" noProof="0"/>
              <a:t>Click to edit Master title style</a:t>
            </a:r>
          </a:p>
        </p:txBody>
      </p:sp>
      <p:sp>
        <p:nvSpPr>
          <p:cNvPr id="8" name="Date Placeholder 3">
            <a:extLst>
              <a:ext uri="{FF2B5EF4-FFF2-40B4-BE49-F238E27FC236}">
                <a16:creationId xmlns:a16="http://schemas.microsoft.com/office/drawing/2014/main" id="{5109E488-E0A6-232B-B9E6-4FC88405C273}"/>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
        <p:nvSpPr>
          <p:cNvPr id="9" name="Footer Placeholder 4">
            <a:extLst>
              <a:ext uri="{FF2B5EF4-FFF2-40B4-BE49-F238E27FC236}">
                <a16:creationId xmlns:a16="http://schemas.microsoft.com/office/drawing/2014/main" id="{68549F46-1B00-0558-3E20-D00B514F1819}"/>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10" name="Slide Number Placeholder 5">
            <a:extLst>
              <a:ext uri="{FF2B5EF4-FFF2-40B4-BE49-F238E27FC236}">
                <a16:creationId xmlns:a16="http://schemas.microsoft.com/office/drawing/2014/main" id="{DE885F79-17BA-F250-FD76-39A2F553F152}"/>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Tree>
    <p:extLst>
      <p:ext uri="{BB962C8B-B14F-4D97-AF65-F5344CB8AC3E}">
        <p14:creationId xmlns:p14="http://schemas.microsoft.com/office/powerpoint/2010/main" val="1765618036"/>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9" rtl="0" eaLnBrk="1" latinLnBrk="0" hangingPunct="1">
        <a:lnSpc>
          <a:spcPct val="90000"/>
        </a:lnSpc>
        <a:spcBef>
          <a:spcPct val="0"/>
        </a:spcBef>
        <a:buNone/>
        <a:defRPr sz="3000" b="1" i="0" kern="1200" spc="0">
          <a:solidFill>
            <a:srgbClr val="000000"/>
          </a:solidFill>
          <a:latin typeface="Arial" charset="0"/>
          <a:ea typeface="Arial" charset="0"/>
          <a:cs typeface="Arial" charset="0"/>
        </a:defRPr>
      </a:lvl1pPr>
    </p:titleStyle>
    <p:bodyStyle>
      <a:lvl1pPr marL="0" indent="0" algn="l" defTabSz="457209" rtl="0" eaLnBrk="1" latinLnBrk="0" hangingPunct="1">
        <a:lnSpc>
          <a:spcPct val="100000"/>
        </a:lnSpc>
        <a:spcBef>
          <a:spcPts val="0"/>
        </a:spcBef>
        <a:buClr>
          <a:schemeClr val="bg1"/>
        </a:buClr>
        <a:buSzPct val="100000"/>
        <a:buFont typeface="Arial" panose="020B0604020202020204" pitchFamily="34" charset="0"/>
        <a:buNone/>
        <a:tabLst/>
        <a:defRPr sz="1100" b="1" i="0" kern="1200" spc="0" baseline="0">
          <a:solidFill>
            <a:srgbClr val="000000"/>
          </a:solidFill>
          <a:latin typeface="Arial" charset="0"/>
          <a:ea typeface="Arial" charset="0"/>
          <a:cs typeface="Arial" charset="0"/>
        </a:defRPr>
      </a:lvl1pPr>
      <a:lvl2pPr marL="180000" indent="0" algn="l" defTabSz="457209" rtl="0" eaLnBrk="1" latinLnBrk="0" hangingPunct="1">
        <a:lnSpc>
          <a:spcPct val="100000"/>
        </a:lnSpc>
        <a:spcBef>
          <a:spcPts val="0"/>
        </a:spcBef>
        <a:buClr>
          <a:schemeClr val="bg1"/>
        </a:buClr>
        <a:buFont typeface="Arial" charset="0"/>
        <a:buNone/>
        <a:tabLst/>
        <a:defRPr sz="1100" b="0" i="0" kern="1200" spc="0">
          <a:solidFill>
            <a:srgbClr val="000000"/>
          </a:solidFill>
          <a:latin typeface="Arial" charset="0"/>
          <a:ea typeface="Arial" charset="0"/>
          <a:cs typeface="Arial" charset="0"/>
        </a:defRPr>
      </a:lvl2pPr>
      <a:lvl3pPr marL="359025" indent="0" algn="l" defTabSz="457209" rtl="0" eaLnBrk="1" latinLnBrk="0" hangingPunct="1">
        <a:lnSpc>
          <a:spcPct val="100000"/>
        </a:lnSpc>
        <a:spcBef>
          <a:spcPts val="0"/>
        </a:spcBef>
        <a:buClr>
          <a:schemeClr val="bg1"/>
        </a:buClr>
        <a:buFont typeface="Arial" charset="0"/>
        <a:buNone/>
        <a:tabLst/>
        <a:defRPr sz="1100" b="0" i="0" kern="1200" spc="0">
          <a:solidFill>
            <a:srgbClr val="000000"/>
          </a:solidFill>
          <a:latin typeface="Arial" charset="0"/>
          <a:ea typeface="Arial" charset="0"/>
          <a:cs typeface="Arial" charset="0"/>
        </a:defRPr>
      </a:lvl3pPr>
      <a:lvl4pPr marL="540612" indent="0" algn="l" defTabSz="457209" rtl="0" eaLnBrk="1" latinLnBrk="0" hangingPunct="1">
        <a:lnSpc>
          <a:spcPct val="100000"/>
        </a:lnSpc>
        <a:spcBef>
          <a:spcPts val="0"/>
        </a:spcBef>
        <a:buClr>
          <a:schemeClr val="bg1"/>
        </a:buClr>
        <a:buFont typeface="Arial" charset="0"/>
        <a:buNone/>
        <a:tabLst/>
        <a:defRPr sz="1100" b="0" i="0" kern="1200" spc="0">
          <a:solidFill>
            <a:srgbClr val="000000"/>
          </a:solidFill>
          <a:latin typeface="Arial" charset="0"/>
          <a:ea typeface="Arial" charset="0"/>
          <a:cs typeface="Arial" charset="0"/>
        </a:defRPr>
      </a:lvl4pPr>
      <a:lvl5pPr marL="720000" indent="0" algn="l" defTabSz="457209" rtl="0" eaLnBrk="1" latinLnBrk="0" hangingPunct="1">
        <a:lnSpc>
          <a:spcPct val="100000"/>
        </a:lnSpc>
        <a:spcBef>
          <a:spcPts val="0"/>
        </a:spcBef>
        <a:buClr>
          <a:schemeClr val="bg1"/>
        </a:buClr>
        <a:buFont typeface="Arial" charset="0"/>
        <a:buNone/>
        <a:tabLst/>
        <a:defRPr sz="1100" b="0" i="0" kern="1200" spc="0">
          <a:solidFill>
            <a:srgbClr val="000000"/>
          </a:solidFill>
          <a:latin typeface="Arial" charset="0"/>
          <a:ea typeface="Arial" charset="0"/>
          <a:cs typeface="Arial" charset="0"/>
        </a:defRPr>
      </a:lvl5pPr>
      <a:lvl6pPr marL="2514647" indent="-228604" algn="l" defTabSz="457209" rtl="0" eaLnBrk="1" latinLnBrk="0" hangingPunct="1">
        <a:spcBef>
          <a:spcPct val="20000"/>
        </a:spcBef>
        <a:buFont typeface="Arial"/>
        <a:buChar char="•"/>
        <a:defRPr sz="2000" kern="1200">
          <a:solidFill>
            <a:schemeClr val="tx1"/>
          </a:solidFill>
          <a:latin typeface="+mn-lt"/>
          <a:ea typeface="+mn-ea"/>
          <a:cs typeface="+mn-cs"/>
        </a:defRPr>
      </a:lvl6pPr>
      <a:lvl7pPr marL="2971855" indent="-228604" algn="l" defTabSz="457209" rtl="0" eaLnBrk="1" latinLnBrk="0" hangingPunct="1">
        <a:spcBef>
          <a:spcPct val="20000"/>
        </a:spcBef>
        <a:buFont typeface="Arial"/>
        <a:buChar char="•"/>
        <a:defRPr sz="2000" kern="1200">
          <a:solidFill>
            <a:schemeClr val="tx1"/>
          </a:solidFill>
          <a:latin typeface="+mn-lt"/>
          <a:ea typeface="+mn-ea"/>
          <a:cs typeface="+mn-cs"/>
        </a:defRPr>
      </a:lvl7pPr>
      <a:lvl8pPr marL="3429064" indent="-228604" algn="l" defTabSz="457209" rtl="0" eaLnBrk="1" latinLnBrk="0" hangingPunct="1">
        <a:spcBef>
          <a:spcPct val="20000"/>
        </a:spcBef>
        <a:buFont typeface="Arial"/>
        <a:buChar char="•"/>
        <a:defRPr sz="2000" kern="1200">
          <a:solidFill>
            <a:schemeClr val="tx1"/>
          </a:solidFill>
          <a:latin typeface="+mn-lt"/>
          <a:ea typeface="+mn-ea"/>
          <a:cs typeface="+mn-cs"/>
        </a:defRPr>
      </a:lvl8pPr>
      <a:lvl9pPr marL="3886273" indent="-228604" algn="l" defTabSz="45720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9" rtl="0" eaLnBrk="1" latinLnBrk="0" hangingPunct="1">
        <a:defRPr sz="1800" kern="1200">
          <a:solidFill>
            <a:schemeClr val="tx1"/>
          </a:solidFill>
          <a:latin typeface="+mn-lt"/>
          <a:ea typeface="+mn-ea"/>
          <a:cs typeface="+mn-cs"/>
        </a:defRPr>
      </a:lvl1pPr>
      <a:lvl2pPr marL="457209" algn="l" defTabSz="457209" rtl="0" eaLnBrk="1" latinLnBrk="0" hangingPunct="1">
        <a:defRPr sz="1800" kern="1200">
          <a:solidFill>
            <a:schemeClr val="tx1"/>
          </a:solidFill>
          <a:latin typeface="+mn-lt"/>
          <a:ea typeface="+mn-ea"/>
          <a:cs typeface="+mn-cs"/>
        </a:defRPr>
      </a:lvl2pPr>
      <a:lvl3pPr marL="914417" algn="l" defTabSz="457209" rtl="0" eaLnBrk="1" latinLnBrk="0" hangingPunct="1">
        <a:defRPr sz="1800" kern="1200">
          <a:solidFill>
            <a:schemeClr val="tx1"/>
          </a:solidFill>
          <a:latin typeface="+mn-lt"/>
          <a:ea typeface="+mn-ea"/>
          <a:cs typeface="+mn-cs"/>
        </a:defRPr>
      </a:lvl3pPr>
      <a:lvl4pPr marL="1371626" algn="l" defTabSz="457209" rtl="0" eaLnBrk="1" latinLnBrk="0" hangingPunct="1">
        <a:defRPr sz="1800" kern="1200">
          <a:solidFill>
            <a:schemeClr val="tx1"/>
          </a:solidFill>
          <a:latin typeface="+mn-lt"/>
          <a:ea typeface="+mn-ea"/>
          <a:cs typeface="+mn-cs"/>
        </a:defRPr>
      </a:lvl4pPr>
      <a:lvl5pPr marL="1828834" algn="l" defTabSz="457209" rtl="0" eaLnBrk="1" latinLnBrk="0" hangingPunct="1">
        <a:defRPr sz="1800" kern="1200">
          <a:solidFill>
            <a:schemeClr val="tx1"/>
          </a:solidFill>
          <a:latin typeface="+mn-lt"/>
          <a:ea typeface="+mn-ea"/>
          <a:cs typeface="+mn-cs"/>
        </a:defRPr>
      </a:lvl5pPr>
      <a:lvl6pPr marL="2286042" algn="l" defTabSz="457209" rtl="0" eaLnBrk="1" latinLnBrk="0" hangingPunct="1">
        <a:defRPr sz="1800" kern="1200">
          <a:solidFill>
            <a:schemeClr val="tx1"/>
          </a:solidFill>
          <a:latin typeface="+mn-lt"/>
          <a:ea typeface="+mn-ea"/>
          <a:cs typeface="+mn-cs"/>
        </a:defRPr>
      </a:lvl6pPr>
      <a:lvl7pPr marL="2743251" algn="l" defTabSz="457209" rtl="0" eaLnBrk="1" latinLnBrk="0" hangingPunct="1">
        <a:defRPr sz="1800" kern="1200">
          <a:solidFill>
            <a:schemeClr val="tx1"/>
          </a:solidFill>
          <a:latin typeface="+mn-lt"/>
          <a:ea typeface="+mn-ea"/>
          <a:cs typeface="+mn-cs"/>
        </a:defRPr>
      </a:lvl7pPr>
      <a:lvl8pPr marL="3200460" algn="l" defTabSz="457209" rtl="0" eaLnBrk="1" latinLnBrk="0" hangingPunct="1">
        <a:defRPr sz="1800" kern="1200">
          <a:solidFill>
            <a:schemeClr val="tx1"/>
          </a:solidFill>
          <a:latin typeface="+mn-lt"/>
          <a:ea typeface="+mn-ea"/>
          <a:cs typeface="+mn-cs"/>
        </a:defRPr>
      </a:lvl8pPr>
      <a:lvl9pPr marL="3657668" algn="l" defTabSz="4572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155">
          <p15:clr>
            <a:srgbClr val="F26B43"/>
          </p15:clr>
        </p15:guide>
        <p15:guide id="7" orient="horz" pos="1121">
          <p15:clr>
            <a:srgbClr val="F26B43"/>
          </p15:clr>
        </p15:guide>
        <p15:guide id="10" pos="453">
          <p15:clr>
            <a:srgbClr val="F26B43"/>
          </p15:clr>
        </p15:guide>
        <p15:guide id="11" orient="horz" pos="2618">
          <p15:clr>
            <a:srgbClr val="F26B43"/>
          </p15:clr>
        </p15:guide>
        <p15:guide id="12" pos="30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587374"/>
            <a:ext cx="6948000" cy="743039"/>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p:cNvSpPr>
            <a:spLocks noGrp="1"/>
          </p:cNvSpPr>
          <p:nvPr>
            <p:ph type="body" idx="1"/>
          </p:nvPr>
        </p:nvSpPr>
        <p:spPr>
          <a:xfrm>
            <a:off x="719999" y="1455739"/>
            <a:ext cx="6948000" cy="316865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p:txBody>
      </p:sp>
      <p:sp>
        <p:nvSpPr>
          <p:cNvPr id="5" name="Footer Placeholder 4">
            <a:extLst>
              <a:ext uri="{FF2B5EF4-FFF2-40B4-BE49-F238E27FC236}">
                <a16:creationId xmlns:a16="http://schemas.microsoft.com/office/drawing/2014/main" id="{F88764E3-6941-EB9C-6865-9A5F60724C68}"/>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rgbClr val="AFAFAF"/>
                </a:solidFill>
                <a:latin typeface="Arial" charset="0"/>
                <a:ea typeface="Arial" charset="0"/>
                <a:cs typeface="Arial" charset="0"/>
              </a:defRPr>
            </a:lvl1pPr>
          </a:lstStyle>
          <a:p>
            <a:r>
              <a:rPr lang="en-GB" noProof="0"/>
              <a:t>VTT – beyond the obvious</a:t>
            </a:r>
          </a:p>
        </p:txBody>
      </p:sp>
      <p:sp>
        <p:nvSpPr>
          <p:cNvPr id="6" name="Slide Number Placeholder 5">
            <a:extLst>
              <a:ext uri="{FF2B5EF4-FFF2-40B4-BE49-F238E27FC236}">
                <a16:creationId xmlns:a16="http://schemas.microsoft.com/office/drawing/2014/main" id="{2B9184C2-B068-B773-6525-D66B9A77191C}"/>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rgbClr val="AFAFAF"/>
                </a:solidFill>
                <a:latin typeface="Arial" charset="0"/>
                <a:ea typeface="Arial" charset="0"/>
                <a:cs typeface="Arial" charset="0"/>
              </a:defRPr>
            </a:lvl1pPr>
          </a:lstStyle>
          <a:p>
            <a:fld id="{B89A5CCE-AC13-A746-9A72-5D19050CC0B7}" type="slidenum">
              <a:rPr lang="en-GB" noProof="0" smtClean="0"/>
              <a:pPr/>
              <a:t>‹#›</a:t>
            </a:fld>
            <a:endParaRPr lang="en-GB" noProof="0"/>
          </a:p>
        </p:txBody>
      </p:sp>
      <p:sp>
        <p:nvSpPr>
          <p:cNvPr id="10" name="Date Placeholder 3">
            <a:extLst>
              <a:ext uri="{FF2B5EF4-FFF2-40B4-BE49-F238E27FC236}">
                <a16:creationId xmlns:a16="http://schemas.microsoft.com/office/drawing/2014/main" id="{12A622EA-2C29-5033-1E19-661991B99F3E}"/>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rgbClr val="AFAFAF"/>
                </a:solidFill>
                <a:latin typeface="Arial" charset="0"/>
                <a:ea typeface="Arial" charset="0"/>
                <a:cs typeface="Arial" charset="0"/>
              </a:defRPr>
            </a:lvl1p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3832342438"/>
      </p:ext>
    </p:extLst>
  </p:cSld>
  <p:clrMap bg1="lt1" tx1="dk1" bg2="lt2" tx2="dk2" accent1="accent1" accent2="accent2" accent3="accent3" accent4="accent4" accent5="accent5" accent6="accent6" hlink="hlink" folHlink="folHlink"/>
  <p:sldLayoutIdLst>
    <p:sldLayoutId id="2147483831" r:id="rId1"/>
    <p:sldLayoutId id="2147483731" r:id="rId2"/>
    <p:sldLayoutId id="2147483733" r:id="rId3"/>
    <p:sldLayoutId id="2147483830" r:id="rId4"/>
    <p:sldLayoutId id="2147483879" r:id="rId5"/>
    <p:sldLayoutId id="2147483826" r:id="rId6"/>
    <p:sldLayoutId id="2147483745" r:id="rId7"/>
    <p:sldLayoutId id="2147483832" r:id="rId8"/>
    <p:sldLayoutId id="2147483925" r:id="rId9"/>
    <p:sldLayoutId id="2147483924" r:id="rId10"/>
    <p:sldLayoutId id="2147483926" r:id="rId11"/>
    <p:sldLayoutId id="2147483928" r:id="rId12"/>
    <p:sldLayoutId id="2147483929" r:id="rId13"/>
    <p:sldLayoutId id="2147483927" r:id="rId14"/>
    <p:sldLayoutId id="2147483806" r:id="rId15"/>
    <p:sldLayoutId id="2147483738" r:id="rId16"/>
    <p:sldLayoutId id="2147483833" r:id="rId17"/>
    <p:sldLayoutId id="2147483922" r:id="rId18"/>
    <p:sldLayoutId id="2147483880" r:id="rId19"/>
    <p:sldLayoutId id="214748388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9" rtl="0" eaLnBrk="1" latinLnBrk="0" hangingPunct="1">
        <a:lnSpc>
          <a:spcPct val="90000"/>
        </a:lnSpc>
        <a:spcBef>
          <a:spcPct val="0"/>
        </a:spcBef>
        <a:buNone/>
        <a:defRPr sz="2600" b="1" i="0" kern="1200" spc="0">
          <a:solidFill>
            <a:schemeClr val="accent1"/>
          </a:solidFill>
          <a:latin typeface="Arial" charset="0"/>
          <a:ea typeface="Arial" charset="0"/>
          <a:cs typeface="Arial" charset="0"/>
        </a:defRPr>
      </a:lvl1pPr>
    </p:titleStyle>
    <p:bodyStyle>
      <a:lvl1pPr marL="216000" indent="-216000" algn="l" defTabSz="457209" rtl="0" eaLnBrk="1" latinLnBrk="0" hangingPunct="1">
        <a:lnSpc>
          <a:spcPct val="100000"/>
        </a:lnSpc>
        <a:spcBef>
          <a:spcPts val="300"/>
        </a:spcBef>
        <a:spcAft>
          <a:spcPts val="0"/>
        </a:spcAft>
        <a:buClr>
          <a:schemeClr val="accent1"/>
        </a:buClr>
        <a:buSzPct val="100000"/>
        <a:buFont typeface="Wingdings" pitchFamily="2" charset="2"/>
        <a:buChar char="§"/>
        <a:tabLst/>
        <a:defRPr lang="en-GB" sz="1600" b="0" i="0" kern="1200" spc="0" baseline="0" noProof="0" dirty="0">
          <a:solidFill>
            <a:srgbClr val="000000"/>
          </a:solidFill>
          <a:latin typeface="Arial" charset="0"/>
          <a:ea typeface="Arial" charset="0"/>
          <a:cs typeface="Arial" charset="0"/>
        </a:defRPr>
      </a:lvl1pPr>
      <a:lvl2pPr marL="406800" indent="-180000" algn="l" defTabSz="457209" rtl="0" eaLnBrk="1" latinLnBrk="0" hangingPunct="1">
        <a:lnSpc>
          <a:spcPct val="100000"/>
        </a:lnSpc>
        <a:spcBef>
          <a:spcPts val="0"/>
        </a:spcBef>
        <a:spcAft>
          <a:spcPts val="0"/>
        </a:spcAft>
        <a:buClr>
          <a:schemeClr val="accent1"/>
        </a:buClr>
        <a:buFont typeface="Wingdings" pitchFamily="2" charset="2"/>
        <a:buChar char="§"/>
        <a:tabLst/>
        <a:defRPr lang="en-GB" sz="1400" b="0" i="0" kern="1200" spc="0" noProof="0" dirty="0">
          <a:solidFill>
            <a:srgbClr val="000000"/>
          </a:solidFill>
          <a:latin typeface="Arial" charset="0"/>
          <a:ea typeface="Arial" charset="0"/>
          <a:cs typeface="Arial" charset="0"/>
        </a:defRPr>
      </a:lvl2pPr>
      <a:lvl3pPr marL="608013" indent="-177800" algn="l" defTabSz="457209" rtl="0" eaLnBrk="1" latinLnBrk="0" hangingPunct="1">
        <a:lnSpc>
          <a:spcPct val="100000"/>
        </a:lnSpc>
        <a:spcBef>
          <a:spcPts val="0"/>
        </a:spcBef>
        <a:buClr>
          <a:schemeClr val="accent1"/>
        </a:buClr>
        <a:buSzPct val="100000"/>
        <a:buFont typeface="Wingdings" pitchFamily="2" charset="2"/>
        <a:buChar char="§"/>
        <a:tabLst/>
        <a:defRPr sz="1400" b="0" i="0" kern="1200" spc="0">
          <a:solidFill>
            <a:srgbClr val="000000"/>
          </a:solidFill>
          <a:latin typeface="Arial" charset="0"/>
          <a:ea typeface="Arial" charset="0"/>
          <a:cs typeface="Arial" charset="0"/>
        </a:defRPr>
      </a:lvl3pPr>
      <a:lvl4pPr marL="800100" indent="-185738" algn="l" defTabSz="457209" rtl="0" eaLnBrk="1" latinLnBrk="0" hangingPunct="1">
        <a:lnSpc>
          <a:spcPct val="100000"/>
        </a:lnSpc>
        <a:spcBef>
          <a:spcPts val="0"/>
        </a:spcBef>
        <a:buClr>
          <a:schemeClr val="accent1"/>
        </a:buClr>
        <a:buSzPct val="100000"/>
        <a:buFont typeface="Wingdings" pitchFamily="2" charset="2"/>
        <a:buChar char="§"/>
        <a:tabLst/>
        <a:defRPr sz="1400" b="0" i="0" kern="1200" spc="0">
          <a:solidFill>
            <a:srgbClr val="000000"/>
          </a:solidFill>
          <a:latin typeface="Arial" charset="0"/>
          <a:ea typeface="Arial" charset="0"/>
          <a:cs typeface="Arial" charset="0"/>
        </a:defRPr>
      </a:lvl4pPr>
      <a:lvl5pPr marL="1008063" indent="-185738" algn="l" defTabSz="457209" rtl="0" eaLnBrk="1" latinLnBrk="0" hangingPunct="1">
        <a:lnSpc>
          <a:spcPct val="100000"/>
        </a:lnSpc>
        <a:spcBef>
          <a:spcPts val="0"/>
        </a:spcBef>
        <a:spcAft>
          <a:spcPts val="0"/>
        </a:spcAft>
        <a:buClr>
          <a:schemeClr val="accent1"/>
        </a:buClr>
        <a:buSzPct val="100000"/>
        <a:buFont typeface="Wingdings" pitchFamily="2" charset="2"/>
        <a:buChar char="§"/>
        <a:tabLst/>
        <a:defRPr sz="1400" b="0" i="0" kern="1200" spc="0">
          <a:solidFill>
            <a:srgbClr val="000000"/>
          </a:solidFill>
          <a:latin typeface="Arial" charset="0"/>
          <a:ea typeface="Arial" charset="0"/>
          <a:cs typeface="Arial" charset="0"/>
        </a:defRPr>
      </a:lvl5pPr>
      <a:lvl6pPr marL="1192213" indent="-169863" algn="l" defTabSz="457209" rtl="0" eaLnBrk="1" latinLnBrk="0" hangingPunct="1">
        <a:lnSpc>
          <a:spcPct val="100000"/>
        </a:lnSpc>
        <a:spcBef>
          <a:spcPts val="0"/>
        </a:spcBef>
        <a:buClr>
          <a:schemeClr val="accent1"/>
        </a:buClr>
        <a:buSzPct val="100000"/>
        <a:buFont typeface="Wingdings" pitchFamily="2" charset="2"/>
        <a:buChar char="§"/>
        <a:tabLst/>
        <a:defRPr lang="en-GB" sz="1400" b="0" i="0" kern="1200" spc="0" noProof="0" dirty="0">
          <a:solidFill>
            <a:srgbClr val="000000"/>
          </a:solidFill>
          <a:latin typeface="Arial" charset="0"/>
          <a:ea typeface="+mn-ea"/>
          <a:cs typeface="Arial" charset="0"/>
        </a:defRPr>
      </a:lvl6pPr>
      <a:lvl7pPr marL="2971855" indent="-228604" algn="l" defTabSz="457209" rtl="0" eaLnBrk="1" latinLnBrk="0" hangingPunct="1">
        <a:spcBef>
          <a:spcPct val="20000"/>
        </a:spcBef>
        <a:buFont typeface="Arial"/>
        <a:buChar char="•"/>
        <a:defRPr sz="2000" kern="1200">
          <a:solidFill>
            <a:schemeClr val="tx1"/>
          </a:solidFill>
          <a:latin typeface="+mn-lt"/>
          <a:ea typeface="+mn-ea"/>
          <a:cs typeface="+mn-cs"/>
        </a:defRPr>
      </a:lvl7pPr>
      <a:lvl8pPr marL="3429064" indent="-228604" algn="l" defTabSz="457209" rtl="0" eaLnBrk="1" latinLnBrk="0" hangingPunct="1">
        <a:spcBef>
          <a:spcPct val="20000"/>
        </a:spcBef>
        <a:buFont typeface="Arial"/>
        <a:buChar char="•"/>
        <a:defRPr sz="2000" kern="1200">
          <a:solidFill>
            <a:schemeClr val="tx1"/>
          </a:solidFill>
          <a:latin typeface="+mn-lt"/>
          <a:ea typeface="+mn-ea"/>
          <a:cs typeface="+mn-cs"/>
        </a:defRPr>
      </a:lvl8pPr>
      <a:lvl9pPr marL="3886273" indent="-228604" algn="l" defTabSz="45720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9" rtl="0" eaLnBrk="1" latinLnBrk="0" hangingPunct="1">
        <a:defRPr sz="1800" kern="1200">
          <a:solidFill>
            <a:schemeClr val="tx1"/>
          </a:solidFill>
          <a:latin typeface="+mn-lt"/>
          <a:ea typeface="+mn-ea"/>
          <a:cs typeface="+mn-cs"/>
        </a:defRPr>
      </a:lvl1pPr>
      <a:lvl2pPr marL="457209" algn="l" defTabSz="457209" rtl="0" eaLnBrk="1" latinLnBrk="0" hangingPunct="1">
        <a:defRPr sz="1800" kern="1200">
          <a:solidFill>
            <a:schemeClr val="tx1"/>
          </a:solidFill>
          <a:latin typeface="+mn-lt"/>
          <a:ea typeface="+mn-ea"/>
          <a:cs typeface="+mn-cs"/>
        </a:defRPr>
      </a:lvl2pPr>
      <a:lvl3pPr marL="914417" algn="l" defTabSz="457209" rtl="0" eaLnBrk="1" latinLnBrk="0" hangingPunct="1">
        <a:defRPr sz="1800" kern="1200">
          <a:solidFill>
            <a:schemeClr val="tx1"/>
          </a:solidFill>
          <a:latin typeface="+mn-lt"/>
          <a:ea typeface="+mn-ea"/>
          <a:cs typeface="+mn-cs"/>
        </a:defRPr>
      </a:lvl3pPr>
      <a:lvl4pPr marL="1371626" algn="l" defTabSz="457209" rtl="0" eaLnBrk="1" latinLnBrk="0" hangingPunct="1">
        <a:defRPr sz="1800" kern="1200">
          <a:solidFill>
            <a:schemeClr val="tx1"/>
          </a:solidFill>
          <a:latin typeface="+mn-lt"/>
          <a:ea typeface="+mn-ea"/>
          <a:cs typeface="+mn-cs"/>
        </a:defRPr>
      </a:lvl4pPr>
      <a:lvl5pPr marL="1828834" algn="l" defTabSz="457209" rtl="0" eaLnBrk="1" latinLnBrk="0" hangingPunct="1">
        <a:defRPr sz="1800" kern="1200">
          <a:solidFill>
            <a:schemeClr val="tx1"/>
          </a:solidFill>
          <a:latin typeface="+mn-lt"/>
          <a:ea typeface="+mn-ea"/>
          <a:cs typeface="+mn-cs"/>
        </a:defRPr>
      </a:lvl5pPr>
      <a:lvl6pPr marL="2286042" algn="l" defTabSz="457209" rtl="0" eaLnBrk="1" latinLnBrk="0" hangingPunct="1">
        <a:defRPr sz="1800" kern="1200">
          <a:solidFill>
            <a:schemeClr val="tx1"/>
          </a:solidFill>
          <a:latin typeface="+mn-lt"/>
          <a:ea typeface="+mn-ea"/>
          <a:cs typeface="+mn-cs"/>
        </a:defRPr>
      </a:lvl6pPr>
      <a:lvl7pPr marL="2743251" algn="l" defTabSz="457209" rtl="0" eaLnBrk="1" latinLnBrk="0" hangingPunct="1">
        <a:defRPr sz="1800" kern="1200">
          <a:solidFill>
            <a:schemeClr val="tx1"/>
          </a:solidFill>
          <a:latin typeface="+mn-lt"/>
          <a:ea typeface="+mn-ea"/>
          <a:cs typeface="+mn-cs"/>
        </a:defRPr>
      </a:lvl7pPr>
      <a:lvl8pPr marL="3200460" algn="l" defTabSz="457209" rtl="0" eaLnBrk="1" latinLnBrk="0" hangingPunct="1">
        <a:defRPr sz="1800" kern="1200">
          <a:solidFill>
            <a:schemeClr val="tx1"/>
          </a:solidFill>
          <a:latin typeface="+mn-lt"/>
          <a:ea typeface="+mn-ea"/>
          <a:cs typeface="+mn-cs"/>
        </a:defRPr>
      </a:lvl8pPr>
      <a:lvl9pPr marL="3657668" algn="l" defTabSz="4572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838">
          <p15:clr>
            <a:srgbClr val="F26B43"/>
          </p15:clr>
        </p15:guide>
        <p15:guide id="10" pos="453">
          <p15:clr>
            <a:srgbClr val="F26B43"/>
          </p15:clr>
        </p15:guide>
        <p15:guide id="11" orient="horz" pos="373">
          <p15:clr>
            <a:srgbClr val="F26B43"/>
          </p15:clr>
        </p15:guide>
        <p15:guide id="12" pos="4830">
          <p15:clr>
            <a:srgbClr val="F26B43"/>
          </p15:clr>
        </p15:guide>
        <p15:guide id="13" orient="horz" pos="917">
          <p15:clr>
            <a:srgbClr val="F26B43"/>
          </p15:clr>
        </p15:guide>
        <p15:guide id="14" orient="horz" pos="2913">
          <p15:clr>
            <a:srgbClr val="F26B43"/>
          </p15:clr>
        </p15:guide>
        <p15:guide id="15" pos="1838">
          <p15:clr>
            <a:srgbClr val="F26B43"/>
          </p15:clr>
        </p15:guide>
        <p15:guide id="16" pos="1948">
          <p15:clr>
            <a:srgbClr val="F26B43"/>
          </p15:clr>
        </p15:guide>
        <p15:guide id="17" pos="2586">
          <p15:clr>
            <a:srgbClr val="F26B43"/>
          </p15:clr>
        </p15:guide>
        <p15:guide id="18" pos="2696">
          <p15:clr>
            <a:srgbClr val="F26B43"/>
          </p15:clr>
        </p15:guide>
        <p15:guide id="19" pos="3334">
          <p15:clr>
            <a:srgbClr val="F26B43"/>
          </p15:clr>
        </p15:guide>
        <p15:guide id="20" pos="3442">
          <p15:clr>
            <a:srgbClr val="F26B43"/>
          </p15:clr>
        </p15:guide>
        <p15:guide id="21" pos="3628">
          <p15:clr>
            <a:srgbClr val="F26B43"/>
          </p15:clr>
        </p15:guide>
        <p15:guide id="22" pos="5612">
          <p15:clr>
            <a:srgbClr val="F26B43"/>
          </p15:clr>
        </p15:guide>
        <p15:guide id="23" pos="492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998" y="3960000"/>
            <a:ext cx="8424002" cy="628329"/>
          </a:xfrm>
          <a:prstGeom prst="rect">
            <a:avLst/>
          </a:prstGeom>
        </p:spPr>
        <p:txBody>
          <a:bodyPr vert="horz" lIns="0" tIns="0" rIns="0" bIns="0" numCol="1" spcCol="360000" rtlCol="0">
            <a:noAutofit/>
          </a:bodyPr>
          <a:lstStyle/>
          <a:p>
            <a:pPr lvl="0"/>
            <a:r>
              <a:rPr lang="en-GB" noProof="0"/>
              <a:t>Click to add VTT content text</a:t>
            </a:r>
          </a:p>
          <a:p>
            <a:pPr lvl="1"/>
            <a:r>
              <a:rPr lang="en-GB" noProof="0"/>
              <a:t>Second level</a:t>
            </a:r>
          </a:p>
        </p:txBody>
      </p:sp>
      <p:sp>
        <p:nvSpPr>
          <p:cNvPr id="7" name="Footer Placeholder 4">
            <a:extLst>
              <a:ext uri="{FF2B5EF4-FFF2-40B4-BE49-F238E27FC236}">
                <a16:creationId xmlns:a16="http://schemas.microsoft.com/office/drawing/2014/main" id="{3E9E046A-E39E-6DB4-0726-741FF45A9CE3}"/>
              </a:ext>
            </a:extLst>
          </p:cNvPr>
          <p:cNvSpPr>
            <a:spLocks noGrp="1"/>
          </p:cNvSpPr>
          <p:nvPr>
            <p:ph type="ftr" sz="quarter" idx="3"/>
          </p:nvPr>
        </p:nvSpPr>
        <p:spPr>
          <a:xfrm>
            <a:off x="1440002" y="4933311"/>
            <a:ext cx="2025958" cy="210189"/>
          </a:xfrm>
          <a:prstGeom prst="rect">
            <a:avLst/>
          </a:prstGeom>
        </p:spPr>
        <p:txBody>
          <a:bodyPr lIns="0" tIns="0" rIns="0" bIns="0" anchor="t" anchorCtr="0"/>
          <a:lstStyle>
            <a:lvl1pPr algn="l">
              <a:defRPr sz="850" b="1" i="0" spc="0">
                <a:solidFill>
                  <a:schemeClr val="tx1"/>
                </a:solidFill>
                <a:latin typeface="Arial" charset="0"/>
                <a:ea typeface="Arial" charset="0"/>
                <a:cs typeface="Arial" charset="0"/>
              </a:defRPr>
            </a:lvl1pPr>
          </a:lstStyle>
          <a:p>
            <a:r>
              <a:rPr lang="en-GB"/>
              <a:t>VTT – beyond the obvious</a:t>
            </a:r>
          </a:p>
        </p:txBody>
      </p:sp>
      <p:sp>
        <p:nvSpPr>
          <p:cNvPr id="8" name="Slide Number Placeholder 5">
            <a:extLst>
              <a:ext uri="{FF2B5EF4-FFF2-40B4-BE49-F238E27FC236}">
                <a16:creationId xmlns:a16="http://schemas.microsoft.com/office/drawing/2014/main" id="{2FEBEDFC-EC94-29D6-6CD6-4333F95E6D15}"/>
              </a:ext>
            </a:extLst>
          </p:cNvPr>
          <p:cNvSpPr>
            <a:spLocks noGrp="1"/>
          </p:cNvSpPr>
          <p:nvPr>
            <p:ph type="sldNum" sz="quarter" idx="4"/>
          </p:nvPr>
        </p:nvSpPr>
        <p:spPr>
          <a:xfrm>
            <a:off x="8175626" y="4933311"/>
            <a:ext cx="968374" cy="210189"/>
          </a:xfrm>
          <a:prstGeom prst="rect">
            <a:avLst/>
          </a:prstGeom>
        </p:spPr>
        <p:txBody>
          <a:bodyPr lIns="0" tIns="0" rIns="0" bIns="0" anchor="t" anchorCtr="0"/>
          <a:lstStyle>
            <a:lvl1pPr algn="ctr">
              <a:defRPr sz="850" b="1" i="0" spc="0">
                <a:solidFill>
                  <a:schemeClr val="tx1"/>
                </a:solidFill>
                <a:latin typeface="Arial" charset="0"/>
                <a:ea typeface="Arial" charset="0"/>
                <a:cs typeface="Arial" charset="0"/>
              </a:defRPr>
            </a:lvl1pPr>
          </a:lstStyle>
          <a:p>
            <a:fld id="{B89A5CCE-AC13-A746-9A72-5D19050CC0B7}" type="slidenum">
              <a:rPr lang="en-GB" smtClean="0"/>
              <a:pPr/>
              <a:t>‹#›</a:t>
            </a:fld>
            <a:endParaRPr lang="en-GB"/>
          </a:p>
        </p:txBody>
      </p:sp>
      <p:sp>
        <p:nvSpPr>
          <p:cNvPr id="4" name="Date Placeholder 3">
            <a:extLst>
              <a:ext uri="{FF2B5EF4-FFF2-40B4-BE49-F238E27FC236}">
                <a16:creationId xmlns:a16="http://schemas.microsoft.com/office/drawing/2014/main" id="{CF94BCC3-8D3E-04F1-E8E5-924C612400A3}"/>
              </a:ext>
            </a:extLst>
          </p:cNvPr>
          <p:cNvSpPr>
            <a:spLocks noGrp="1"/>
          </p:cNvSpPr>
          <p:nvPr>
            <p:ph type="dt" sz="half" idx="2"/>
          </p:nvPr>
        </p:nvSpPr>
        <p:spPr>
          <a:xfrm>
            <a:off x="720000" y="4933311"/>
            <a:ext cx="720000" cy="210189"/>
          </a:xfrm>
          <a:prstGeom prst="rect">
            <a:avLst/>
          </a:prstGeom>
        </p:spPr>
        <p:txBody>
          <a:bodyPr lIns="0" tIns="0" rIns="0" bIns="0"/>
          <a:lstStyle>
            <a:lvl1pPr>
              <a:defRPr sz="850" b="1" i="0" spc="0">
                <a:solidFill>
                  <a:schemeClr val="tx1"/>
                </a:solidFill>
                <a:latin typeface="Arial" charset="0"/>
                <a:ea typeface="Arial" charset="0"/>
                <a:cs typeface="Arial" charset="0"/>
              </a:defRPr>
            </a:lvl1pPr>
          </a:lstStyle>
          <a:p>
            <a:fld id="{DDB9C9BE-2978-A549-B6E1-1C5A4063E459}" type="datetime1">
              <a:rPr lang="en-GB" smtClean="0"/>
              <a:pPr/>
              <a:t>17/10/2025</a:t>
            </a:fld>
            <a:endParaRPr lang="en-GB"/>
          </a:p>
        </p:txBody>
      </p:sp>
    </p:spTree>
    <p:extLst>
      <p:ext uri="{BB962C8B-B14F-4D97-AF65-F5344CB8AC3E}">
        <p14:creationId xmlns:p14="http://schemas.microsoft.com/office/powerpoint/2010/main" val="2882705396"/>
      </p:ext>
    </p:extLst>
  </p:cSld>
  <p:clrMap bg1="dk1" tx1="lt1" bg2="dk2" tx2="lt2" accent1="accent1" accent2="accent2" accent3="accent3" accent4="accent4" accent5="accent5" accent6="accent6" hlink="hlink" folHlink="folHlink"/>
  <p:sldLayoutIdLst>
    <p:sldLayoutId id="2147483923" r:id="rId1"/>
    <p:sldLayoutId id="2147483784" r:id="rId2"/>
    <p:sldLayoutId id="214748382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9" rtl="0" eaLnBrk="1" latinLnBrk="0" hangingPunct="1">
        <a:lnSpc>
          <a:spcPct val="90000"/>
        </a:lnSpc>
        <a:spcBef>
          <a:spcPct val="0"/>
        </a:spcBef>
        <a:buNone/>
        <a:defRPr sz="3600" b="1" i="0" kern="1200" spc="0">
          <a:solidFill>
            <a:schemeClr val="bg1"/>
          </a:solidFill>
          <a:latin typeface="Arial" charset="0"/>
          <a:ea typeface="Arial" charset="0"/>
          <a:cs typeface="Arial" charset="0"/>
        </a:defRPr>
      </a:lvl1pPr>
    </p:titleStyle>
    <p:bodyStyle>
      <a:lvl1pPr marL="0" indent="0" algn="l" defTabSz="457209" rtl="0" eaLnBrk="1" latinLnBrk="0" hangingPunct="1">
        <a:lnSpc>
          <a:spcPct val="100000"/>
        </a:lnSpc>
        <a:spcBef>
          <a:spcPts val="0"/>
        </a:spcBef>
        <a:buClr>
          <a:schemeClr val="tx1"/>
        </a:buClr>
        <a:buSzPct val="110000"/>
        <a:buFont typeface="Wingdings" panose="05000000000000000000" pitchFamily="2" charset="2"/>
        <a:buNone/>
        <a:tabLst/>
        <a:defRPr sz="1200" b="1" i="0" kern="1200" spc="0" baseline="0">
          <a:solidFill>
            <a:schemeClr val="tx1"/>
          </a:solidFill>
          <a:latin typeface="Arial" charset="0"/>
          <a:ea typeface="Arial" charset="0"/>
          <a:cs typeface="Arial" charset="0"/>
        </a:defRPr>
      </a:lvl1pPr>
      <a:lvl2pPr marL="0" indent="0" algn="l" defTabSz="457209" rtl="0" eaLnBrk="1" latinLnBrk="0" hangingPunct="1">
        <a:lnSpc>
          <a:spcPct val="100000"/>
        </a:lnSpc>
        <a:spcBef>
          <a:spcPts val="0"/>
        </a:spcBef>
        <a:buClr>
          <a:schemeClr val="tx1"/>
        </a:buClr>
        <a:buFont typeface="Arial" charset="0"/>
        <a:buNone/>
        <a:tabLst/>
        <a:defRPr sz="1200" b="0" i="0" kern="1200" spc="0">
          <a:solidFill>
            <a:schemeClr val="tx1"/>
          </a:solidFill>
          <a:latin typeface="Arial" charset="0"/>
          <a:ea typeface="Arial" charset="0"/>
          <a:cs typeface="Arial" charset="0"/>
        </a:defRPr>
      </a:lvl2pPr>
      <a:lvl3pPr marL="0" indent="0" algn="l" defTabSz="457209" rtl="0" eaLnBrk="1" latinLnBrk="0" hangingPunct="1">
        <a:lnSpc>
          <a:spcPct val="100000"/>
        </a:lnSpc>
        <a:spcBef>
          <a:spcPts val="0"/>
        </a:spcBef>
        <a:buClr>
          <a:schemeClr val="tx1"/>
        </a:buClr>
        <a:buFont typeface="Arial" charset="0"/>
        <a:buNone/>
        <a:tabLst/>
        <a:defRPr sz="1200" b="0" i="0" kern="1200" spc="0">
          <a:solidFill>
            <a:srgbClr val="FFFFFF"/>
          </a:solidFill>
          <a:latin typeface="Arial" charset="0"/>
          <a:ea typeface="Arial" charset="0"/>
          <a:cs typeface="Arial" charset="0"/>
        </a:defRPr>
      </a:lvl3pPr>
      <a:lvl4pPr marL="540612" indent="0" algn="l" defTabSz="457209" rtl="0" eaLnBrk="1" latinLnBrk="0" hangingPunct="1">
        <a:lnSpc>
          <a:spcPct val="100000"/>
        </a:lnSpc>
        <a:spcBef>
          <a:spcPts val="0"/>
        </a:spcBef>
        <a:buClr>
          <a:schemeClr val="tx1"/>
        </a:buClr>
        <a:buFont typeface="Arial" charset="0"/>
        <a:buNone/>
        <a:tabLst/>
        <a:defRPr sz="1200" b="0" i="0" kern="1200" spc="0">
          <a:solidFill>
            <a:srgbClr val="FFFFFF"/>
          </a:solidFill>
          <a:latin typeface="Arial" charset="0"/>
          <a:ea typeface="Arial" charset="0"/>
          <a:cs typeface="Arial" charset="0"/>
        </a:defRPr>
      </a:lvl4pPr>
      <a:lvl5pPr marL="720000" indent="0" algn="l" defTabSz="457209" rtl="0" eaLnBrk="1" latinLnBrk="0" hangingPunct="1">
        <a:lnSpc>
          <a:spcPct val="100000"/>
        </a:lnSpc>
        <a:spcBef>
          <a:spcPts val="0"/>
        </a:spcBef>
        <a:buClr>
          <a:schemeClr val="tx1"/>
        </a:buClr>
        <a:buFont typeface="Arial" charset="0"/>
        <a:buNone/>
        <a:tabLst/>
        <a:defRPr sz="1200" b="0" i="0" kern="1200" spc="0">
          <a:solidFill>
            <a:srgbClr val="FFFFFF"/>
          </a:solidFill>
          <a:latin typeface="Arial" charset="0"/>
          <a:ea typeface="Arial" charset="0"/>
          <a:cs typeface="Arial" charset="0"/>
        </a:defRPr>
      </a:lvl5pPr>
      <a:lvl6pPr marL="2514647" indent="-228604" algn="l" defTabSz="457209" rtl="0" eaLnBrk="1" latinLnBrk="0" hangingPunct="1">
        <a:spcBef>
          <a:spcPct val="20000"/>
        </a:spcBef>
        <a:buFont typeface="Arial"/>
        <a:buChar char="•"/>
        <a:defRPr sz="2000" kern="1200">
          <a:solidFill>
            <a:schemeClr val="tx1"/>
          </a:solidFill>
          <a:latin typeface="+mn-lt"/>
          <a:ea typeface="+mn-ea"/>
          <a:cs typeface="+mn-cs"/>
        </a:defRPr>
      </a:lvl6pPr>
      <a:lvl7pPr marL="2971855" indent="-228604" algn="l" defTabSz="457209" rtl="0" eaLnBrk="1" latinLnBrk="0" hangingPunct="1">
        <a:spcBef>
          <a:spcPct val="20000"/>
        </a:spcBef>
        <a:buFont typeface="Arial"/>
        <a:buChar char="•"/>
        <a:defRPr sz="2000" kern="1200">
          <a:solidFill>
            <a:schemeClr val="tx1"/>
          </a:solidFill>
          <a:latin typeface="+mn-lt"/>
          <a:ea typeface="+mn-ea"/>
          <a:cs typeface="+mn-cs"/>
        </a:defRPr>
      </a:lvl7pPr>
      <a:lvl8pPr marL="3429064" indent="-228604" algn="l" defTabSz="457209" rtl="0" eaLnBrk="1" latinLnBrk="0" hangingPunct="1">
        <a:spcBef>
          <a:spcPct val="20000"/>
        </a:spcBef>
        <a:buFont typeface="Arial"/>
        <a:buChar char="•"/>
        <a:defRPr sz="2000" kern="1200">
          <a:solidFill>
            <a:schemeClr val="tx1"/>
          </a:solidFill>
          <a:latin typeface="+mn-lt"/>
          <a:ea typeface="+mn-ea"/>
          <a:cs typeface="+mn-cs"/>
        </a:defRPr>
      </a:lvl8pPr>
      <a:lvl9pPr marL="3886273" indent="-228604" algn="l" defTabSz="45720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9" rtl="0" eaLnBrk="1" latinLnBrk="0" hangingPunct="1">
        <a:defRPr sz="1800" kern="1200">
          <a:solidFill>
            <a:schemeClr val="tx1"/>
          </a:solidFill>
          <a:latin typeface="+mn-lt"/>
          <a:ea typeface="+mn-ea"/>
          <a:cs typeface="+mn-cs"/>
        </a:defRPr>
      </a:lvl1pPr>
      <a:lvl2pPr marL="457209" algn="l" defTabSz="457209" rtl="0" eaLnBrk="1" latinLnBrk="0" hangingPunct="1">
        <a:defRPr sz="1800" kern="1200">
          <a:solidFill>
            <a:schemeClr val="tx1"/>
          </a:solidFill>
          <a:latin typeface="+mn-lt"/>
          <a:ea typeface="+mn-ea"/>
          <a:cs typeface="+mn-cs"/>
        </a:defRPr>
      </a:lvl2pPr>
      <a:lvl3pPr marL="914417" algn="l" defTabSz="457209" rtl="0" eaLnBrk="1" latinLnBrk="0" hangingPunct="1">
        <a:defRPr sz="1800" kern="1200">
          <a:solidFill>
            <a:schemeClr val="tx1"/>
          </a:solidFill>
          <a:latin typeface="+mn-lt"/>
          <a:ea typeface="+mn-ea"/>
          <a:cs typeface="+mn-cs"/>
        </a:defRPr>
      </a:lvl3pPr>
      <a:lvl4pPr marL="1371626" algn="l" defTabSz="457209" rtl="0" eaLnBrk="1" latinLnBrk="0" hangingPunct="1">
        <a:defRPr sz="1800" kern="1200">
          <a:solidFill>
            <a:schemeClr val="tx1"/>
          </a:solidFill>
          <a:latin typeface="+mn-lt"/>
          <a:ea typeface="+mn-ea"/>
          <a:cs typeface="+mn-cs"/>
        </a:defRPr>
      </a:lvl4pPr>
      <a:lvl5pPr marL="1828834" algn="l" defTabSz="457209" rtl="0" eaLnBrk="1" latinLnBrk="0" hangingPunct="1">
        <a:defRPr sz="1800" kern="1200">
          <a:solidFill>
            <a:schemeClr val="tx1"/>
          </a:solidFill>
          <a:latin typeface="+mn-lt"/>
          <a:ea typeface="+mn-ea"/>
          <a:cs typeface="+mn-cs"/>
        </a:defRPr>
      </a:lvl5pPr>
      <a:lvl6pPr marL="2286042" algn="l" defTabSz="457209" rtl="0" eaLnBrk="1" latinLnBrk="0" hangingPunct="1">
        <a:defRPr sz="1800" kern="1200">
          <a:solidFill>
            <a:schemeClr val="tx1"/>
          </a:solidFill>
          <a:latin typeface="+mn-lt"/>
          <a:ea typeface="+mn-ea"/>
          <a:cs typeface="+mn-cs"/>
        </a:defRPr>
      </a:lvl6pPr>
      <a:lvl7pPr marL="2743251" algn="l" defTabSz="457209" rtl="0" eaLnBrk="1" latinLnBrk="0" hangingPunct="1">
        <a:defRPr sz="1800" kern="1200">
          <a:solidFill>
            <a:schemeClr val="tx1"/>
          </a:solidFill>
          <a:latin typeface="+mn-lt"/>
          <a:ea typeface="+mn-ea"/>
          <a:cs typeface="+mn-cs"/>
        </a:defRPr>
      </a:lvl7pPr>
      <a:lvl8pPr marL="3200460" algn="l" defTabSz="457209" rtl="0" eaLnBrk="1" latinLnBrk="0" hangingPunct="1">
        <a:defRPr sz="1800" kern="1200">
          <a:solidFill>
            <a:schemeClr val="tx1"/>
          </a:solidFill>
          <a:latin typeface="+mn-lt"/>
          <a:ea typeface="+mn-ea"/>
          <a:cs typeface="+mn-cs"/>
        </a:defRPr>
      </a:lvl8pPr>
      <a:lvl9pPr marL="3657668" algn="l" defTabSz="4572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148">
          <p15:clr>
            <a:srgbClr val="F26B43"/>
          </p15:clr>
        </p15:guide>
        <p15:guide id="7" orient="horz" pos="894">
          <p15:clr>
            <a:srgbClr val="F26B43"/>
          </p15:clr>
        </p15:guide>
        <p15:guide id="10" pos="453">
          <p15:clr>
            <a:srgbClr val="F26B43"/>
          </p15:clr>
        </p15:guide>
        <p15:guide id="11" orient="horz" pos="418">
          <p15:clr>
            <a:srgbClr val="F26B43"/>
          </p15:clr>
        </p15:guide>
        <p15:guide id="12" pos="4830">
          <p15:clr>
            <a:srgbClr val="F26B43"/>
          </p15:clr>
        </p15:guide>
        <p15:guide id="13"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emf"/><Relationship Id="rId2" Type="http://schemas.microsoft.com/office/2018/10/relationships/comments" Target="../comments/modernComment_106_39AAE0DC.xml"/><Relationship Id="rId1" Type="http://schemas.openxmlformats.org/officeDocument/2006/relationships/slideLayout" Target="../slideLayouts/slideLayout12.xml"/><Relationship Id="rId4" Type="http://schemas.openxmlformats.org/officeDocument/2006/relationships/image" Target="../media/image34.emf"/></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microsoft.com/office/2018/10/relationships/comments" Target="../comments/modernComment_10C_713256EF.xml"/><Relationship Id="rId1" Type="http://schemas.openxmlformats.org/officeDocument/2006/relationships/slideLayout" Target="../slideLayouts/slideLayout12.xml"/><Relationship Id="rId4" Type="http://schemas.openxmlformats.org/officeDocument/2006/relationships/image" Target="../media/image34.emf"/></Relationships>
</file>

<file path=ppt/slides/_rels/slide1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08_C3FCB4BF.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51/epjn/2024031" TargetMode="External"/><Relationship Id="rId2" Type="http://schemas.openxmlformats.org/officeDocument/2006/relationships/hyperlink" Target="https://aris.iaea.org/Publications/SMR_catalogue_2024.pdf" TargetMode="External"/><Relationship Id="rId1" Type="http://schemas.openxmlformats.org/officeDocument/2006/relationships/slideLayout" Target="../slideLayouts/slideLayout12.xml"/><Relationship Id="rId4" Type="http://schemas.openxmlformats.org/officeDocument/2006/relationships/hyperlink" Target="https://tem.fi/documents/1410877/176068401/Kayttolupahakemus.pdf/885eff79-131c-93c3-9b36-afb5f763837c/Kayttolupahakemus.pdf?t=1697608133858"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microsoft.com/office/2018/10/relationships/comments" Target="../comments/modernComment_102_A939E4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8/10/relationships/comments" Target="../comments/modernComment_10B_B55832F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7_1F6D693C.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5_353FFD38.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4AF4D1-FA93-06B9-41A9-302E7989D311}"/>
              </a:ext>
            </a:extLst>
          </p:cNvPr>
          <p:cNvSpPr>
            <a:spLocks noGrp="1"/>
          </p:cNvSpPr>
          <p:nvPr>
            <p:ph type="ftr" sz="quarter" idx="11"/>
          </p:nvPr>
        </p:nvSpPr>
        <p:spPr/>
        <p:txBody>
          <a:bodyPr/>
          <a:lstStyle/>
          <a:p>
            <a:r>
              <a:rPr lang="en-GB" noProof="0" dirty="0"/>
              <a:t>VTT – beyond the obvious</a:t>
            </a:r>
          </a:p>
        </p:txBody>
      </p:sp>
      <p:sp>
        <p:nvSpPr>
          <p:cNvPr id="3" name="Title 2">
            <a:extLst>
              <a:ext uri="{FF2B5EF4-FFF2-40B4-BE49-F238E27FC236}">
                <a16:creationId xmlns:a16="http://schemas.microsoft.com/office/drawing/2014/main" id="{D1D079C8-9BA8-A914-30DD-591D12CE3110}"/>
              </a:ext>
            </a:extLst>
          </p:cNvPr>
          <p:cNvSpPr>
            <a:spLocks noGrp="1"/>
          </p:cNvSpPr>
          <p:nvPr>
            <p:ph type="title"/>
          </p:nvPr>
        </p:nvSpPr>
        <p:spPr/>
        <p:txBody>
          <a:bodyPr>
            <a:normAutofit/>
          </a:bodyPr>
          <a:lstStyle/>
          <a:p>
            <a:r>
              <a:rPr lang="en-GB" sz="2400" noProof="0" dirty="0"/>
              <a:t>Characterisation and Radionuclide Transport Modelling of SNF from LWR SMRs</a:t>
            </a:r>
          </a:p>
        </p:txBody>
      </p:sp>
      <p:sp>
        <p:nvSpPr>
          <p:cNvPr id="4" name="Text Placeholder 3">
            <a:extLst>
              <a:ext uri="{FF2B5EF4-FFF2-40B4-BE49-F238E27FC236}">
                <a16:creationId xmlns:a16="http://schemas.microsoft.com/office/drawing/2014/main" id="{FD87E196-4FBA-B6E9-ECAA-25BB8A191AC4}"/>
              </a:ext>
            </a:extLst>
          </p:cNvPr>
          <p:cNvSpPr>
            <a:spLocks noGrp="1"/>
          </p:cNvSpPr>
          <p:nvPr>
            <p:ph type="body" sz="quarter" idx="12"/>
          </p:nvPr>
        </p:nvSpPr>
        <p:spPr/>
        <p:txBody>
          <a:bodyPr/>
          <a:lstStyle/>
          <a:p>
            <a:r>
              <a:rPr lang="en-GB" u="sng" noProof="0" dirty="0"/>
              <a:t>Sami Naumer</a:t>
            </a:r>
            <a:r>
              <a:rPr lang="en-GB" noProof="0" dirty="0"/>
              <a:t>, Miiko Pöyhönen, Veli-Matti Pulkkanen, Pirjo Hellä, Anniina Seppälä</a:t>
            </a:r>
          </a:p>
        </p:txBody>
      </p:sp>
      <p:sp>
        <p:nvSpPr>
          <p:cNvPr id="5" name="Date Placeholder 4">
            <a:extLst>
              <a:ext uri="{FF2B5EF4-FFF2-40B4-BE49-F238E27FC236}">
                <a16:creationId xmlns:a16="http://schemas.microsoft.com/office/drawing/2014/main" id="{5CBEE93C-D83C-F255-FA09-B173BD535841}"/>
              </a:ext>
            </a:extLst>
          </p:cNvPr>
          <p:cNvSpPr>
            <a:spLocks noGrp="1"/>
          </p:cNvSpPr>
          <p:nvPr>
            <p:ph type="dt" sz="half" idx="2"/>
          </p:nvPr>
        </p:nvSpPr>
        <p:spPr/>
        <p:txBody>
          <a:bodyPr/>
          <a:lstStyle/>
          <a:p>
            <a:fld id="{DDB9C9BE-2978-A549-B6E1-1C5A4063E459}" type="datetime1">
              <a:rPr lang="en-GB" noProof="0" smtClean="0"/>
              <a:pPr/>
              <a:t>17/10/2025</a:t>
            </a:fld>
            <a:endParaRPr lang="en-GB" noProof="0" dirty="0"/>
          </a:p>
        </p:txBody>
      </p:sp>
    </p:spTree>
    <p:extLst>
      <p:ext uri="{BB962C8B-B14F-4D97-AF65-F5344CB8AC3E}">
        <p14:creationId xmlns:p14="http://schemas.microsoft.com/office/powerpoint/2010/main" val="114376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7939-2F78-ED0A-96E0-24A6D06EB9CE}"/>
              </a:ext>
            </a:extLst>
          </p:cNvPr>
          <p:cNvSpPr>
            <a:spLocks noGrp="1"/>
          </p:cNvSpPr>
          <p:nvPr>
            <p:ph type="title"/>
          </p:nvPr>
        </p:nvSpPr>
        <p:spPr/>
        <p:txBody>
          <a:bodyPr/>
          <a:lstStyle/>
          <a:p>
            <a:r>
              <a:rPr lang="en-GB" dirty="0"/>
              <a:t>Release rates from the near-field</a:t>
            </a:r>
            <a:endParaRPr lang="en-GB" noProof="0" dirty="0"/>
          </a:p>
        </p:txBody>
      </p:sp>
      <p:sp>
        <p:nvSpPr>
          <p:cNvPr id="3" name="Footer Placeholder 2">
            <a:extLst>
              <a:ext uri="{FF2B5EF4-FFF2-40B4-BE49-F238E27FC236}">
                <a16:creationId xmlns:a16="http://schemas.microsoft.com/office/drawing/2014/main" id="{8234C7C1-13D1-1686-21BB-E286A4BFF592}"/>
              </a:ext>
            </a:extLst>
          </p:cNvPr>
          <p:cNvSpPr>
            <a:spLocks noGrp="1"/>
          </p:cNvSpPr>
          <p:nvPr>
            <p:ph type="ftr" sz="quarter" idx="3"/>
          </p:nvPr>
        </p:nvSpPr>
        <p:spPr/>
        <p:txBody>
          <a:bodyPr/>
          <a:lstStyle/>
          <a:p>
            <a:r>
              <a:rPr lang="en-GB" noProof="0" dirty="0"/>
              <a:t>VTT – beyond the obvious</a:t>
            </a:r>
          </a:p>
        </p:txBody>
      </p:sp>
      <p:sp>
        <p:nvSpPr>
          <p:cNvPr id="4" name="Slide Number Placeholder 3">
            <a:extLst>
              <a:ext uri="{FF2B5EF4-FFF2-40B4-BE49-F238E27FC236}">
                <a16:creationId xmlns:a16="http://schemas.microsoft.com/office/drawing/2014/main" id="{92402E77-2450-B206-D322-04AB569D0FA7}"/>
              </a:ext>
            </a:extLst>
          </p:cNvPr>
          <p:cNvSpPr>
            <a:spLocks noGrp="1"/>
          </p:cNvSpPr>
          <p:nvPr>
            <p:ph type="sldNum" sz="quarter" idx="4"/>
          </p:nvPr>
        </p:nvSpPr>
        <p:spPr/>
        <p:txBody>
          <a:bodyPr/>
          <a:lstStyle/>
          <a:p>
            <a:fld id="{B89A5CCE-AC13-A746-9A72-5D19050CC0B7}" type="slidenum">
              <a:rPr lang="en-GB" noProof="0" smtClean="0"/>
              <a:pPr/>
              <a:t>10</a:t>
            </a:fld>
            <a:endParaRPr lang="en-GB" noProof="0" dirty="0"/>
          </a:p>
        </p:txBody>
      </p:sp>
      <p:sp>
        <p:nvSpPr>
          <p:cNvPr id="6" name="Date Placeholder 5">
            <a:extLst>
              <a:ext uri="{FF2B5EF4-FFF2-40B4-BE49-F238E27FC236}">
                <a16:creationId xmlns:a16="http://schemas.microsoft.com/office/drawing/2014/main" id="{222C5F31-AC30-0306-CAE9-D114CFB5796E}"/>
              </a:ext>
            </a:extLst>
          </p:cNvPr>
          <p:cNvSpPr>
            <a:spLocks noGrp="1"/>
          </p:cNvSpPr>
          <p:nvPr>
            <p:ph type="dt" sz="half" idx="2"/>
          </p:nvPr>
        </p:nvSpPr>
        <p:spPr/>
        <p:txBody>
          <a:bodyPr/>
          <a:lstStyle/>
          <a:p>
            <a:fld id="{DDB9C9BE-2978-A549-B6E1-1C5A4063E459}" type="datetime1">
              <a:rPr lang="en-GB" noProof="0" smtClean="0"/>
              <a:t>17/10/2025</a:t>
            </a:fld>
            <a:endParaRPr lang="en-GB" noProof="0" dirty="0"/>
          </a:p>
        </p:txBody>
      </p:sp>
      <p:pic>
        <p:nvPicPr>
          <p:cNvPr id="7" name="Picture 6">
            <a:extLst>
              <a:ext uri="{FF2B5EF4-FFF2-40B4-BE49-F238E27FC236}">
                <a16:creationId xmlns:a16="http://schemas.microsoft.com/office/drawing/2014/main" id="{BD6ADB20-5920-8E0A-9F60-4FEF45338CAA}"/>
              </a:ext>
            </a:extLst>
          </p:cNvPr>
          <p:cNvPicPr>
            <a:picLocks noChangeAspect="1"/>
          </p:cNvPicPr>
          <p:nvPr/>
        </p:nvPicPr>
        <p:blipFill rotWithShape="1">
          <a:blip r:embed="rId3">
            <a:extLst>
              <a:ext uri="{28A0092B-C50C-407E-A947-70E740481C1C}">
                <a14:useLocalDpi xmlns:a14="http://schemas.microsoft.com/office/drawing/2010/main" val="0"/>
              </a:ext>
            </a:extLst>
          </a:blip>
          <a:srcRect l="6069" t="6321" r="5372" b="19093"/>
          <a:stretch>
            <a:fillRect/>
          </a:stretch>
        </p:blipFill>
        <p:spPr bwMode="auto">
          <a:xfrm>
            <a:off x="0" y="1188484"/>
            <a:ext cx="4530434" cy="2708959"/>
          </a:xfrm>
          <a:prstGeom prst="rect">
            <a:avLst/>
          </a:prstGeom>
          <a:noFill/>
          <a:ln>
            <a:noFill/>
          </a:ln>
          <a:extLst>
            <a:ext uri="{53640926-AAD7-44D8-BBD7-CCE9431645EC}">
              <a14:shadowObscured xmlns:a14="http://schemas.microsoft.com/office/drawing/2010/main"/>
            </a:ext>
          </a:extLst>
        </p:spPr>
      </p:pic>
      <p:sp>
        <p:nvSpPr>
          <p:cNvPr id="22" name="TextBox 21">
            <a:extLst>
              <a:ext uri="{FF2B5EF4-FFF2-40B4-BE49-F238E27FC236}">
                <a16:creationId xmlns:a16="http://schemas.microsoft.com/office/drawing/2014/main" id="{3B496F4A-B627-C4F9-9346-80AFB1481BAC}"/>
              </a:ext>
            </a:extLst>
          </p:cNvPr>
          <p:cNvSpPr txBox="1"/>
          <p:nvPr/>
        </p:nvSpPr>
        <p:spPr>
          <a:xfrm>
            <a:off x="-110399" y="3892133"/>
            <a:ext cx="4572000" cy="1261884"/>
          </a:xfrm>
          <a:prstGeom prst="rect">
            <a:avLst/>
          </a:prstGeom>
          <a:noFill/>
        </p:spPr>
        <p:txBody>
          <a:bodyPr wrap="square">
            <a:spAutoFit/>
          </a:bodyPr>
          <a:lstStyle/>
          <a:p>
            <a:pPr marL="901709" lvl="2" indent="-216000" defTabSz="457209">
              <a:spcBef>
                <a:spcPts val="300"/>
              </a:spcBef>
              <a:buClr>
                <a:srgbClr val="F06E00"/>
              </a:buClr>
              <a:buSzPct val="100000"/>
              <a:buFont typeface="Wingdings" pitchFamily="2" charset="2"/>
              <a:buChar char="§"/>
              <a:defRPr/>
            </a:pPr>
            <a:r>
              <a:rPr kumimoji="0" lang="en-GB" sz="1400" b="0" i="0" u="none" strike="noStrike" kern="1200" cap="none" spc="0" normalizeH="0" baseline="0" noProof="0" dirty="0">
                <a:ln>
                  <a:noFill/>
                </a:ln>
                <a:solidFill>
                  <a:srgbClr val="000000"/>
                </a:solidFill>
                <a:effectLst/>
                <a:uLnTx/>
                <a:uFillTx/>
                <a:latin typeface="Arial" charset="0"/>
                <a:cs typeface="Arial" charset="0"/>
              </a:rPr>
              <a:t>Posiva reference fuel </a:t>
            </a:r>
            <a:r>
              <a:rPr kumimoji="0" lang="en-GB" sz="1400" b="0" i="0" u="none" strike="noStrike" kern="1200" cap="none" spc="0" normalizeH="0" baseline="0" noProof="0" dirty="0">
                <a:ln>
                  <a:noFill/>
                </a:ln>
                <a:solidFill>
                  <a:schemeClr val="accent3"/>
                </a:solidFill>
                <a:effectLst/>
                <a:uLnTx/>
                <a:uFillTx/>
                <a:latin typeface="Arial" charset="0"/>
                <a:cs typeface="Arial" charset="0"/>
              </a:rPr>
              <a:t>[6]</a:t>
            </a:r>
          </a:p>
          <a:p>
            <a:pPr marL="1092509" lvl="3" indent="-180000" defTabSz="457209">
              <a:buClr>
                <a:srgbClr val="F06E00"/>
              </a:buClr>
              <a:buFont typeface="Wingdings" pitchFamily="2" charset="2"/>
              <a:buChar char="§"/>
              <a:defRPr/>
            </a:pPr>
            <a:r>
              <a:rPr kumimoji="0" lang="en-GB" sz="1200" b="0" i="0" u="none" strike="noStrike" kern="1200" cap="none" spc="0" normalizeH="0" baseline="0" noProof="0" dirty="0">
                <a:ln>
                  <a:noFill/>
                </a:ln>
                <a:solidFill>
                  <a:srgbClr val="000000"/>
                </a:solidFill>
                <a:effectLst/>
                <a:uLnTx/>
                <a:uFillTx/>
                <a:latin typeface="Arial" charset="0"/>
                <a:cs typeface="Arial" charset="0"/>
              </a:rPr>
              <a:t>Total release: 6.8 GBq</a:t>
            </a:r>
          </a:p>
          <a:p>
            <a:pPr marL="1092509" lvl="3" indent="-180000" defTabSz="457209">
              <a:buClr>
                <a:srgbClr val="F06E00"/>
              </a:buClr>
              <a:buFont typeface="Wingdings" pitchFamily="2" charset="2"/>
              <a:buChar char="§"/>
              <a:defRPr/>
            </a:pPr>
            <a:r>
              <a:rPr kumimoji="0" lang="en-GB" sz="1200" b="0" i="0" u="none" strike="noStrike" kern="1200" cap="none" spc="0" normalizeH="0" baseline="0" noProof="0" dirty="0">
                <a:ln>
                  <a:noFill/>
                </a:ln>
                <a:solidFill>
                  <a:srgbClr val="000000"/>
                </a:solidFill>
                <a:effectLst/>
                <a:uLnTx/>
                <a:uFillTx/>
                <a:latin typeface="Arial" charset="0"/>
                <a:cs typeface="Arial" charset="0"/>
              </a:rPr>
              <a:t>Peak annual release 50 200 Bq/yr</a:t>
            </a:r>
          </a:p>
          <a:p>
            <a:pPr marL="1092509" lvl="3" indent="-180000" defTabSz="457209">
              <a:buClr>
                <a:srgbClr val="F06E00"/>
              </a:buClr>
              <a:buFont typeface="Wingdings" pitchFamily="2" charset="2"/>
              <a:buChar char="§"/>
              <a:defRPr/>
            </a:pPr>
            <a:r>
              <a:rPr kumimoji="0" lang="en-GB" sz="1200" b="0" i="0" u="none" strike="noStrike" kern="1200" cap="none" spc="0" normalizeH="0" baseline="0" noProof="0" dirty="0">
                <a:ln>
                  <a:noFill/>
                </a:ln>
                <a:solidFill>
                  <a:srgbClr val="000000"/>
                </a:solidFill>
                <a:effectLst/>
                <a:uLnTx/>
                <a:uFillTx/>
                <a:latin typeface="Arial" charset="0"/>
                <a:cs typeface="Arial" charset="0"/>
              </a:rPr>
              <a:t>Time of peak release rate: 3 300 a</a:t>
            </a:r>
          </a:p>
          <a:p>
            <a:pPr marL="1092509" lvl="3" indent="-180000" defTabSz="457209">
              <a:buClr>
                <a:srgbClr val="F06E00"/>
              </a:buClr>
              <a:buFont typeface="Wingdings" pitchFamily="2" charset="2"/>
              <a:buChar char="§"/>
              <a:defRPr/>
            </a:pPr>
            <a:r>
              <a:rPr lang="en-GB" sz="1200" baseline="30000" noProof="0" dirty="0">
                <a:solidFill>
                  <a:srgbClr val="000000"/>
                </a:solidFill>
                <a:latin typeface="Arial" charset="0"/>
                <a:cs typeface="Arial" charset="0"/>
              </a:rPr>
              <a:t>14</a:t>
            </a:r>
            <a:r>
              <a:rPr lang="en-GB" sz="1200" noProof="0" dirty="0">
                <a:solidFill>
                  <a:srgbClr val="000000"/>
                </a:solidFill>
                <a:latin typeface="Arial" charset="0"/>
                <a:cs typeface="Arial" charset="0"/>
              </a:rPr>
              <a:t>C largest contributor to release</a:t>
            </a:r>
            <a:endParaRPr kumimoji="0" lang="en-GB" sz="1200" b="0" i="0" u="none" strike="noStrike" kern="1200" cap="none" spc="0" normalizeH="0" baseline="0" noProof="0" dirty="0">
              <a:ln>
                <a:noFill/>
              </a:ln>
              <a:solidFill>
                <a:srgbClr val="000000"/>
              </a:solidFill>
              <a:effectLst/>
              <a:uLnTx/>
              <a:uFillTx/>
              <a:latin typeface="Arial" charset="0"/>
              <a:cs typeface="Arial" charset="0"/>
            </a:endParaRPr>
          </a:p>
          <a:p>
            <a:pPr marL="406800" marR="0" lvl="1" indent="-180000" algn="l" defTabSz="457209" rtl="0" eaLnBrk="1" fontAlgn="auto" latinLnBrk="0" hangingPunct="1">
              <a:lnSpc>
                <a:spcPct val="100000"/>
              </a:lnSpc>
              <a:spcBef>
                <a:spcPts val="0"/>
              </a:spcBef>
              <a:spcAft>
                <a:spcPts val="0"/>
              </a:spcAft>
              <a:buClr>
                <a:srgbClr val="F06E00"/>
              </a:buClr>
              <a:buSzTx/>
              <a:buFont typeface="Wingdings" pitchFamily="2" charset="2"/>
              <a:buChar char="§"/>
              <a:tabLst/>
              <a:defRPr/>
            </a:pPr>
            <a:endParaRPr lang="en-GB" sz="1400" noProof="0" dirty="0">
              <a:solidFill>
                <a:srgbClr val="000000"/>
              </a:solidFill>
              <a:latin typeface="Arial" charset="0"/>
              <a:cs typeface="Arial" charset="0"/>
            </a:endParaRPr>
          </a:p>
        </p:txBody>
      </p:sp>
      <p:sp>
        <p:nvSpPr>
          <p:cNvPr id="23" name="Freeform: Shape 22">
            <a:extLst>
              <a:ext uri="{FF2B5EF4-FFF2-40B4-BE49-F238E27FC236}">
                <a16:creationId xmlns:a16="http://schemas.microsoft.com/office/drawing/2014/main" id="{5724264B-FF98-C19B-8B0C-7FECEC53B4BD}"/>
              </a:ext>
            </a:extLst>
          </p:cNvPr>
          <p:cNvSpPr/>
          <p:nvPr/>
        </p:nvSpPr>
        <p:spPr>
          <a:xfrm>
            <a:off x="2051050" y="1364034"/>
            <a:ext cx="2356058" cy="2157041"/>
          </a:xfrm>
          <a:custGeom>
            <a:avLst/>
            <a:gdLst>
              <a:gd name="connsiteX0" fmla="*/ 0 w 2355850"/>
              <a:gd name="connsiteY0" fmla="*/ 2152650 h 2162175"/>
              <a:gd name="connsiteX1" fmla="*/ 3175 w 2355850"/>
              <a:gd name="connsiteY1" fmla="*/ 1279525 h 2162175"/>
              <a:gd name="connsiteX2" fmla="*/ 15875 w 2355850"/>
              <a:gd name="connsiteY2" fmla="*/ 771525 h 2162175"/>
              <a:gd name="connsiteX3" fmla="*/ 57150 w 2355850"/>
              <a:gd name="connsiteY3" fmla="*/ 406400 h 2162175"/>
              <a:gd name="connsiteX4" fmla="*/ 161925 w 2355850"/>
              <a:gd name="connsiteY4" fmla="*/ 133350 h 2162175"/>
              <a:gd name="connsiteX5" fmla="*/ 266700 w 2355850"/>
              <a:gd name="connsiteY5" fmla="*/ 22225 h 2162175"/>
              <a:gd name="connsiteX6" fmla="*/ 457200 w 2355850"/>
              <a:gd name="connsiteY6" fmla="*/ 0 h 2162175"/>
              <a:gd name="connsiteX7" fmla="*/ 701675 w 2355850"/>
              <a:gd name="connsiteY7" fmla="*/ 34925 h 2162175"/>
              <a:gd name="connsiteX8" fmla="*/ 942975 w 2355850"/>
              <a:gd name="connsiteY8" fmla="*/ 133350 h 2162175"/>
              <a:gd name="connsiteX9" fmla="*/ 1146175 w 2355850"/>
              <a:gd name="connsiteY9" fmla="*/ 355600 h 2162175"/>
              <a:gd name="connsiteX10" fmla="*/ 1289050 w 2355850"/>
              <a:gd name="connsiteY10" fmla="*/ 539750 h 2162175"/>
              <a:gd name="connsiteX11" fmla="*/ 1400175 w 2355850"/>
              <a:gd name="connsiteY11" fmla="*/ 650875 h 2162175"/>
              <a:gd name="connsiteX12" fmla="*/ 1616075 w 2355850"/>
              <a:gd name="connsiteY12" fmla="*/ 669925 h 2162175"/>
              <a:gd name="connsiteX13" fmla="*/ 1914525 w 2355850"/>
              <a:gd name="connsiteY13" fmla="*/ 685800 h 2162175"/>
              <a:gd name="connsiteX14" fmla="*/ 2203450 w 2355850"/>
              <a:gd name="connsiteY14" fmla="*/ 679450 h 2162175"/>
              <a:gd name="connsiteX15" fmla="*/ 2355850 w 2355850"/>
              <a:gd name="connsiteY15" fmla="*/ 654050 h 2162175"/>
              <a:gd name="connsiteX16" fmla="*/ 2355850 w 2355850"/>
              <a:gd name="connsiteY16" fmla="*/ 2162175 h 2162175"/>
              <a:gd name="connsiteX17" fmla="*/ 0 w 2355850"/>
              <a:gd name="connsiteY17" fmla="*/ 2152650 h 216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55850" h="2162175">
                <a:moveTo>
                  <a:pt x="0" y="2152650"/>
                </a:moveTo>
                <a:cubicBezTo>
                  <a:pt x="1058" y="1861608"/>
                  <a:pt x="2117" y="1570567"/>
                  <a:pt x="3175" y="1279525"/>
                </a:cubicBezTo>
                <a:lnTo>
                  <a:pt x="15875" y="771525"/>
                </a:lnTo>
                <a:lnTo>
                  <a:pt x="57150" y="406400"/>
                </a:lnTo>
                <a:lnTo>
                  <a:pt x="161925" y="133350"/>
                </a:lnTo>
                <a:lnTo>
                  <a:pt x="266700" y="22225"/>
                </a:lnTo>
                <a:lnTo>
                  <a:pt x="457200" y="0"/>
                </a:lnTo>
                <a:lnTo>
                  <a:pt x="701675" y="34925"/>
                </a:lnTo>
                <a:lnTo>
                  <a:pt x="942975" y="133350"/>
                </a:lnTo>
                <a:lnTo>
                  <a:pt x="1146175" y="355600"/>
                </a:lnTo>
                <a:lnTo>
                  <a:pt x="1289050" y="539750"/>
                </a:lnTo>
                <a:lnTo>
                  <a:pt x="1400175" y="650875"/>
                </a:lnTo>
                <a:lnTo>
                  <a:pt x="1616075" y="669925"/>
                </a:lnTo>
                <a:lnTo>
                  <a:pt x="1914525" y="685800"/>
                </a:lnTo>
                <a:lnTo>
                  <a:pt x="2203450" y="679450"/>
                </a:lnTo>
                <a:lnTo>
                  <a:pt x="2355850" y="654050"/>
                </a:lnTo>
                <a:lnTo>
                  <a:pt x="2355850" y="2162175"/>
                </a:lnTo>
                <a:lnTo>
                  <a:pt x="0" y="2152650"/>
                </a:lnTo>
                <a:close/>
              </a:path>
            </a:pathLst>
          </a:custGeom>
          <a:pattFill prst="dkDnDiag">
            <a:fgClr>
              <a:schemeClr val="accent1"/>
            </a:fgClr>
            <a:bgClr>
              <a:srgbClr val="FFFFFF"/>
            </a:bgClr>
          </a:pattFill>
          <a:ln w="9525">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noProof="0" dirty="0"/>
          </a:p>
        </p:txBody>
      </p:sp>
      <p:cxnSp>
        <p:nvCxnSpPr>
          <p:cNvPr id="25" name="Connector: Elbow 24">
            <a:extLst>
              <a:ext uri="{FF2B5EF4-FFF2-40B4-BE49-F238E27FC236}">
                <a16:creationId xmlns:a16="http://schemas.microsoft.com/office/drawing/2014/main" id="{773DA5FA-F348-388C-1317-60F487B00F57}"/>
              </a:ext>
            </a:extLst>
          </p:cNvPr>
          <p:cNvCxnSpPr>
            <a:cxnSpLocks/>
            <a:endCxn id="23" idx="6"/>
          </p:cNvCxnSpPr>
          <p:nvPr/>
        </p:nvCxnSpPr>
        <p:spPr>
          <a:xfrm rot="5400000" flipH="1" flipV="1">
            <a:off x="167323" y="2081131"/>
            <a:ext cx="3058064" cy="1623870"/>
          </a:xfrm>
          <a:prstGeom prst="bentConnector4">
            <a:avLst>
              <a:gd name="adj1" fmla="val 517"/>
              <a:gd name="adj2" fmla="val -42852"/>
            </a:avLst>
          </a:prstGeom>
          <a:ln w="28575">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957699A9-AA34-0125-07A5-48BFC3495A0C}"/>
              </a:ext>
            </a:extLst>
          </p:cNvPr>
          <p:cNvCxnSpPr/>
          <p:nvPr/>
        </p:nvCxnSpPr>
        <p:spPr>
          <a:xfrm>
            <a:off x="2460665" y="1364034"/>
            <a:ext cx="0" cy="2157041"/>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D7CDA18C-E797-4536-106F-1CB26C148D0E}"/>
              </a:ext>
            </a:extLst>
          </p:cNvPr>
          <p:cNvPicPr>
            <a:picLocks noChangeAspect="1"/>
          </p:cNvPicPr>
          <p:nvPr/>
        </p:nvPicPr>
        <p:blipFill rotWithShape="1">
          <a:blip r:embed="rId4">
            <a:extLst>
              <a:ext uri="{28A0092B-C50C-407E-A947-70E740481C1C}">
                <a14:useLocalDpi xmlns:a14="http://schemas.microsoft.com/office/drawing/2010/main" val="0"/>
              </a:ext>
            </a:extLst>
          </a:blip>
          <a:srcRect l="15945" t="83923" r="16619" b="1810"/>
          <a:stretch>
            <a:fillRect/>
          </a:stretch>
        </p:blipFill>
        <p:spPr bwMode="auto">
          <a:xfrm>
            <a:off x="5829301" y="869976"/>
            <a:ext cx="3064550" cy="4604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749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 presetClass="entr" presetSubtype="0" fill="hold" nodeType="withEffect">
                                  <p:stCondLst>
                                    <p:cond delay="0"/>
                                  </p:stCondLst>
                                  <p:childTnLst>
                                    <p:set>
                                      <p:cBhvr>
                                        <p:cTn id="9"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3"/>
                                        </p:tgtEl>
                                      </p:cBhvr>
                                    </p:animEffect>
                                    <p:set>
                                      <p:cBhvr>
                                        <p:cTn id="14" dur="1" fill="hold">
                                          <p:stCondLst>
                                            <p:cond delay="499"/>
                                          </p:stCondLst>
                                        </p:cTn>
                                        <p:tgtEl>
                                          <p:spTgt spid="2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54EDB-5BA5-6D8D-D601-1AFE12FCF7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66B17C-FF33-E983-A5D7-6921E711B705}"/>
              </a:ext>
            </a:extLst>
          </p:cNvPr>
          <p:cNvSpPr>
            <a:spLocks noGrp="1"/>
          </p:cNvSpPr>
          <p:nvPr>
            <p:ph type="title"/>
          </p:nvPr>
        </p:nvSpPr>
        <p:spPr/>
        <p:txBody>
          <a:bodyPr/>
          <a:lstStyle/>
          <a:p>
            <a:r>
              <a:rPr lang="en-GB" noProof="0" dirty="0"/>
              <a:t>Release rates from the near-field</a:t>
            </a:r>
          </a:p>
        </p:txBody>
      </p:sp>
      <p:sp>
        <p:nvSpPr>
          <p:cNvPr id="3" name="Footer Placeholder 2">
            <a:extLst>
              <a:ext uri="{FF2B5EF4-FFF2-40B4-BE49-F238E27FC236}">
                <a16:creationId xmlns:a16="http://schemas.microsoft.com/office/drawing/2014/main" id="{288D9104-4085-283A-8372-A8E06176814D}"/>
              </a:ext>
            </a:extLst>
          </p:cNvPr>
          <p:cNvSpPr>
            <a:spLocks noGrp="1"/>
          </p:cNvSpPr>
          <p:nvPr>
            <p:ph type="ftr" sz="quarter" idx="3"/>
          </p:nvPr>
        </p:nvSpPr>
        <p:spPr/>
        <p:txBody>
          <a:bodyPr/>
          <a:lstStyle/>
          <a:p>
            <a:r>
              <a:rPr lang="en-GB" noProof="0" dirty="0"/>
              <a:t>VTT – beyond the obvious</a:t>
            </a:r>
          </a:p>
        </p:txBody>
      </p:sp>
      <p:sp>
        <p:nvSpPr>
          <p:cNvPr id="4" name="Slide Number Placeholder 3">
            <a:extLst>
              <a:ext uri="{FF2B5EF4-FFF2-40B4-BE49-F238E27FC236}">
                <a16:creationId xmlns:a16="http://schemas.microsoft.com/office/drawing/2014/main" id="{77B35293-27DE-C051-91E2-12C3133D880A}"/>
              </a:ext>
            </a:extLst>
          </p:cNvPr>
          <p:cNvSpPr>
            <a:spLocks noGrp="1"/>
          </p:cNvSpPr>
          <p:nvPr>
            <p:ph type="sldNum" sz="quarter" idx="4"/>
          </p:nvPr>
        </p:nvSpPr>
        <p:spPr/>
        <p:txBody>
          <a:bodyPr/>
          <a:lstStyle/>
          <a:p>
            <a:fld id="{B89A5CCE-AC13-A746-9A72-5D19050CC0B7}" type="slidenum">
              <a:rPr lang="en-GB" noProof="0" smtClean="0"/>
              <a:pPr/>
              <a:t>11</a:t>
            </a:fld>
            <a:endParaRPr lang="en-GB" noProof="0" dirty="0"/>
          </a:p>
        </p:txBody>
      </p:sp>
      <p:sp>
        <p:nvSpPr>
          <p:cNvPr id="6" name="Date Placeholder 5">
            <a:extLst>
              <a:ext uri="{FF2B5EF4-FFF2-40B4-BE49-F238E27FC236}">
                <a16:creationId xmlns:a16="http://schemas.microsoft.com/office/drawing/2014/main" id="{8F226388-D37B-3CC0-7E41-46D4A576E86A}"/>
              </a:ext>
            </a:extLst>
          </p:cNvPr>
          <p:cNvSpPr>
            <a:spLocks noGrp="1"/>
          </p:cNvSpPr>
          <p:nvPr>
            <p:ph type="dt" sz="half" idx="2"/>
          </p:nvPr>
        </p:nvSpPr>
        <p:spPr/>
        <p:txBody>
          <a:bodyPr/>
          <a:lstStyle/>
          <a:p>
            <a:fld id="{DDB9C9BE-2978-A549-B6E1-1C5A4063E459}" type="datetime1">
              <a:rPr lang="en-GB" noProof="0" smtClean="0"/>
              <a:t>17/10/2025</a:t>
            </a:fld>
            <a:endParaRPr lang="en-GB" noProof="0" dirty="0"/>
          </a:p>
        </p:txBody>
      </p:sp>
      <p:pic>
        <p:nvPicPr>
          <p:cNvPr id="7" name="Picture 6">
            <a:extLst>
              <a:ext uri="{FF2B5EF4-FFF2-40B4-BE49-F238E27FC236}">
                <a16:creationId xmlns:a16="http://schemas.microsoft.com/office/drawing/2014/main" id="{54984B23-1A62-0A78-B79E-FD45F88F03F5}"/>
              </a:ext>
            </a:extLst>
          </p:cNvPr>
          <p:cNvPicPr>
            <a:picLocks noChangeAspect="1"/>
          </p:cNvPicPr>
          <p:nvPr/>
        </p:nvPicPr>
        <p:blipFill rotWithShape="1">
          <a:blip r:embed="rId3">
            <a:extLst>
              <a:ext uri="{28A0092B-C50C-407E-A947-70E740481C1C}">
                <a14:useLocalDpi xmlns:a14="http://schemas.microsoft.com/office/drawing/2010/main" val="0"/>
              </a:ext>
            </a:extLst>
          </a:blip>
          <a:srcRect l="6069" t="6321" r="5372" b="19093"/>
          <a:stretch>
            <a:fillRect/>
          </a:stretch>
        </p:blipFill>
        <p:spPr bwMode="auto">
          <a:xfrm>
            <a:off x="0" y="1188484"/>
            <a:ext cx="4530434" cy="2708959"/>
          </a:xfrm>
          <a:prstGeom prst="rect">
            <a:avLst/>
          </a:prstGeom>
          <a:noFill/>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DD180F30-ADA6-1AC7-0EAB-E954C857FC6E}"/>
              </a:ext>
            </a:extLst>
          </p:cNvPr>
          <p:cNvPicPr>
            <a:picLocks noChangeAspect="1"/>
          </p:cNvPicPr>
          <p:nvPr/>
        </p:nvPicPr>
        <p:blipFill rotWithShape="1">
          <a:blip r:embed="rId4">
            <a:extLst>
              <a:ext uri="{28A0092B-C50C-407E-A947-70E740481C1C}">
                <a14:useLocalDpi xmlns:a14="http://schemas.microsoft.com/office/drawing/2010/main" val="0"/>
              </a:ext>
            </a:extLst>
          </a:blip>
          <a:srcRect l="9054" t="6228" r="4923" b="18717"/>
          <a:stretch>
            <a:fillRect/>
          </a:stretch>
        </p:blipFill>
        <p:spPr bwMode="auto">
          <a:xfrm>
            <a:off x="4530434" y="1188483"/>
            <a:ext cx="4465028" cy="2766533"/>
          </a:xfrm>
          <a:prstGeom prst="rect">
            <a:avLst/>
          </a:prstGeom>
          <a:noFill/>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F4D0CFC0-995F-B5B2-A627-5D0B5E6B2B31}"/>
              </a:ext>
            </a:extLst>
          </p:cNvPr>
          <p:cNvPicPr>
            <a:picLocks noChangeAspect="1"/>
          </p:cNvPicPr>
          <p:nvPr/>
        </p:nvPicPr>
        <p:blipFill rotWithShape="1">
          <a:blip r:embed="rId4">
            <a:extLst>
              <a:ext uri="{28A0092B-C50C-407E-A947-70E740481C1C}">
                <a14:useLocalDpi xmlns:a14="http://schemas.microsoft.com/office/drawing/2010/main" val="0"/>
              </a:ext>
            </a:extLst>
          </a:blip>
          <a:srcRect l="15945" t="83923" r="16619" b="1810"/>
          <a:stretch>
            <a:fillRect/>
          </a:stretch>
        </p:blipFill>
        <p:spPr bwMode="auto">
          <a:xfrm>
            <a:off x="5829301" y="869976"/>
            <a:ext cx="3064550" cy="460437"/>
          </a:xfrm>
          <a:prstGeom prst="rect">
            <a:avLst/>
          </a:prstGeom>
          <a:noFill/>
          <a:ln>
            <a:noFill/>
          </a:ln>
          <a:extLst>
            <a:ext uri="{53640926-AAD7-44D8-BBD7-CCE9431645EC}">
              <a14:shadowObscured xmlns:a14="http://schemas.microsoft.com/office/drawing/2010/main"/>
            </a:ext>
          </a:extLst>
        </p:spPr>
      </p:pic>
      <p:sp>
        <p:nvSpPr>
          <p:cNvPr id="22" name="TextBox 21">
            <a:extLst>
              <a:ext uri="{FF2B5EF4-FFF2-40B4-BE49-F238E27FC236}">
                <a16:creationId xmlns:a16="http://schemas.microsoft.com/office/drawing/2014/main" id="{8B6FCF52-36B7-6409-AA7C-8234A7B619EC}"/>
              </a:ext>
            </a:extLst>
          </p:cNvPr>
          <p:cNvSpPr txBox="1"/>
          <p:nvPr/>
        </p:nvSpPr>
        <p:spPr>
          <a:xfrm>
            <a:off x="-110399" y="3892133"/>
            <a:ext cx="4572000" cy="1261884"/>
          </a:xfrm>
          <a:prstGeom prst="rect">
            <a:avLst/>
          </a:prstGeom>
          <a:noFill/>
        </p:spPr>
        <p:txBody>
          <a:bodyPr wrap="square">
            <a:spAutoFit/>
          </a:bodyPr>
          <a:lstStyle/>
          <a:p>
            <a:pPr marL="901709" lvl="2" indent="-216000" defTabSz="457209">
              <a:spcBef>
                <a:spcPts val="300"/>
              </a:spcBef>
              <a:buClr>
                <a:srgbClr val="F06E00"/>
              </a:buClr>
              <a:buSzPct val="100000"/>
              <a:buFont typeface="Wingdings" pitchFamily="2" charset="2"/>
              <a:buChar char="§"/>
              <a:defRPr/>
            </a:pPr>
            <a:r>
              <a:rPr kumimoji="0" lang="en-GB" sz="1400" b="0" i="0" u="none" strike="noStrike" kern="1200" cap="none" spc="0" normalizeH="0" baseline="0" noProof="0" dirty="0">
                <a:ln>
                  <a:noFill/>
                </a:ln>
                <a:effectLst/>
                <a:uLnTx/>
                <a:uFillTx/>
                <a:latin typeface="Arial" charset="0"/>
                <a:cs typeface="Arial" charset="0"/>
              </a:rPr>
              <a:t>Posiva reference fuel </a:t>
            </a:r>
            <a:r>
              <a:rPr kumimoji="0" lang="en-GB" sz="1400" b="0" i="0" u="none" strike="noStrike" kern="1200" cap="none" spc="0" normalizeH="0" baseline="0" noProof="0" dirty="0">
                <a:ln>
                  <a:noFill/>
                </a:ln>
                <a:solidFill>
                  <a:schemeClr val="accent3"/>
                </a:solidFill>
                <a:effectLst/>
                <a:uLnTx/>
                <a:uFillTx/>
                <a:latin typeface="Arial" charset="0"/>
                <a:cs typeface="Arial" charset="0"/>
              </a:rPr>
              <a:t>[6]</a:t>
            </a:r>
          </a:p>
          <a:p>
            <a:pPr marL="1092509" lvl="3" indent="-180000" defTabSz="457209">
              <a:buClr>
                <a:srgbClr val="F06E00"/>
              </a:buClr>
              <a:buFont typeface="Wingdings" pitchFamily="2" charset="2"/>
              <a:buChar char="§"/>
              <a:defRPr/>
            </a:pPr>
            <a:r>
              <a:rPr kumimoji="0" lang="en-GB" sz="1200" b="0" i="0" u="none" strike="noStrike" kern="1200" cap="none" spc="0" normalizeH="0" baseline="0" noProof="0" dirty="0">
                <a:ln>
                  <a:noFill/>
                </a:ln>
                <a:solidFill>
                  <a:srgbClr val="000000"/>
                </a:solidFill>
                <a:effectLst/>
                <a:uLnTx/>
                <a:uFillTx/>
                <a:latin typeface="Arial" charset="0"/>
                <a:cs typeface="Arial" charset="0"/>
              </a:rPr>
              <a:t>Total release: 6.8 GBq</a:t>
            </a:r>
          </a:p>
          <a:p>
            <a:pPr marL="1092509" lvl="3" indent="-180000" defTabSz="457209">
              <a:buClr>
                <a:srgbClr val="F06E00"/>
              </a:buClr>
              <a:buFont typeface="Wingdings" pitchFamily="2" charset="2"/>
              <a:buChar char="§"/>
              <a:defRPr/>
            </a:pPr>
            <a:r>
              <a:rPr kumimoji="0" lang="en-GB" sz="1200" b="0" i="0" u="none" strike="noStrike" kern="1200" cap="none" spc="0" normalizeH="0" baseline="0" noProof="0" dirty="0">
                <a:ln>
                  <a:noFill/>
                </a:ln>
                <a:solidFill>
                  <a:srgbClr val="000000"/>
                </a:solidFill>
                <a:effectLst/>
                <a:uLnTx/>
                <a:uFillTx/>
                <a:latin typeface="Arial" charset="0"/>
                <a:cs typeface="Arial" charset="0"/>
              </a:rPr>
              <a:t>Peak annual release 50 200 Bq/yr</a:t>
            </a:r>
          </a:p>
          <a:p>
            <a:pPr marL="1092509" lvl="3" indent="-180000" defTabSz="457209">
              <a:buClr>
                <a:srgbClr val="F06E00"/>
              </a:buClr>
              <a:buFont typeface="Wingdings" pitchFamily="2" charset="2"/>
              <a:buChar char="§"/>
              <a:defRPr/>
            </a:pPr>
            <a:r>
              <a:rPr kumimoji="0" lang="en-GB" sz="1200" b="0" i="0" u="none" strike="noStrike" kern="1200" cap="none" spc="0" normalizeH="0" baseline="0" noProof="0" dirty="0">
                <a:ln>
                  <a:noFill/>
                </a:ln>
                <a:solidFill>
                  <a:srgbClr val="000000"/>
                </a:solidFill>
                <a:effectLst/>
                <a:uLnTx/>
                <a:uFillTx/>
                <a:latin typeface="Arial" charset="0"/>
                <a:cs typeface="Arial" charset="0"/>
              </a:rPr>
              <a:t>Time of peak release rate: 3 300 a</a:t>
            </a:r>
          </a:p>
          <a:p>
            <a:pPr marL="1092509" lvl="3" indent="-180000" defTabSz="457209">
              <a:buClr>
                <a:srgbClr val="F06E00"/>
              </a:buClr>
              <a:buFont typeface="Wingdings" pitchFamily="2" charset="2"/>
              <a:buChar char="§"/>
              <a:defRPr/>
            </a:pPr>
            <a:r>
              <a:rPr lang="en-GB" sz="1200" baseline="30000" noProof="0" dirty="0">
                <a:solidFill>
                  <a:srgbClr val="000000"/>
                </a:solidFill>
                <a:latin typeface="Arial" charset="0"/>
                <a:cs typeface="Arial" charset="0"/>
              </a:rPr>
              <a:t>12</a:t>
            </a:r>
            <a:r>
              <a:rPr lang="en-GB" sz="1200" noProof="0" dirty="0">
                <a:solidFill>
                  <a:srgbClr val="000000"/>
                </a:solidFill>
                <a:latin typeface="Arial" charset="0"/>
                <a:cs typeface="Arial" charset="0"/>
              </a:rPr>
              <a:t>C largest contributor to release</a:t>
            </a:r>
            <a:endParaRPr kumimoji="0" lang="en-GB" sz="1200" b="0" i="0" u="none" strike="noStrike" kern="1200" cap="none" spc="0" normalizeH="0" baseline="0" noProof="0" dirty="0">
              <a:ln>
                <a:noFill/>
              </a:ln>
              <a:solidFill>
                <a:srgbClr val="000000"/>
              </a:solidFill>
              <a:effectLst/>
              <a:uLnTx/>
              <a:uFillTx/>
              <a:latin typeface="Arial" charset="0"/>
              <a:cs typeface="Arial" charset="0"/>
            </a:endParaRPr>
          </a:p>
          <a:p>
            <a:pPr marL="406800" marR="0" lvl="1" indent="-180000" algn="l" defTabSz="457209" rtl="0" eaLnBrk="1" fontAlgn="auto" latinLnBrk="0" hangingPunct="1">
              <a:lnSpc>
                <a:spcPct val="100000"/>
              </a:lnSpc>
              <a:spcBef>
                <a:spcPts val="0"/>
              </a:spcBef>
              <a:spcAft>
                <a:spcPts val="0"/>
              </a:spcAft>
              <a:buClr>
                <a:srgbClr val="F06E00"/>
              </a:buClr>
              <a:buSzTx/>
              <a:buFont typeface="Wingdings" pitchFamily="2" charset="2"/>
              <a:buChar char="§"/>
              <a:tabLst/>
              <a:defRPr/>
            </a:pPr>
            <a:endParaRPr lang="en-GB" sz="1400" noProof="0" dirty="0">
              <a:solidFill>
                <a:srgbClr val="000000"/>
              </a:solidFill>
              <a:latin typeface="Arial" charset="0"/>
              <a:cs typeface="Arial" charset="0"/>
            </a:endParaRPr>
          </a:p>
        </p:txBody>
      </p:sp>
      <p:sp>
        <p:nvSpPr>
          <p:cNvPr id="5" name="TextBox 4">
            <a:extLst>
              <a:ext uri="{FF2B5EF4-FFF2-40B4-BE49-F238E27FC236}">
                <a16:creationId xmlns:a16="http://schemas.microsoft.com/office/drawing/2014/main" id="{E8A43791-1980-2638-04F8-69579F9EE460}"/>
              </a:ext>
            </a:extLst>
          </p:cNvPr>
          <p:cNvSpPr txBox="1"/>
          <p:nvPr/>
        </p:nvSpPr>
        <p:spPr>
          <a:xfrm>
            <a:off x="4087813" y="3892133"/>
            <a:ext cx="4572000" cy="1261884"/>
          </a:xfrm>
          <a:prstGeom prst="rect">
            <a:avLst/>
          </a:prstGeom>
          <a:noFill/>
        </p:spPr>
        <p:txBody>
          <a:bodyPr wrap="square">
            <a:spAutoFit/>
          </a:bodyPr>
          <a:lstStyle/>
          <a:p>
            <a:pPr marL="901709" lvl="2" indent="-216000" defTabSz="457209">
              <a:spcBef>
                <a:spcPts val="300"/>
              </a:spcBef>
              <a:buClr>
                <a:srgbClr val="F06E00"/>
              </a:buClr>
              <a:buSzPct val="100000"/>
              <a:buFont typeface="Wingdings" pitchFamily="2" charset="2"/>
              <a:buChar char="§"/>
              <a:defRPr/>
            </a:pPr>
            <a:r>
              <a:rPr kumimoji="0" lang="en-GB" sz="1400" b="0" i="0" u="none" strike="noStrike" kern="1200" cap="none" spc="0" normalizeH="0" baseline="0" noProof="0" dirty="0">
                <a:ln>
                  <a:noFill/>
                </a:ln>
                <a:solidFill>
                  <a:srgbClr val="000000"/>
                </a:solidFill>
                <a:effectLst/>
                <a:uLnTx/>
                <a:uFillTx/>
                <a:latin typeface="Arial" charset="0"/>
                <a:cs typeface="Arial" charset="0"/>
              </a:rPr>
              <a:t>LDR lite</a:t>
            </a:r>
          </a:p>
          <a:p>
            <a:pPr marL="1092509" lvl="3" indent="-180000" defTabSz="457209">
              <a:buClr>
                <a:srgbClr val="F06E00"/>
              </a:buClr>
              <a:buFont typeface="Wingdings" pitchFamily="2" charset="2"/>
              <a:buChar char="§"/>
              <a:defRPr/>
            </a:pPr>
            <a:r>
              <a:rPr kumimoji="0" lang="en-GB" sz="1200" b="0" i="0" u="none" strike="noStrike" kern="1200" cap="none" spc="0" normalizeH="0" baseline="0" noProof="0" dirty="0">
                <a:ln>
                  <a:noFill/>
                </a:ln>
                <a:solidFill>
                  <a:srgbClr val="000000"/>
                </a:solidFill>
                <a:effectLst/>
                <a:uLnTx/>
                <a:uFillTx/>
                <a:latin typeface="Arial" charset="0"/>
                <a:cs typeface="Arial" charset="0"/>
              </a:rPr>
              <a:t>Total release: 2.9 GBq</a:t>
            </a:r>
          </a:p>
          <a:p>
            <a:pPr marL="1092509" lvl="3" indent="-180000" defTabSz="457209">
              <a:buClr>
                <a:srgbClr val="F06E00"/>
              </a:buClr>
              <a:buFont typeface="Wingdings" pitchFamily="2" charset="2"/>
              <a:buChar char="§"/>
              <a:defRPr/>
            </a:pPr>
            <a:r>
              <a:rPr kumimoji="0" lang="en-GB" sz="1200" b="0" i="0" u="none" strike="noStrike" kern="1200" cap="none" spc="0" normalizeH="0" baseline="0" noProof="0" dirty="0">
                <a:ln>
                  <a:noFill/>
                </a:ln>
                <a:solidFill>
                  <a:srgbClr val="000000"/>
                </a:solidFill>
                <a:effectLst/>
                <a:uLnTx/>
                <a:uFillTx/>
                <a:latin typeface="Arial" charset="0"/>
                <a:cs typeface="Arial" charset="0"/>
              </a:rPr>
              <a:t>Peak annual release 8 670 Bq/yr</a:t>
            </a:r>
          </a:p>
          <a:p>
            <a:pPr marL="1092509" lvl="3" indent="-180000" defTabSz="457209">
              <a:buClr>
                <a:srgbClr val="F06E00"/>
              </a:buClr>
              <a:buFont typeface="Wingdings" pitchFamily="2" charset="2"/>
              <a:buChar char="§"/>
              <a:defRPr/>
            </a:pPr>
            <a:r>
              <a:rPr kumimoji="0" lang="en-GB" sz="1200" b="0" i="0" u="none" strike="noStrike" kern="1200" cap="none" spc="0" normalizeH="0" baseline="0" noProof="0" dirty="0">
                <a:ln>
                  <a:noFill/>
                </a:ln>
                <a:solidFill>
                  <a:srgbClr val="000000"/>
                </a:solidFill>
                <a:effectLst/>
                <a:uLnTx/>
                <a:uFillTx/>
                <a:latin typeface="Arial" charset="0"/>
                <a:cs typeface="Arial" charset="0"/>
              </a:rPr>
              <a:t>Time of peak release rate: 140 000 a</a:t>
            </a:r>
          </a:p>
          <a:p>
            <a:pPr marL="1092509" lvl="3" indent="-180000" defTabSz="457209">
              <a:buClr>
                <a:srgbClr val="F06E00"/>
              </a:buClr>
              <a:buFont typeface="Wingdings" pitchFamily="2" charset="2"/>
              <a:buChar char="§"/>
              <a:defRPr/>
            </a:pPr>
            <a:r>
              <a:rPr lang="en-GB" sz="1200" baseline="30000" noProof="0" dirty="0">
                <a:solidFill>
                  <a:srgbClr val="000000"/>
                </a:solidFill>
                <a:latin typeface="Arial" charset="0"/>
                <a:cs typeface="Arial" charset="0"/>
              </a:rPr>
              <a:t>59</a:t>
            </a:r>
            <a:r>
              <a:rPr lang="en-GB" sz="1200" noProof="0" dirty="0">
                <a:solidFill>
                  <a:srgbClr val="000000"/>
                </a:solidFill>
                <a:latin typeface="Arial" charset="0"/>
                <a:cs typeface="Arial" charset="0"/>
              </a:rPr>
              <a:t>Ni largest contributor to release</a:t>
            </a:r>
            <a:endParaRPr kumimoji="0" lang="en-GB" sz="1200" b="0" i="0" u="none" strike="noStrike" kern="1200" cap="none" spc="0" normalizeH="0" baseline="0" noProof="0" dirty="0">
              <a:ln>
                <a:noFill/>
              </a:ln>
              <a:solidFill>
                <a:srgbClr val="000000"/>
              </a:solidFill>
              <a:effectLst/>
              <a:uLnTx/>
              <a:uFillTx/>
              <a:latin typeface="Arial" charset="0"/>
              <a:cs typeface="Arial" charset="0"/>
            </a:endParaRPr>
          </a:p>
          <a:p>
            <a:pPr marL="406800" marR="0" lvl="1" indent="-180000" algn="l" defTabSz="457209" rtl="0" eaLnBrk="1" fontAlgn="auto" latinLnBrk="0" hangingPunct="1">
              <a:lnSpc>
                <a:spcPct val="100000"/>
              </a:lnSpc>
              <a:spcBef>
                <a:spcPts val="0"/>
              </a:spcBef>
              <a:spcAft>
                <a:spcPts val="0"/>
              </a:spcAft>
              <a:buClr>
                <a:srgbClr val="F06E00"/>
              </a:buClr>
              <a:buSzTx/>
              <a:buFont typeface="Wingdings" pitchFamily="2" charset="2"/>
              <a:buChar char="§"/>
              <a:tabLst/>
              <a:defRPr/>
            </a:pPr>
            <a:endParaRPr lang="en-GB" sz="1400" noProof="0" dirty="0">
              <a:solidFill>
                <a:srgbClr val="000000"/>
              </a:solidFill>
              <a:latin typeface="Arial" charset="0"/>
              <a:cs typeface="Arial" charset="0"/>
            </a:endParaRPr>
          </a:p>
        </p:txBody>
      </p:sp>
      <p:cxnSp>
        <p:nvCxnSpPr>
          <p:cNvPr id="9" name="Straight Connector 8">
            <a:extLst>
              <a:ext uri="{FF2B5EF4-FFF2-40B4-BE49-F238E27FC236}">
                <a16:creationId xmlns:a16="http://schemas.microsoft.com/office/drawing/2014/main" id="{A94DCDCE-66AC-4C3C-93FC-81237049838A}"/>
              </a:ext>
            </a:extLst>
          </p:cNvPr>
          <p:cNvCxnSpPr/>
          <p:nvPr/>
        </p:nvCxnSpPr>
        <p:spPr>
          <a:xfrm flipH="1">
            <a:off x="500063" y="1600200"/>
            <a:ext cx="7675563" cy="0"/>
          </a:xfrm>
          <a:prstGeom prst="line">
            <a:avLst/>
          </a:prstGeom>
          <a:ln w="12700">
            <a:solidFill>
              <a:schemeClr val="accent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912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33064-28F5-68D7-09E0-FBAFE16B19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6BEF3-2081-5D4F-8624-B7B52DCF38B0}"/>
              </a:ext>
            </a:extLst>
          </p:cNvPr>
          <p:cNvSpPr>
            <a:spLocks noGrp="1"/>
          </p:cNvSpPr>
          <p:nvPr>
            <p:ph type="title"/>
          </p:nvPr>
        </p:nvSpPr>
        <p:spPr/>
        <p:txBody>
          <a:bodyPr/>
          <a:lstStyle/>
          <a:p>
            <a:r>
              <a:rPr lang="en-GB" dirty="0"/>
              <a:t>Release rates from the near-field</a:t>
            </a:r>
            <a:endParaRPr lang="en-GB" noProof="0" dirty="0"/>
          </a:p>
        </p:txBody>
      </p:sp>
      <p:sp>
        <p:nvSpPr>
          <p:cNvPr id="3" name="Footer Placeholder 2">
            <a:extLst>
              <a:ext uri="{FF2B5EF4-FFF2-40B4-BE49-F238E27FC236}">
                <a16:creationId xmlns:a16="http://schemas.microsoft.com/office/drawing/2014/main" id="{07FD995A-6C01-EC59-6CD4-D79D87B5FF89}"/>
              </a:ext>
            </a:extLst>
          </p:cNvPr>
          <p:cNvSpPr>
            <a:spLocks noGrp="1"/>
          </p:cNvSpPr>
          <p:nvPr>
            <p:ph type="ftr" sz="quarter" idx="3"/>
          </p:nvPr>
        </p:nvSpPr>
        <p:spPr/>
        <p:txBody>
          <a:bodyPr/>
          <a:lstStyle/>
          <a:p>
            <a:r>
              <a:rPr lang="en-GB" noProof="0" dirty="0"/>
              <a:t>VTT – beyond the obvious</a:t>
            </a:r>
          </a:p>
        </p:txBody>
      </p:sp>
      <p:sp>
        <p:nvSpPr>
          <p:cNvPr id="4" name="Slide Number Placeholder 3">
            <a:extLst>
              <a:ext uri="{FF2B5EF4-FFF2-40B4-BE49-F238E27FC236}">
                <a16:creationId xmlns:a16="http://schemas.microsoft.com/office/drawing/2014/main" id="{658A1802-4A26-55AA-9520-EBC1AE0B9E73}"/>
              </a:ext>
            </a:extLst>
          </p:cNvPr>
          <p:cNvSpPr>
            <a:spLocks noGrp="1"/>
          </p:cNvSpPr>
          <p:nvPr>
            <p:ph type="sldNum" sz="quarter" idx="4"/>
          </p:nvPr>
        </p:nvSpPr>
        <p:spPr/>
        <p:txBody>
          <a:bodyPr/>
          <a:lstStyle/>
          <a:p>
            <a:fld id="{B89A5CCE-AC13-A746-9A72-5D19050CC0B7}" type="slidenum">
              <a:rPr lang="en-GB" noProof="0" smtClean="0"/>
              <a:pPr/>
              <a:t>12</a:t>
            </a:fld>
            <a:endParaRPr lang="en-GB" noProof="0" dirty="0"/>
          </a:p>
        </p:txBody>
      </p:sp>
      <p:sp>
        <p:nvSpPr>
          <p:cNvPr id="6" name="Date Placeholder 5">
            <a:extLst>
              <a:ext uri="{FF2B5EF4-FFF2-40B4-BE49-F238E27FC236}">
                <a16:creationId xmlns:a16="http://schemas.microsoft.com/office/drawing/2014/main" id="{2181E526-C64B-CCE4-2A83-780C6C071ADC}"/>
              </a:ext>
            </a:extLst>
          </p:cNvPr>
          <p:cNvSpPr>
            <a:spLocks noGrp="1"/>
          </p:cNvSpPr>
          <p:nvPr>
            <p:ph type="dt" sz="half" idx="2"/>
          </p:nvPr>
        </p:nvSpPr>
        <p:spPr/>
        <p:txBody>
          <a:bodyPr/>
          <a:lstStyle/>
          <a:p>
            <a:fld id="{DDB9C9BE-2978-A549-B6E1-1C5A4063E459}" type="datetime1">
              <a:rPr lang="en-GB" noProof="0" smtClean="0"/>
              <a:t>17/10/2025</a:t>
            </a:fld>
            <a:endParaRPr lang="en-GB" noProof="0" dirty="0"/>
          </a:p>
        </p:txBody>
      </p:sp>
      <p:pic>
        <p:nvPicPr>
          <p:cNvPr id="19" name="Picture 18">
            <a:extLst>
              <a:ext uri="{FF2B5EF4-FFF2-40B4-BE49-F238E27FC236}">
                <a16:creationId xmlns:a16="http://schemas.microsoft.com/office/drawing/2014/main" id="{D6EF4F27-9FE3-813C-C893-532FE148FE45}"/>
              </a:ext>
            </a:extLst>
          </p:cNvPr>
          <p:cNvPicPr>
            <a:picLocks noChangeAspect="1"/>
          </p:cNvPicPr>
          <p:nvPr/>
        </p:nvPicPr>
        <p:blipFill rotWithShape="1">
          <a:blip r:embed="rId2">
            <a:extLst>
              <a:ext uri="{28A0092B-C50C-407E-A947-70E740481C1C}">
                <a14:useLocalDpi xmlns:a14="http://schemas.microsoft.com/office/drawing/2010/main" val="0"/>
              </a:ext>
            </a:extLst>
          </a:blip>
          <a:srcRect l="9054" t="6228" r="4923" b="18717"/>
          <a:stretch>
            <a:fillRect/>
          </a:stretch>
        </p:blipFill>
        <p:spPr bwMode="auto">
          <a:xfrm>
            <a:off x="4530434" y="1188483"/>
            <a:ext cx="4465028" cy="2766533"/>
          </a:xfrm>
          <a:prstGeom prst="rect">
            <a:avLst/>
          </a:prstGeom>
          <a:noFill/>
          <a:ln>
            <a:noFill/>
          </a:ln>
          <a:extLst>
            <a:ext uri="{53640926-AAD7-44D8-BBD7-CCE9431645EC}">
              <a14:shadowObscured xmlns:a14="http://schemas.microsoft.com/office/drawing/2010/main"/>
            </a:ext>
          </a:extLst>
        </p:spPr>
      </p:pic>
      <p:sp>
        <p:nvSpPr>
          <p:cNvPr id="22" name="TextBox 21">
            <a:extLst>
              <a:ext uri="{FF2B5EF4-FFF2-40B4-BE49-F238E27FC236}">
                <a16:creationId xmlns:a16="http://schemas.microsoft.com/office/drawing/2014/main" id="{535F2EFA-E6A8-405C-869B-0F993299684A}"/>
              </a:ext>
            </a:extLst>
          </p:cNvPr>
          <p:cNvSpPr txBox="1"/>
          <p:nvPr/>
        </p:nvSpPr>
        <p:spPr>
          <a:xfrm>
            <a:off x="-110399" y="3892133"/>
            <a:ext cx="4572000" cy="1261884"/>
          </a:xfrm>
          <a:prstGeom prst="rect">
            <a:avLst/>
          </a:prstGeom>
          <a:noFill/>
        </p:spPr>
        <p:txBody>
          <a:bodyPr wrap="square">
            <a:spAutoFit/>
          </a:bodyPr>
          <a:lstStyle/>
          <a:p>
            <a:pPr marL="901709" lvl="2" indent="-216000" defTabSz="457209">
              <a:spcBef>
                <a:spcPts val="300"/>
              </a:spcBef>
              <a:buClr>
                <a:srgbClr val="F06E00"/>
              </a:buClr>
              <a:buSzPct val="100000"/>
              <a:buFont typeface="Wingdings" pitchFamily="2" charset="2"/>
              <a:buChar char="§"/>
              <a:defRPr/>
            </a:pPr>
            <a:r>
              <a:rPr kumimoji="0" lang="en-GB" sz="1400" b="0" i="0" u="none" strike="noStrike" kern="1200" cap="none" spc="0" normalizeH="0" baseline="0" noProof="0" dirty="0">
                <a:ln>
                  <a:noFill/>
                </a:ln>
                <a:solidFill>
                  <a:srgbClr val="000000"/>
                </a:solidFill>
                <a:effectLst/>
                <a:uLnTx/>
                <a:uFillTx/>
                <a:latin typeface="Arial" charset="0"/>
                <a:cs typeface="Arial" charset="0"/>
              </a:rPr>
              <a:t>Rolls-Royce</a:t>
            </a:r>
            <a:r>
              <a:rPr kumimoji="0" lang="en-GB" sz="1400" b="0" i="0" u="none" strike="noStrike" kern="1200" cap="none" spc="0" normalizeH="0" noProof="0" dirty="0">
                <a:ln>
                  <a:noFill/>
                </a:ln>
                <a:solidFill>
                  <a:srgbClr val="000000"/>
                </a:solidFill>
                <a:effectLst/>
                <a:uLnTx/>
                <a:uFillTx/>
                <a:latin typeface="Arial" charset="0"/>
                <a:cs typeface="Arial" charset="0"/>
              </a:rPr>
              <a:t> SMR</a:t>
            </a:r>
            <a:endParaRPr kumimoji="0" lang="en-GB" sz="1400" b="0" i="0" u="none" strike="noStrike" kern="1200" cap="none" spc="0" normalizeH="0" baseline="0" noProof="0" dirty="0">
              <a:ln>
                <a:noFill/>
              </a:ln>
              <a:solidFill>
                <a:srgbClr val="000000"/>
              </a:solidFill>
              <a:effectLst/>
              <a:uLnTx/>
              <a:uFillTx/>
              <a:latin typeface="Arial" charset="0"/>
              <a:cs typeface="Arial" charset="0"/>
            </a:endParaRPr>
          </a:p>
          <a:p>
            <a:pPr marL="1092509" lvl="3" indent="-180000" defTabSz="457209">
              <a:buClr>
                <a:srgbClr val="F06E00"/>
              </a:buClr>
              <a:buFont typeface="Wingdings" pitchFamily="2" charset="2"/>
              <a:buChar char="§"/>
              <a:defRPr/>
            </a:pPr>
            <a:r>
              <a:rPr kumimoji="0" lang="en-GB" sz="1200" b="0" i="0" u="none" strike="noStrike" kern="1200" cap="none" spc="0" normalizeH="0" baseline="0" noProof="0" dirty="0">
                <a:ln>
                  <a:noFill/>
                </a:ln>
                <a:solidFill>
                  <a:srgbClr val="000000"/>
                </a:solidFill>
                <a:effectLst/>
                <a:uLnTx/>
                <a:uFillTx/>
                <a:latin typeface="Arial" charset="0"/>
                <a:cs typeface="Arial" charset="0"/>
              </a:rPr>
              <a:t>Total release: 8.9 GBq</a:t>
            </a:r>
          </a:p>
          <a:p>
            <a:pPr marL="1092509" lvl="3" indent="-180000" defTabSz="457209">
              <a:buClr>
                <a:srgbClr val="F06E00"/>
              </a:buClr>
              <a:buFont typeface="Wingdings" pitchFamily="2" charset="2"/>
              <a:buChar char="§"/>
              <a:defRPr/>
            </a:pPr>
            <a:r>
              <a:rPr kumimoji="0" lang="en-GB" sz="1200" b="0" i="0" u="none" strike="noStrike" kern="1200" cap="none" spc="0" normalizeH="0" baseline="0" noProof="0" dirty="0">
                <a:ln>
                  <a:noFill/>
                </a:ln>
                <a:solidFill>
                  <a:srgbClr val="000000"/>
                </a:solidFill>
                <a:effectLst/>
                <a:uLnTx/>
                <a:uFillTx/>
                <a:latin typeface="Arial" charset="0"/>
                <a:cs typeface="Arial" charset="0"/>
              </a:rPr>
              <a:t>Peak annual release 9 880</a:t>
            </a:r>
            <a:r>
              <a:rPr kumimoji="0" lang="en-GB" sz="1200" b="0" i="0" u="none" strike="noStrike" kern="1200" cap="none" spc="0" normalizeH="0" noProof="0" dirty="0">
                <a:ln>
                  <a:noFill/>
                </a:ln>
                <a:solidFill>
                  <a:srgbClr val="000000"/>
                </a:solidFill>
                <a:effectLst/>
                <a:uLnTx/>
                <a:uFillTx/>
                <a:latin typeface="Arial" charset="0"/>
                <a:cs typeface="Arial" charset="0"/>
              </a:rPr>
              <a:t> </a:t>
            </a:r>
            <a:r>
              <a:rPr kumimoji="0" lang="en-GB" sz="1200" b="0" i="0" u="none" strike="noStrike" kern="1200" cap="none" spc="0" normalizeH="0" baseline="0" noProof="0" dirty="0">
                <a:ln>
                  <a:noFill/>
                </a:ln>
                <a:solidFill>
                  <a:srgbClr val="000000"/>
                </a:solidFill>
                <a:effectLst/>
                <a:uLnTx/>
                <a:uFillTx/>
                <a:latin typeface="Arial" charset="0"/>
                <a:cs typeface="Arial" charset="0"/>
              </a:rPr>
              <a:t>Bq/yr</a:t>
            </a:r>
          </a:p>
          <a:p>
            <a:pPr marL="1092509" lvl="3" indent="-180000" defTabSz="457209">
              <a:buClr>
                <a:srgbClr val="F06E00"/>
              </a:buClr>
              <a:buFont typeface="Wingdings" pitchFamily="2" charset="2"/>
              <a:buChar char="§"/>
              <a:defRPr/>
            </a:pPr>
            <a:r>
              <a:rPr kumimoji="0" lang="en-GB" sz="1200" b="0" i="0" u="none" strike="noStrike" kern="1200" cap="none" spc="0" normalizeH="0" baseline="0" noProof="0" dirty="0">
                <a:ln>
                  <a:noFill/>
                </a:ln>
                <a:solidFill>
                  <a:srgbClr val="000000"/>
                </a:solidFill>
                <a:effectLst/>
                <a:uLnTx/>
                <a:uFillTx/>
                <a:latin typeface="Arial" charset="0"/>
                <a:cs typeface="Arial" charset="0"/>
              </a:rPr>
              <a:t>Time of peak release rate: 350 </a:t>
            </a:r>
            <a:r>
              <a:rPr lang="en-GB" sz="1200" noProof="0" dirty="0">
                <a:solidFill>
                  <a:srgbClr val="000000"/>
                </a:solidFill>
                <a:latin typeface="Arial" charset="0"/>
                <a:cs typeface="Arial" charset="0"/>
              </a:rPr>
              <a:t>0</a:t>
            </a:r>
            <a:r>
              <a:rPr kumimoji="0" lang="en-GB" sz="1200" b="0" i="0" u="none" strike="noStrike" kern="1200" cap="none" spc="0" normalizeH="0" baseline="0" noProof="0" dirty="0">
                <a:ln>
                  <a:noFill/>
                </a:ln>
                <a:solidFill>
                  <a:srgbClr val="000000"/>
                </a:solidFill>
                <a:effectLst/>
                <a:uLnTx/>
                <a:uFillTx/>
                <a:latin typeface="Arial" charset="0"/>
                <a:cs typeface="Arial" charset="0"/>
              </a:rPr>
              <a:t>00 a</a:t>
            </a:r>
          </a:p>
          <a:p>
            <a:pPr marL="1092509" lvl="3" indent="-180000" defTabSz="457209">
              <a:buClr>
                <a:srgbClr val="F06E00"/>
              </a:buClr>
              <a:buFont typeface="Wingdings" pitchFamily="2" charset="2"/>
              <a:buChar char="§"/>
              <a:defRPr/>
            </a:pPr>
            <a:r>
              <a:rPr lang="en-GB" sz="1200" baseline="30000" noProof="0" dirty="0">
                <a:solidFill>
                  <a:srgbClr val="000000"/>
                </a:solidFill>
                <a:latin typeface="Arial" charset="0"/>
                <a:cs typeface="Arial" charset="0"/>
              </a:rPr>
              <a:t>59</a:t>
            </a:r>
            <a:r>
              <a:rPr lang="en-GB" sz="1200" noProof="0" dirty="0">
                <a:solidFill>
                  <a:srgbClr val="000000"/>
                </a:solidFill>
                <a:latin typeface="Arial" charset="0"/>
                <a:cs typeface="Arial" charset="0"/>
              </a:rPr>
              <a:t>Ni largest contributor to release</a:t>
            </a:r>
          </a:p>
          <a:p>
            <a:pPr marL="406800" marR="0" lvl="1" indent="-180000" algn="l" defTabSz="457209" rtl="0" eaLnBrk="1" fontAlgn="auto" latinLnBrk="0" hangingPunct="1">
              <a:lnSpc>
                <a:spcPct val="100000"/>
              </a:lnSpc>
              <a:spcBef>
                <a:spcPts val="0"/>
              </a:spcBef>
              <a:spcAft>
                <a:spcPts val="0"/>
              </a:spcAft>
              <a:buClr>
                <a:srgbClr val="F06E00"/>
              </a:buClr>
              <a:buSzTx/>
              <a:buFont typeface="Wingdings" pitchFamily="2" charset="2"/>
              <a:buChar char="§"/>
              <a:tabLst/>
              <a:defRPr/>
            </a:pPr>
            <a:endParaRPr lang="en-GB" sz="1400" noProof="0" dirty="0">
              <a:solidFill>
                <a:srgbClr val="000000"/>
              </a:solidFill>
              <a:latin typeface="Arial" charset="0"/>
              <a:cs typeface="Arial" charset="0"/>
            </a:endParaRPr>
          </a:p>
        </p:txBody>
      </p:sp>
      <p:sp>
        <p:nvSpPr>
          <p:cNvPr id="5" name="TextBox 4">
            <a:extLst>
              <a:ext uri="{FF2B5EF4-FFF2-40B4-BE49-F238E27FC236}">
                <a16:creationId xmlns:a16="http://schemas.microsoft.com/office/drawing/2014/main" id="{DA907DCF-EDD7-18F3-738D-4FDC6AC3883E}"/>
              </a:ext>
            </a:extLst>
          </p:cNvPr>
          <p:cNvSpPr txBox="1"/>
          <p:nvPr/>
        </p:nvSpPr>
        <p:spPr>
          <a:xfrm>
            <a:off x="4087813" y="3892133"/>
            <a:ext cx="4572000" cy="1261884"/>
          </a:xfrm>
          <a:prstGeom prst="rect">
            <a:avLst/>
          </a:prstGeom>
          <a:noFill/>
        </p:spPr>
        <p:txBody>
          <a:bodyPr wrap="square">
            <a:spAutoFit/>
          </a:bodyPr>
          <a:lstStyle/>
          <a:p>
            <a:pPr marL="901709" lvl="2" indent="-216000" defTabSz="457209">
              <a:spcBef>
                <a:spcPts val="300"/>
              </a:spcBef>
              <a:buClr>
                <a:srgbClr val="F06E00"/>
              </a:buClr>
              <a:buSzPct val="100000"/>
              <a:buFont typeface="Wingdings" pitchFamily="2" charset="2"/>
              <a:buChar char="§"/>
              <a:defRPr/>
            </a:pPr>
            <a:r>
              <a:rPr kumimoji="0" lang="en-GB" sz="1400" b="0" i="0" u="none" strike="noStrike" kern="1200" cap="none" spc="0" normalizeH="0" baseline="0" noProof="0" dirty="0">
                <a:ln>
                  <a:noFill/>
                </a:ln>
                <a:solidFill>
                  <a:srgbClr val="000000"/>
                </a:solidFill>
                <a:effectLst/>
                <a:uLnTx/>
                <a:uFillTx/>
                <a:latin typeface="Arial" charset="0"/>
                <a:cs typeface="Arial" charset="0"/>
              </a:rPr>
              <a:t>LDR lite</a:t>
            </a:r>
          </a:p>
          <a:p>
            <a:pPr marL="1092509" lvl="3" indent="-180000" defTabSz="457209">
              <a:buClr>
                <a:srgbClr val="F06E00"/>
              </a:buClr>
              <a:buFont typeface="Wingdings" pitchFamily="2" charset="2"/>
              <a:buChar char="§"/>
              <a:defRPr/>
            </a:pPr>
            <a:r>
              <a:rPr kumimoji="0" lang="en-GB" sz="1200" b="0" i="0" u="none" strike="noStrike" kern="1200" cap="none" spc="0" normalizeH="0" baseline="0" noProof="0" dirty="0">
                <a:ln>
                  <a:noFill/>
                </a:ln>
                <a:solidFill>
                  <a:srgbClr val="000000"/>
                </a:solidFill>
                <a:effectLst/>
                <a:uLnTx/>
                <a:uFillTx/>
                <a:latin typeface="Arial" charset="0"/>
                <a:cs typeface="Arial" charset="0"/>
              </a:rPr>
              <a:t>Total release: 2.9 GBq</a:t>
            </a:r>
          </a:p>
          <a:p>
            <a:pPr marL="1092509" lvl="3" indent="-180000" defTabSz="457209">
              <a:buClr>
                <a:srgbClr val="F06E00"/>
              </a:buClr>
              <a:buFont typeface="Wingdings" pitchFamily="2" charset="2"/>
              <a:buChar char="§"/>
              <a:defRPr/>
            </a:pPr>
            <a:r>
              <a:rPr kumimoji="0" lang="en-GB" sz="1200" b="0" i="0" u="none" strike="noStrike" kern="1200" cap="none" spc="0" normalizeH="0" baseline="0" noProof="0" dirty="0">
                <a:ln>
                  <a:noFill/>
                </a:ln>
                <a:solidFill>
                  <a:srgbClr val="000000"/>
                </a:solidFill>
                <a:effectLst/>
                <a:uLnTx/>
                <a:uFillTx/>
                <a:latin typeface="Arial" charset="0"/>
                <a:cs typeface="Arial" charset="0"/>
              </a:rPr>
              <a:t>Peak annual release 8 670 Bq/yr</a:t>
            </a:r>
          </a:p>
          <a:p>
            <a:pPr marL="1092509" lvl="3" indent="-180000" defTabSz="457209">
              <a:buClr>
                <a:srgbClr val="F06E00"/>
              </a:buClr>
              <a:buFont typeface="Wingdings" pitchFamily="2" charset="2"/>
              <a:buChar char="§"/>
              <a:defRPr/>
            </a:pPr>
            <a:r>
              <a:rPr kumimoji="0" lang="en-GB" sz="1200" b="0" i="0" u="none" strike="noStrike" kern="1200" cap="none" spc="0" normalizeH="0" baseline="0" noProof="0" dirty="0">
                <a:ln>
                  <a:noFill/>
                </a:ln>
                <a:solidFill>
                  <a:srgbClr val="000000"/>
                </a:solidFill>
                <a:effectLst/>
                <a:uLnTx/>
                <a:uFillTx/>
                <a:latin typeface="Arial" charset="0"/>
                <a:cs typeface="Arial" charset="0"/>
              </a:rPr>
              <a:t>Time of peak release rate: 140 000 a</a:t>
            </a:r>
          </a:p>
          <a:p>
            <a:pPr marL="1092509" lvl="3" indent="-180000" defTabSz="457209">
              <a:buClr>
                <a:srgbClr val="F06E00"/>
              </a:buClr>
              <a:buFont typeface="Wingdings" pitchFamily="2" charset="2"/>
              <a:buChar char="§"/>
              <a:defRPr/>
            </a:pPr>
            <a:r>
              <a:rPr lang="en-GB" sz="1200" baseline="30000" noProof="0" dirty="0">
                <a:solidFill>
                  <a:srgbClr val="000000"/>
                </a:solidFill>
                <a:latin typeface="Arial" charset="0"/>
                <a:cs typeface="Arial" charset="0"/>
              </a:rPr>
              <a:t>59</a:t>
            </a:r>
            <a:r>
              <a:rPr lang="en-GB" sz="1200" noProof="0" dirty="0">
                <a:solidFill>
                  <a:srgbClr val="000000"/>
                </a:solidFill>
                <a:latin typeface="Arial" charset="0"/>
                <a:cs typeface="Arial" charset="0"/>
              </a:rPr>
              <a:t>Ni largest contributor to release</a:t>
            </a:r>
            <a:endParaRPr kumimoji="0" lang="en-GB" sz="1200" b="0" i="0" u="none" strike="noStrike" kern="1200" cap="none" spc="0" normalizeH="0" baseline="0" noProof="0" dirty="0">
              <a:ln>
                <a:noFill/>
              </a:ln>
              <a:solidFill>
                <a:srgbClr val="000000"/>
              </a:solidFill>
              <a:effectLst/>
              <a:uLnTx/>
              <a:uFillTx/>
              <a:latin typeface="Arial" charset="0"/>
              <a:cs typeface="Arial" charset="0"/>
            </a:endParaRPr>
          </a:p>
          <a:p>
            <a:pPr marL="406800" marR="0" lvl="1" indent="-180000" algn="l" defTabSz="457209" rtl="0" eaLnBrk="1" fontAlgn="auto" latinLnBrk="0" hangingPunct="1">
              <a:lnSpc>
                <a:spcPct val="100000"/>
              </a:lnSpc>
              <a:spcBef>
                <a:spcPts val="0"/>
              </a:spcBef>
              <a:spcAft>
                <a:spcPts val="0"/>
              </a:spcAft>
              <a:buClr>
                <a:srgbClr val="F06E00"/>
              </a:buClr>
              <a:buSzTx/>
              <a:buFont typeface="Wingdings" pitchFamily="2" charset="2"/>
              <a:buChar char="§"/>
              <a:tabLst/>
              <a:defRPr/>
            </a:pPr>
            <a:endParaRPr lang="en-GB" sz="1400" noProof="0" dirty="0">
              <a:solidFill>
                <a:srgbClr val="000000"/>
              </a:solidFill>
              <a:latin typeface="Arial" charset="0"/>
              <a:cs typeface="Arial" charset="0"/>
            </a:endParaRPr>
          </a:p>
        </p:txBody>
      </p:sp>
      <p:pic>
        <p:nvPicPr>
          <p:cNvPr id="8" name="Picture 7">
            <a:extLst>
              <a:ext uri="{FF2B5EF4-FFF2-40B4-BE49-F238E27FC236}">
                <a16:creationId xmlns:a16="http://schemas.microsoft.com/office/drawing/2014/main" id="{850A4954-B505-7C2D-90D7-628558247CB4}"/>
              </a:ext>
            </a:extLst>
          </p:cNvPr>
          <p:cNvPicPr>
            <a:picLocks noChangeAspect="1"/>
          </p:cNvPicPr>
          <p:nvPr/>
        </p:nvPicPr>
        <p:blipFill rotWithShape="1">
          <a:blip r:embed="rId3">
            <a:extLst>
              <a:ext uri="{28A0092B-C50C-407E-A947-70E740481C1C}">
                <a14:useLocalDpi xmlns:a14="http://schemas.microsoft.com/office/drawing/2010/main" val="0"/>
              </a:ext>
            </a:extLst>
          </a:blip>
          <a:srcRect l="5394" t="8157" r="5496" b="17477"/>
          <a:stretch>
            <a:fillRect/>
          </a:stretch>
        </p:blipFill>
        <p:spPr bwMode="auto">
          <a:xfrm>
            <a:off x="991" y="1256794"/>
            <a:ext cx="4571010" cy="2708959"/>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84EEC648-B158-E958-4CA9-3BC883FA4BCE}"/>
              </a:ext>
            </a:extLst>
          </p:cNvPr>
          <p:cNvPicPr>
            <a:picLocks noChangeAspect="1"/>
          </p:cNvPicPr>
          <p:nvPr/>
        </p:nvPicPr>
        <p:blipFill rotWithShape="1">
          <a:blip r:embed="rId2">
            <a:extLst>
              <a:ext uri="{28A0092B-C50C-407E-A947-70E740481C1C}">
                <a14:useLocalDpi xmlns:a14="http://schemas.microsoft.com/office/drawing/2010/main" val="0"/>
              </a:ext>
            </a:extLst>
          </a:blip>
          <a:srcRect l="15945" t="83923" r="16619" b="1810"/>
          <a:stretch>
            <a:fillRect/>
          </a:stretch>
        </p:blipFill>
        <p:spPr bwMode="auto">
          <a:xfrm>
            <a:off x="5829301" y="869976"/>
            <a:ext cx="3064550" cy="460437"/>
          </a:xfrm>
          <a:prstGeom prst="rect">
            <a:avLst/>
          </a:prstGeom>
          <a:noFill/>
          <a:ln>
            <a:noFill/>
          </a:ln>
          <a:extLst>
            <a:ext uri="{53640926-AAD7-44D8-BBD7-CCE9431645EC}">
              <a14:shadowObscured xmlns:a14="http://schemas.microsoft.com/office/drawing/2010/main"/>
            </a:ext>
          </a:extLst>
        </p:spPr>
      </p:pic>
      <p:cxnSp>
        <p:nvCxnSpPr>
          <p:cNvPr id="9" name="Straight Connector 8">
            <a:extLst>
              <a:ext uri="{FF2B5EF4-FFF2-40B4-BE49-F238E27FC236}">
                <a16:creationId xmlns:a16="http://schemas.microsoft.com/office/drawing/2014/main" id="{29376A4B-950E-D1CD-AD87-F5619677B54F}"/>
              </a:ext>
            </a:extLst>
          </p:cNvPr>
          <p:cNvCxnSpPr/>
          <p:nvPr/>
        </p:nvCxnSpPr>
        <p:spPr>
          <a:xfrm flipH="1">
            <a:off x="500063" y="1600200"/>
            <a:ext cx="7675563" cy="0"/>
          </a:xfrm>
          <a:prstGeom prst="line">
            <a:avLst/>
          </a:prstGeom>
          <a:ln w="12700">
            <a:solidFill>
              <a:schemeClr val="accent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68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1E951-979D-90D3-99EF-A0C66096889A}"/>
              </a:ext>
            </a:extLst>
          </p:cNvPr>
          <p:cNvSpPr>
            <a:spLocks noGrp="1"/>
          </p:cNvSpPr>
          <p:nvPr>
            <p:ph type="title"/>
          </p:nvPr>
        </p:nvSpPr>
        <p:spPr/>
        <p:txBody>
          <a:bodyPr/>
          <a:lstStyle/>
          <a:p>
            <a:r>
              <a:rPr lang="en-GB" noProof="0"/>
              <a:t>What do the results mean?</a:t>
            </a:r>
          </a:p>
        </p:txBody>
      </p:sp>
      <p:sp>
        <p:nvSpPr>
          <p:cNvPr id="3" name="Footer Placeholder 2">
            <a:extLst>
              <a:ext uri="{FF2B5EF4-FFF2-40B4-BE49-F238E27FC236}">
                <a16:creationId xmlns:a16="http://schemas.microsoft.com/office/drawing/2014/main" id="{F1799F5D-9E0D-69AE-B88F-D66DB6B29273}"/>
              </a:ext>
            </a:extLst>
          </p:cNvPr>
          <p:cNvSpPr>
            <a:spLocks noGrp="1"/>
          </p:cNvSpPr>
          <p:nvPr>
            <p:ph type="ftr" sz="quarter" idx="3"/>
          </p:nvPr>
        </p:nvSpPr>
        <p:spPr/>
        <p:txBody>
          <a:bodyPr/>
          <a:lstStyle/>
          <a:p>
            <a:r>
              <a:rPr lang="en-GB" noProof="0"/>
              <a:t>VTT – beyond the obvious</a:t>
            </a:r>
          </a:p>
        </p:txBody>
      </p:sp>
      <p:sp>
        <p:nvSpPr>
          <p:cNvPr id="4" name="Slide Number Placeholder 3">
            <a:extLst>
              <a:ext uri="{FF2B5EF4-FFF2-40B4-BE49-F238E27FC236}">
                <a16:creationId xmlns:a16="http://schemas.microsoft.com/office/drawing/2014/main" id="{7CBABDDB-CB71-8523-4BBE-A35377957429}"/>
              </a:ext>
            </a:extLst>
          </p:cNvPr>
          <p:cNvSpPr>
            <a:spLocks noGrp="1"/>
          </p:cNvSpPr>
          <p:nvPr>
            <p:ph type="sldNum" sz="quarter" idx="4"/>
          </p:nvPr>
        </p:nvSpPr>
        <p:spPr/>
        <p:txBody>
          <a:bodyPr/>
          <a:lstStyle/>
          <a:p>
            <a:fld id="{B89A5CCE-AC13-A746-9A72-5D19050CC0B7}" type="slidenum">
              <a:rPr lang="en-GB" noProof="0" smtClean="0"/>
              <a:pPr/>
              <a:t>13</a:t>
            </a:fld>
            <a:endParaRPr lang="en-GB" noProof="0"/>
          </a:p>
        </p:txBody>
      </p:sp>
      <p:sp>
        <p:nvSpPr>
          <p:cNvPr id="5" name="Content Placeholder 4">
            <a:extLst>
              <a:ext uri="{FF2B5EF4-FFF2-40B4-BE49-F238E27FC236}">
                <a16:creationId xmlns:a16="http://schemas.microsoft.com/office/drawing/2014/main" id="{D0B3895D-1945-2036-12D0-09BA504994B0}"/>
              </a:ext>
            </a:extLst>
          </p:cNvPr>
          <p:cNvSpPr>
            <a:spLocks noGrp="1"/>
          </p:cNvSpPr>
          <p:nvPr>
            <p:ph sz="quarter" idx="16"/>
          </p:nvPr>
        </p:nvSpPr>
        <p:spPr>
          <a:xfrm>
            <a:off x="719743" y="1455738"/>
            <a:ext cx="7726425" cy="3168650"/>
          </a:xfrm>
        </p:spPr>
        <p:txBody>
          <a:bodyPr/>
          <a:lstStyle/>
          <a:p>
            <a:pPr marL="342900" indent="-342900">
              <a:buFont typeface="+mj-lt"/>
              <a:buAutoNum type="arabicPeriod"/>
            </a:pPr>
            <a:r>
              <a:rPr lang="en-GB" baseline="30000" noProof="0" dirty="0"/>
              <a:t>14</a:t>
            </a:r>
            <a:r>
              <a:rPr lang="en-GB" noProof="0" dirty="0"/>
              <a:t>C largest in reference fuel </a:t>
            </a:r>
            <a:r>
              <a:rPr lang="en-GB" baseline="30000" noProof="0" dirty="0"/>
              <a:t>59</a:t>
            </a:r>
            <a:r>
              <a:rPr lang="en-GB" noProof="0" dirty="0"/>
              <a:t>Ni in SMRs</a:t>
            </a:r>
          </a:p>
          <a:p>
            <a:pPr marL="533700" lvl="1" indent="-342900"/>
            <a:r>
              <a:rPr lang="en-GB" noProof="0" dirty="0"/>
              <a:t>Impurities were not included in the SMR characterisation. Activation of impurities leads into </a:t>
            </a:r>
            <a:r>
              <a:rPr lang="en-GB" baseline="30000" noProof="0" dirty="0"/>
              <a:t>14</a:t>
            </a:r>
            <a:r>
              <a:rPr lang="en-GB" noProof="0" dirty="0"/>
              <a:t>C formation.</a:t>
            </a:r>
          </a:p>
          <a:p>
            <a:pPr marL="533700" lvl="1" indent="-342900"/>
            <a:r>
              <a:rPr lang="en-GB" noProof="0" dirty="0"/>
              <a:t>SMR metal parts contain more nickel that is activated. Also, other nuclides such as </a:t>
            </a:r>
            <a:r>
              <a:rPr lang="en-GB" baseline="30000" noProof="0" dirty="0"/>
              <a:t>93</a:t>
            </a:r>
            <a:r>
              <a:rPr lang="en-GB" noProof="0" dirty="0"/>
              <a:t>Mo</a:t>
            </a:r>
          </a:p>
          <a:p>
            <a:pPr marL="533700" lvl="1" indent="-342900"/>
            <a:r>
              <a:rPr lang="en-GB" noProof="0" dirty="0"/>
              <a:t>Delays time of peak release!</a:t>
            </a:r>
          </a:p>
          <a:p>
            <a:pPr marL="533700" lvl="1" indent="-342900"/>
            <a:r>
              <a:rPr lang="en-GB" noProof="0" dirty="0"/>
              <a:t>Other radionuclides such as </a:t>
            </a:r>
            <a:r>
              <a:rPr lang="en-GB" baseline="30000" noProof="0" dirty="0"/>
              <a:t>125</a:t>
            </a:r>
            <a:r>
              <a:rPr lang="en-GB" noProof="0" dirty="0"/>
              <a:t>Cs and </a:t>
            </a:r>
            <a:r>
              <a:rPr lang="en-GB" baseline="30000" noProof="0" dirty="0"/>
              <a:t>129</a:t>
            </a:r>
            <a:r>
              <a:rPr lang="en-GB" noProof="0" dirty="0"/>
              <a:t>I have smaller differences, mainly from burnup and mass in</a:t>
            </a:r>
            <a:r>
              <a:rPr lang="en-GB" dirty="0"/>
              <a:t> the reference</a:t>
            </a:r>
            <a:r>
              <a:rPr lang="en-GB" noProof="0" dirty="0"/>
              <a:t> canister</a:t>
            </a:r>
          </a:p>
          <a:p>
            <a:pPr marL="342900" indent="-342900">
              <a:buFont typeface="+mj-lt"/>
              <a:buAutoNum type="arabicPeriod"/>
            </a:pPr>
            <a:endParaRPr lang="en-GB" noProof="0" dirty="0"/>
          </a:p>
          <a:p>
            <a:pPr marL="342900" indent="-342900">
              <a:buFont typeface="+mj-lt"/>
              <a:buAutoNum type="arabicPeriod"/>
            </a:pPr>
            <a:r>
              <a:rPr lang="en-GB" noProof="0" dirty="0"/>
              <a:t>Despite lack of activated impurities, the total release from RR </a:t>
            </a:r>
            <a:r>
              <a:rPr lang="en-GB" noProof="0" dirty="0">
                <a:solidFill>
                  <a:schemeClr val="tx1"/>
                </a:solidFill>
              </a:rPr>
              <a:t>is the highest</a:t>
            </a:r>
          </a:p>
          <a:p>
            <a:pPr marL="533700" lvl="1" indent="-342900"/>
            <a:r>
              <a:rPr lang="en-GB" noProof="0" dirty="0"/>
              <a:t>Mass in a disposal canister varies between the reactors. </a:t>
            </a:r>
          </a:p>
          <a:p>
            <a:pPr marL="392013" lvl="2" indent="0">
              <a:buNone/>
            </a:pPr>
            <a:r>
              <a:rPr lang="en-GB" noProof="0" dirty="0">
                <a:sym typeface="Wingdings" panose="05000000000000000000" pitchFamily="2" charset="2"/>
              </a:rPr>
              <a:t>		 </a:t>
            </a:r>
            <a:r>
              <a:rPr lang="en-GB" noProof="0" dirty="0"/>
              <a:t>In the future, it would be useful to compare canisters with normalised loading.</a:t>
            </a:r>
          </a:p>
          <a:p>
            <a:pPr marL="533700" lvl="1" indent="-342900"/>
            <a:r>
              <a:rPr lang="en-GB" noProof="0" dirty="0"/>
              <a:t>High burnup leads to a larger inventory of fission products.</a:t>
            </a:r>
          </a:p>
          <a:p>
            <a:pPr marL="533700" lvl="1" indent="-342900"/>
            <a:r>
              <a:rPr lang="en-GB" noProof="0" dirty="0"/>
              <a:t>Effect of high burnup on degradation rates not considered</a:t>
            </a:r>
          </a:p>
          <a:p>
            <a:pPr marL="533700" lvl="1" indent="-342900"/>
            <a:endParaRPr lang="en-GB" noProof="0" dirty="0"/>
          </a:p>
        </p:txBody>
      </p:sp>
      <p:sp>
        <p:nvSpPr>
          <p:cNvPr id="6" name="Date Placeholder 5">
            <a:extLst>
              <a:ext uri="{FF2B5EF4-FFF2-40B4-BE49-F238E27FC236}">
                <a16:creationId xmlns:a16="http://schemas.microsoft.com/office/drawing/2014/main" id="{ACE03023-A8F5-60DE-53E0-DA5BE1956031}"/>
              </a:ext>
            </a:extLst>
          </p:cNvPr>
          <p:cNvSpPr>
            <a:spLocks noGrp="1"/>
          </p:cNvSpPr>
          <p:nvPr>
            <p:ph type="dt" sz="half" idx="2"/>
          </p:nvPr>
        </p:nvSpPr>
        <p:spPr/>
        <p:txBody>
          <a:bodyPr/>
          <a:lstStyle/>
          <a:p>
            <a:fld id="{DDB9C9BE-2978-A549-B6E1-1C5A4063E459}" type="datetime1">
              <a:rPr lang="en-GB" noProof="0" smtClean="0"/>
              <a:t>17/10/2025</a:t>
            </a:fld>
            <a:endParaRPr lang="en-GB" noProof="0"/>
          </a:p>
        </p:txBody>
      </p:sp>
    </p:spTree>
    <p:extLst>
      <p:ext uri="{BB962C8B-B14F-4D97-AF65-F5344CB8AC3E}">
        <p14:creationId xmlns:p14="http://schemas.microsoft.com/office/powerpoint/2010/main" val="328811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8D048-72F4-059F-2571-CFF13A188A45}"/>
              </a:ext>
            </a:extLst>
          </p:cNvPr>
          <p:cNvSpPr>
            <a:spLocks noGrp="1"/>
          </p:cNvSpPr>
          <p:nvPr>
            <p:ph type="title"/>
          </p:nvPr>
        </p:nvSpPr>
        <p:spPr/>
        <p:txBody>
          <a:bodyPr/>
          <a:lstStyle/>
          <a:p>
            <a:r>
              <a:rPr lang="en-GB" noProof="0" dirty="0"/>
              <a:t>Conclusions</a:t>
            </a:r>
          </a:p>
        </p:txBody>
      </p:sp>
      <p:sp>
        <p:nvSpPr>
          <p:cNvPr id="3" name="Footer Placeholder 2">
            <a:extLst>
              <a:ext uri="{FF2B5EF4-FFF2-40B4-BE49-F238E27FC236}">
                <a16:creationId xmlns:a16="http://schemas.microsoft.com/office/drawing/2014/main" id="{ACCC8B35-084F-09C0-26D3-8B8B85EF8CE1}"/>
              </a:ext>
            </a:extLst>
          </p:cNvPr>
          <p:cNvSpPr>
            <a:spLocks noGrp="1"/>
          </p:cNvSpPr>
          <p:nvPr>
            <p:ph type="ftr" sz="quarter" idx="3"/>
          </p:nvPr>
        </p:nvSpPr>
        <p:spPr/>
        <p:txBody>
          <a:bodyPr/>
          <a:lstStyle/>
          <a:p>
            <a:r>
              <a:rPr lang="en-GB" noProof="0" dirty="0"/>
              <a:t>VTT – beyond the obvious</a:t>
            </a:r>
          </a:p>
        </p:txBody>
      </p:sp>
      <p:sp>
        <p:nvSpPr>
          <p:cNvPr id="4" name="Slide Number Placeholder 3">
            <a:extLst>
              <a:ext uri="{FF2B5EF4-FFF2-40B4-BE49-F238E27FC236}">
                <a16:creationId xmlns:a16="http://schemas.microsoft.com/office/drawing/2014/main" id="{D372C7F4-F516-06BB-C8FC-D1762303AE67}"/>
              </a:ext>
            </a:extLst>
          </p:cNvPr>
          <p:cNvSpPr>
            <a:spLocks noGrp="1"/>
          </p:cNvSpPr>
          <p:nvPr>
            <p:ph type="sldNum" sz="quarter" idx="4"/>
          </p:nvPr>
        </p:nvSpPr>
        <p:spPr/>
        <p:txBody>
          <a:bodyPr/>
          <a:lstStyle/>
          <a:p>
            <a:fld id="{B89A5CCE-AC13-A746-9A72-5D19050CC0B7}" type="slidenum">
              <a:rPr lang="en-GB" noProof="0" smtClean="0"/>
              <a:pPr/>
              <a:t>14</a:t>
            </a:fld>
            <a:endParaRPr lang="en-GB" noProof="0" dirty="0"/>
          </a:p>
        </p:txBody>
      </p:sp>
      <p:sp>
        <p:nvSpPr>
          <p:cNvPr id="5" name="Content Placeholder 4">
            <a:extLst>
              <a:ext uri="{FF2B5EF4-FFF2-40B4-BE49-F238E27FC236}">
                <a16:creationId xmlns:a16="http://schemas.microsoft.com/office/drawing/2014/main" id="{A9501D15-233F-2504-511F-E9462BB46CD6}"/>
              </a:ext>
            </a:extLst>
          </p:cNvPr>
          <p:cNvSpPr>
            <a:spLocks noGrp="1"/>
          </p:cNvSpPr>
          <p:nvPr>
            <p:ph sz="quarter" idx="16"/>
          </p:nvPr>
        </p:nvSpPr>
        <p:spPr>
          <a:xfrm>
            <a:off x="719743" y="1455738"/>
            <a:ext cx="7654236" cy="3168650"/>
          </a:xfrm>
        </p:spPr>
        <p:txBody>
          <a:bodyPr/>
          <a:lstStyle/>
          <a:p>
            <a:r>
              <a:rPr lang="en-GB" sz="1400" noProof="0" dirty="0"/>
              <a:t>A framework from reactor to repository for SMR SNF assessments was created</a:t>
            </a:r>
          </a:p>
          <a:p>
            <a:pPr lvl="1"/>
            <a:r>
              <a:rPr lang="en-GB" sz="1200" noProof="0" dirty="0"/>
              <a:t>Post-irradiation activities, decay heat and radionuclide inventories determined for two SMRs.</a:t>
            </a:r>
          </a:p>
          <a:p>
            <a:pPr lvl="1"/>
            <a:endParaRPr lang="en-GB" sz="1200" noProof="0" dirty="0"/>
          </a:p>
          <a:p>
            <a:r>
              <a:rPr lang="en-GB" sz="1400" noProof="0" dirty="0"/>
              <a:t>With a lower burnup, less fissile material is converted into fission products when comparing LDR lite to Rolls-Royce SMR</a:t>
            </a:r>
          </a:p>
          <a:p>
            <a:endParaRPr lang="en-GB" sz="1400" noProof="0" dirty="0"/>
          </a:p>
          <a:p>
            <a:r>
              <a:rPr lang="en-GB" sz="1400" noProof="0" dirty="0"/>
              <a:t>The radionuclide release rates differed significantly between the SMRs and the reference fuel</a:t>
            </a:r>
          </a:p>
          <a:p>
            <a:pPr lvl="1"/>
            <a:r>
              <a:rPr lang="en-GB" sz="1200" noProof="0" dirty="0"/>
              <a:t>Highlights importance of including impurities during characterisation. Do the vendors take this into account, especially for advanced SMRs?</a:t>
            </a:r>
          </a:p>
          <a:p>
            <a:pPr lvl="1"/>
            <a:r>
              <a:rPr lang="en-GB" sz="1200" noProof="0" dirty="0"/>
              <a:t>Reactor materials also affect the releases. Could the materials be optimised during design phase of SMRs to minimise activation of mobile radionuclides?</a:t>
            </a:r>
          </a:p>
          <a:p>
            <a:pPr lvl="1"/>
            <a:r>
              <a:rPr lang="en-GB" sz="1200" dirty="0"/>
              <a:t>Need for normalised canister loading or radionuclide releases per unit of energy produced!</a:t>
            </a:r>
            <a:endParaRPr lang="en-GB" sz="1200" noProof="0" dirty="0"/>
          </a:p>
          <a:p>
            <a:pPr lvl="1"/>
            <a:endParaRPr lang="en-GB" sz="1200" noProof="0" dirty="0"/>
          </a:p>
          <a:p>
            <a:r>
              <a:rPr lang="en-GB" sz="1400" noProof="0" dirty="0"/>
              <a:t>Characterisation and canister loading was done with a lot of assumptions</a:t>
            </a:r>
          </a:p>
          <a:p>
            <a:pPr lvl="1"/>
            <a:r>
              <a:rPr lang="en-GB" sz="1200" noProof="0" dirty="0"/>
              <a:t>More data needed from the vendors for detailed analysis!</a:t>
            </a:r>
          </a:p>
          <a:p>
            <a:pPr lvl="1"/>
            <a:endParaRPr lang="en-GB" sz="1200" noProof="0" dirty="0"/>
          </a:p>
          <a:p>
            <a:pPr lvl="1"/>
            <a:endParaRPr lang="en-GB" noProof="0" dirty="0"/>
          </a:p>
          <a:p>
            <a:endParaRPr lang="en-GB" noProof="0" dirty="0"/>
          </a:p>
        </p:txBody>
      </p:sp>
      <p:sp>
        <p:nvSpPr>
          <p:cNvPr id="6" name="Date Placeholder 5">
            <a:extLst>
              <a:ext uri="{FF2B5EF4-FFF2-40B4-BE49-F238E27FC236}">
                <a16:creationId xmlns:a16="http://schemas.microsoft.com/office/drawing/2014/main" id="{99C4121A-848F-E06A-F1A2-0926C5340ADC}"/>
              </a:ext>
            </a:extLst>
          </p:cNvPr>
          <p:cNvSpPr>
            <a:spLocks noGrp="1"/>
          </p:cNvSpPr>
          <p:nvPr>
            <p:ph type="dt" sz="half" idx="2"/>
          </p:nvPr>
        </p:nvSpPr>
        <p:spPr/>
        <p:txBody>
          <a:bodyPr/>
          <a:lstStyle/>
          <a:p>
            <a:fld id="{DDB9C9BE-2978-A549-B6E1-1C5A4063E459}" type="datetime1">
              <a:rPr lang="en-GB" noProof="0" smtClean="0"/>
              <a:t>17/10/2025</a:t>
            </a:fld>
            <a:endParaRPr lang="en-GB" noProof="0" dirty="0"/>
          </a:p>
        </p:txBody>
      </p:sp>
    </p:spTree>
    <p:extLst>
      <p:ext uri="{BB962C8B-B14F-4D97-AF65-F5344CB8AC3E}">
        <p14:creationId xmlns:p14="http://schemas.microsoft.com/office/powerpoint/2010/main" val="84255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D00C-DDB0-DE35-5F3C-FA078BD1459F}"/>
              </a:ext>
            </a:extLst>
          </p:cNvPr>
          <p:cNvSpPr>
            <a:spLocks noGrp="1"/>
          </p:cNvSpPr>
          <p:nvPr>
            <p:ph type="title"/>
          </p:nvPr>
        </p:nvSpPr>
        <p:spPr/>
        <p:txBody>
          <a:bodyPr/>
          <a:lstStyle/>
          <a:p>
            <a:r>
              <a:rPr lang="en-GB" noProof="0" dirty="0"/>
              <a:t>References</a:t>
            </a:r>
          </a:p>
        </p:txBody>
      </p:sp>
      <p:sp>
        <p:nvSpPr>
          <p:cNvPr id="3" name="Footer Placeholder 2">
            <a:extLst>
              <a:ext uri="{FF2B5EF4-FFF2-40B4-BE49-F238E27FC236}">
                <a16:creationId xmlns:a16="http://schemas.microsoft.com/office/drawing/2014/main" id="{CF377763-DE83-DC29-C3DE-44630028FE83}"/>
              </a:ext>
            </a:extLst>
          </p:cNvPr>
          <p:cNvSpPr>
            <a:spLocks noGrp="1"/>
          </p:cNvSpPr>
          <p:nvPr>
            <p:ph type="ftr" sz="quarter" idx="3"/>
          </p:nvPr>
        </p:nvSpPr>
        <p:spPr/>
        <p:txBody>
          <a:bodyPr/>
          <a:lstStyle/>
          <a:p>
            <a:r>
              <a:rPr lang="en-GB" noProof="0" dirty="0"/>
              <a:t>VTT – beyond the obvious</a:t>
            </a:r>
          </a:p>
        </p:txBody>
      </p:sp>
      <p:sp>
        <p:nvSpPr>
          <p:cNvPr id="4" name="Slide Number Placeholder 3">
            <a:extLst>
              <a:ext uri="{FF2B5EF4-FFF2-40B4-BE49-F238E27FC236}">
                <a16:creationId xmlns:a16="http://schemas.microsoft.com/office/drawing/2014/main" id="{99E4EA71-04B4-0B34-4E26-AA43CBC32087}"/>
              </a:ext>
            </a:extLst>
          </p:cNvPr>
          <p:cNvSpPr>
            <a:spLocks noGrp="1"/>
          </p:cNvSpPr>
          <p:nvPr>
            <p:ph type="sldNum" sz="quarter" idx="4"/>
          </p:nvPr>
        </p:nvSpPr>
        <p:spPr/>
        <p:txBody>
          <a:bodyPr/>
          <a:lstStyle/>
          <a:p>
            <a:fld id="{B89A5CCE-AC13-A746-9A72-5D19050CC0B7}" type="slidenum">
              <a:rPr lang="en-GB" noProof="0" smtClean="0"/>
              <a:pPr/>
              <a:t>15</a:t>
            </a:fld>
            <a:endParaRPr lang="en-GB" noProof="0" dirty="0"/>
          </a:p>
        </p:txBody>
      </p:sp>
      <p:sp>
        <p:nvSpPr>
          <p:cNvPr id="5" name="Content Placeholder 4">
            <a:extLst>
              <a:ext uri="{FF2B5EF4-FFF2-40B4-BE49-F238E27FC236}">
                <a16:creationId xmlns:a16="http://schemas.microsoft.com/office/drawing/2014/main" id="{3E0885E5-2436-6135-DD6C-701606A19EA6}"/>
              </a:ext>
            </a:extLst>
          </p:cNvPr>
          <p:cNvSpPr>
            <a:spLocks noGrp="1"/>
          </p:cNvSpPr>
          <p:nvPr>
            <p:ph sz="quarter" idx="16"/>
          </p:nvPr>
        </p:nvSpPr>
        <p:spPr>
          <a:xfrm>
            <a:off x="719743" y="1455738"/>
            <a:ext cx="8058497" cy="3168650"/>
          </a:xfrm>
        </p:spPr>
        <p:txBody>
          <a:bodyPr/>
          <a:lstStyle/>
          <a:p>
            <a:pPr marL="342900" indent="-342900">
              <a:buFont typeface="+mj-lt"/>
              <a:buAutoNum type="arabicPeriod"/>
            </a:pPr>
            <a:r>
              <a:rPr lang="en-GB" sz="1100" dirty="0"/>
              <a:t>International Atomic Energy Agency, “Small Modular Reactor Technology Catalogue 2024 Edition”, 2024. [Online]. Available: </a:t>
            </a:r>
            <a:r>
              <a:rPr lang="en-GB" sz="1100" dirty="0">
                <a:hlinkClick r:id="rId2"/>
              </a:rPr>
              <a:t>https://aris.iaea.org/Publications/SMR_catalogue_2024.pdf</a:t>
            </a:r>
            <a:endParaRPr lang="en-GB" sz="1100" dirty="0"/>
          </a:p>
          <a:p>
            <a:pPr marL="342900" indent="-342900">
              <a:buFont typeface="+mj-lt"/>
              <a:buAutoNum type="arabicPeriod"/>
            </a:pPr>
            <a:r>
              <a:rPr lang="en-GB" sz="1100" dirty="0"/>
              <a:t>R. Komu, R. Tuominen. "LDR lite benchmark specifications." LDR design document, LDR-PUB-VTT-10002-R4, VTT Technical Research Centre of Finland, 2024.</a:t>
            </a:r>
          </a:p>
          <a:p>
            <a:pPr marL="342900" indent="-342900">
              <a:buFont typeface="+mj-lt"/>
              <a:buAutoNum type="arabicPeriod"/>
            </a:pPr>
            <a:r>
              <a:rPr lang="en-GB" sz="1100" dirty="0"/>
              <a:t>J. Leppänen, V. Valtavirta, A. Rintala and R. Tuominen, ”Status of the Serpent Monte Carlo code in 2024”, EPJ Nuclear Sciences &amp; Technologies, vol 11, 2025. [Online]. Available: </a:t>
            </a:r>
            <a:r>
              <a:rPr lang="en-GB" sz="1100" dirty="0">
                <a:hlinkClick r:id="rId3"/>
              </a:rPr>
              <a:t>https://doi.org/10.1051/epjn/2024031</a:t>
            </a:r>
            <a:endParaRPr lang="en-GB" sz="1100" dirty="0"/>
          </a:p>
          <a:p>
            <a:pPr marL="342900" indent="-342900">
              <a:buFont typeface="+mj-lt"/>
              <a:buAutoNum type="arabicPeriod"/>
            </a:pPr>
            <a:r>
              <a:rPr lang="fi-FI" sz="1100" dirty="0"/>
              <a:t>Posiva, “Käyttölupahakemus Käytetyn Ydinpolttoaineen Kapselointi- ja loppusijoituslaitos” 2021. [Online]. </a:t>
            </a:r>
            <a:r>
              <a:rPr lang="fi-FI" sz="1100" dirty="0" err="1"/>
              <a:t>Available</a:t>
            </a:r>
            <a:r>
              <a:rPr lang="fi-FI" sz="1100" dirty="0"/>
              <a:t>: </a:t>
            </a:r>
            <a:r>
              <a:rPr lang="fi-FI" sz="1100" dirty="0">
                <a:hlinkClick r:id="rId4"/>
              </a:rPr>
              <a:t>https://tem.fi/documents/1410877/176068401/Kayttolupahakemus.pdf/885eff79-131c-93c3-9b36-afb5f763837c/Kayttolupahakemus.pdf?t=1697608133858</a:t>
            </a:r>
            <a:endParaRPr lang="fi-FI" sz="1100" dirty="0"/>
          </a:p>
          <a:p>
            <a:pPr marL="342900" indent="-342900">
              <a:buFont typeface="+mj-lt"/>
              <a:buAutoNum type="arabicPeriod"/>
            </a:pPr>
            <a:r>
              <a:rPr lang="fi-FI" sz="1100" dirty="0"/>
              <a:t>S. Naumer, P. Keto, N. Gotcheva, M. Kojo, P. Juutilainen, N. Kiviluoma, V. Rinta-Hiiro, S. Tornberg, T. Schatz, A. Vainio, M. Airola M. Lehtonen, T. Litmanen, M. Kari, ”</a:t>
            </a:r>
            <a:r>
              <a:rPr lang="fi-FI" sz="1100" dirty="0" err="1"/>
              <a:t>SMRSiMa</a:t>
            </a:r>
            <a:r>
              <a:rPr lang="fi-FI" sz="1100" dirty="0"/>
              <a:t>: SMR Waste Management and </a:t>
            </a:r>
            <a:r>
              <a:rPr lang="fi-FI" sz="1100" dirty="0" err="1"/>
              <a:t>Siting</a:t>
            </a:r>
            <a:r>
              <a:rPr lang="fi-FI" sz="1100" dirty="0"/>
              <a:t>, Waste Management and </a:t>
            </a:r>
            <a:r>
              <a:rPr lang="fi-FI" sz="1100" dirty="0" err="1"/>
              <a:t>Societal</a:t>
            </a:r>
            <a:r>
              <a:rPr lang="fi-FI" sz="1100" dirty="0"/>
              <a:t> </a:t>
            </a:r>
            <a:r>
              <a:rPr lang="fi-FI" sz="1100" dirty="0" err="1"/>
              <a:t>Engagement</a:t>
            </a:r>
            <a:r>
              <a:rPr lang="fi-FI" sz="1100" dirty="0"/>
              <a:t>”, 2024, VTT-R-00084-24</a:t>
            </a:r>
          </a:p>
          <a:p>
            <a:pPr marL="342900" indent="-342900">
              <a:buFont typeface="+mj-lt"/>
              <a:buAutoNum type="arabicPeriod"/>
            </a:pPr>
            <a:r>
              <a:rPr lang="en-GB" sz="1100" dirty="0"/>
              <a:t>A. Poteri, H. Nordman, V-M. Pulkkanen, P. Smith, ”Radionuclide Transport in the Repository Near-Field and Far-Field”, 2014, Posiva 2014-02</a:t>
            </a:r>
            <a:endParaRPr lang="fi-FI" sz="1100" dirty="0"/>
          </a:p>
          <a:p>
            <a:pPr marL="342900" indent="-342900">
              <a:buFont typeface="+mj-lt"/>
              <a:buAutoNum type="arabicPeriod"/>
            </a:pPr>
            <a:endParaRPr lang="fi-FI" sz="1100" dirty="0"/>
          </a:p>
          <a:p>
            <a:pPr marL="342900" indent="-342900">
              <a:buFont typeface="+mj-lt"/>
              <a:buAutoNum type="arabicPeriod"/>
            </a:pPr>
            <a:endParaRPr lang="fi-FI" sz="1100" u="sng" dirty="0"/>
          </a:p>
          <a:p>
            <a:pPr marL="342900" indent="-342900">
              <a:buFont typeface="+mj-lt"/>
              <a:buAutoNum type="arabicPeriod"/>
            </a:pPr>
            <a:endParaRPr lang="en-GB" sz="1100" u="sng" dirty="0"/>
          </a:p>
          <a:p>
            <a:pPr marL="342900" indent="-342900">
              <a:buFont typeface="+mj-lt"/>
              <a:buAutoNum type="arabicPeriod"/>
            </a:pPr>
            <a:endParaRPr lang="en-GB" sz="1100" u="sng" dirty="0"/>
          </a:p>
          <a:p>
            <a:pPr marL="342900" indent="-342900">
              <a:buFont typeface="+mj-lt"/>
              <a:buAutoNum type="arabicPeriod"/>
            </a:pPr>
            <a:endParaRPr lang="en-GB" sz="1100" dirty="0"/>
          </a:p>
          <a:p>
            <a:pPr marL="342900"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a:p>
            <a:endParaRPr lang="en-GB" noProof="0" dirty="0"/>
          </a:p>
        </p:txBody>
      </p:sp>
      <p:sp>
        <p:nvSpPr>
          <p:cNvPr id="6" name="Date Placeholder 5">
            <a:extLst>
              <a:ext uri="{FF2B5EF4-FFF2-40B4-BE49-F238E27FC236}">
                <a16:creationId xmlns:a16="http://schemas.microsoft.com/office/drawing/2014/main" id="{A69E73ED-146E-4125-E2C1-6986F56DA54A}"/>
              </a:ext>
            </a:extLst>
          </p:cNvPr>
          <p:cNvSpPr>
            <a:spLocks noGrp="1"/>
          </p:cNvSpPr>
          <p:nvPr>
            <p:ph type="dt" sz="half" idx="2"/>
          </p:nvPr>
        </p:nvSpPr>
        <p:spPr/>
        <p:txBody>
          <a:bodyPr/>
          <a:lstStyle/>
          <a:p>
            <a:fld id="{DDB9C9BE-2978-A549-B6E1-1C5A4063E459}" type="datetime1">
              <a:rPr lang="en-GB" noProof="0" smtClean="0"/>
              <a:t>17/10/2025</a:t>
            </a:fld>
            <a:endParaRPr lang="en-GB" noProof="0" dirty="0"/>
          </a:p>
        </p:txBody>
      </p:sp>
    </p:spTree>
    <p:extLst>
      <p:ext uri="{BB962C8B-B14F-4D97-AF65-F5344CB8AC3E}">
        <p14:creationId xmlns:p14="http://schemas.microsoft.com/office/powerpoint/2010/main" val="53465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30663A-3862-7A02-04F8-2C8D094BDB06}"/>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78D22D52-AE1A-3BF2-E862-90AA332678B6}"/>
              </a:ext>
            </a:extLst>
          </p:cNvPr>
          <p:cNvSpPr>
            <a:spLocks noGrp="1"/>
          </p:cNvSpPr>
          <p:nvPr>
            <p:ph type="body" sz="quarter" idx="13"/>
          </p:nvPr>
        </p:nvSpPr>
        <p:spPr/>
        <p:txBody>
          <a:bodyPr/>
          <a:lstStyle/>
          <a:p>
            <a:endParaRPr lang="en-GB"/>
          </a:p>
        </p:txBody>
      </p:sp>
      <p:sp>
        <p:nvSpPr>
          <p:cNvPr id="4" name="Text Placeholder 3">
            <a:extLst>
              <a:ext uri="{FF2B5EF4-FFF2-40B4-BE49-F238E27FC236}">
                <a16:creationId xmlns:a16="http://schemas.microsoft.com/office/drawing/2014/main" id="{6B1AB241-FAE0-F05B-C6F9-47CAD795C1EF}"/>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253109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87A275C2-B55D-F881-7B2C-80F0442045BC}"/>
              </a:ext>
            </a:extLst>
          </p:cNvPr>
          <p:cNvGraphicFramePr>
            <a:graphicFrameLocks/>
          </p:cNvGraphicFramePr>
          <p:nvPr>
            <p:extLst>
              <p:ext uri="{D42A27DB-BD31-4B8C-83A1-F6EECF244321}">
                <p14:modId xmlns:p14="http://schemas.microsoft.com/office/powerpoint/2010/main" val="1682223002"/>
              </p:ext>
            </p:extLst>
          </p:nvPr>
        </p:nvGraphicFramePr>
        <p:xfrm>
          <a:off x="4595199" y="1330412"/>
          <a:ext cx="4572000" cy="32939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49CD6BE-0B6F-496F-41BB-26CA36872780}"/>
              </a:ext>
            </a:extLst>
          </p:cNvPr>
          <p:cNvSpPr>
            <a:spLocks noGrp="1"/>
          </p:cNvSpPr>
          <p:nvPr>
            <p:ph type="title"/>
          </p:nvPr>
        </p:nvSpPr>
        <p:spPr>
          <a:xfrm>
            <a:off x="720000" y="587374"/>
            <a:ext cx="3759129" cy="743039"/>
          </a:xfrm>
        </p:spPr>
        <p:txBody>
          <a:bodyPr/>
          <a:lstStyle/>
          <a:p>
            <a:r>
              <a:rPr lang="en-GB" noProof="0" dirty="0"/>
              <a:t>Background</a:t>
            </a:r>
          </a:p>
        </p:txBody>
      </p:sp>
      <p:sp>
        <p:nvSpPr>
          <p:cNvPr id="3" name="Footer Placeholder 2">
            <a:extLst>
              <a:ext uri="{FF2B5EF4-FFF2-40B4-BE49-F238E27FC236}">
                <a16:creationId xmlns:a16="http://schemas.microsoft.com/office/drawing/2014/main" id="{E73B8F8B-D28D-17E3-4EBB-20B3130B5D5C}"/>
              </a:ext>
            </a:extLst>
          </p:cNvPr>
          <p:cNvSpPr>
            <a:spLocks noGrp="1"/>
          </p:cNvSpPr>
          <p:nvPr>
            <p:ph type="ftr" sz="quarter" idx="3"/>
          </p:nvPr>
        </p:nvSpPr>
        <p:spPr/>
        <p:txBody>
          <a:bodyPr/>
          <a:lstStyle/>
          <a:p>
            <a:r>
              <a:rPr lang="en-GB" noProof="0" dirty="0"/>
              <a:t>VTT – beyond the obvious</a:t>
            </a:r>
          </a:p>
        </p:txBody>
      </p:sp>
      <p:sp>
        <p:nvSpPr>
          <p:cNvPr id="4" name="Slide Number Placeholder 3">
            <a:extLst>
              <a:ext uri="{FF2B5EF4-FFF2-40B4-BE49-F238E27FC236}">
                <a16:creationId xmlns:a16="http://schemas.microsoft.com/office/drawing/2014/main" id="{467BE66A-5950-5867-E95E-D69CCE2499B8}"/>
              </a:ext>
            </a:extLst>
          </p:cNvPr>
          <p:cNvSpPr>
            <a:spLocks noGrp="1"/>
          </p:cNvSpPr>
          <p:nvPr>
            <p:ph type="sldNum" sz="quarter" idx="4"/>
          </p:nvPr>
        </p:nvSpPr>
        <p:spPr/>
        <p:txBody>
          <a:bodyPr/>
          <a:lstStyle/>
          <a:p>
            <a:fld id="{B89A5CCE-AC13-A746-9A72-5D19050CC0B7}" type="slidenum">
              <a:rPr lang="en-GB" noProof="0" smtClean="0"/>
              <a:pPr/>
              <a:t>2</a:t>
            </a:fld>
            <a:endParaRPr lang="en-GB" noProof="0" dirty="0"/>
          </a:p>
        </p:txBody>
      </p:sp>
      <p:sp>
        <p:nvSpPr>
          <p:cNvPr id="5" name="Content Placeholder 4">
            <a:extLst>
              <a:ext uri="{FF2B5EF4-FFF2-40B4-BE49-F238E27FC236}">
                <a16:creationId xmlns:a16="http://schemas.microsoft.com/office/drawing/2014/main" id="{C3BFBD88-E066-3168-0F73-782AC5214AF8}"/>
              </a:ext>
            </a:extLst>
          </p:cNvPr>
          <p:cNvSpPr>
            <a:spLocks noGrp="1"/>
          </p:cNvSpPr>
          <p:nvPr>
            <p:ph sz="quarter" idx="16"/>
          </p:nvPr>
        </p:nvSpPr>
        <p:spPr>
          <a:xfrm>
            <a:off x="719744" y="1455738"/>
            <a:ext cx="3821795" cy="3168650"/>
          </a:xfrm>
        </p:spPr>
        <p:txBody>
          <a:bodyPr/>
          <a:lstStyle/>
          <a:p>
            <a:r>
              <a:rPr lang="en-GB" sz="1400" noProof="0" dirty="0"/>
              <a:t>LWR SMRs </a:t>
            </a:r>
            <a:r>
              <a:rPr lang="en-GB" sz="1400" noProof="0" dirty="0">
                <a:solidFill>
                  <a:schemeClr val="tx1"/>
                </a:solidFill>
              </a:rPr>
              <a:t>employ similar  technology as conventional nuclear power plants</a:t>
            </a:r>
          </a:p>
          <a:p>
            <a:r>
              <a:rPr lang="en-GB" sz="1400" noProof="0" dirty="0">
                <a:solidFill>
                  <a:schemeClr val="tx1"/>
                </a:solidFill>
              </a:rPr>
              <a:t>SMRs fuel has similar characteristics, burnups and enrichment </a:t>
            </a:r>
            <a:r>
              <a:rPr lang="en-GB" sz="1400" dirty="0">
                <a:solidFill>
                  <a:schemeClr val="tx1"/>
                </a:solidFill>
              </a:rPr>
              <a:t>comparable to fuel from </a:t>
            </a:r>
            <a:r>
              <a:rPr lang="en-GB" sz="1400" noProof="0" dirty="0">
                <a:solidFill>
                  <a:schemeClr val="tx1"/>
                </a:solidFill>
              </a:rPr>
              <a:t>conventional NPPs</a:t>
            </a:r>
          </a:p>
          <a:p>
            <a:r>
              <a:rPr lang="en-GB" sz="1400" noProof="0" dirty="0">
                <a:solidFill>
                  <a:schemeClr val="tx1"/>
                </a:solidFill>
              </a:rPr>
              <a:t>However, LWR SMRs have large variation in fuel enrichment and burnup </a:t>
            </a:r>
            <a:r>
              <a:rPr lang="en-GB" sz="1400" noProof="0" dirty="0">
                <a:solidFill>
                  <a:schemeClr val="tx2"/>
                </a:solidFill>
              </a:rPr>
              <a:t>[1]</a:t>
            </a:r>
          </a:p>
          <a:p>
            <a:endParaRPr lang="en-GB" sz="1400" noProof="0" dirty="0"/>
          </a:p>
          <a:p>
            <a:r>
              <a:rPr lang="en-GB" sz="1400" noProof="0" dirty="0"/>
              <a:t>How </a:t>
            </a:r>
            <a:r>
              <a:rPr lang="en-GB" sz="1400" noProof="0" dirty="0">
                <a:solidFill>
                  <a:schemeClr val="tx1"/>
                </a:solidFill>
              </a:rPr>
              <a:t>variations in burnup </a:t>
            </a:r>
            <a:r>
              <a:rPr lang="en-GB" sz="1400" noProof="0" dirty="0"/>
              <a:t>and enrichment affect disposal?</a:t>
            </a:r>
          </a:p>
        </p:txBody>
      </p:sp>
      <p:sp>
        <p:nvSpPr>
          <p:cNvPr id="6" name="Date Placeholder 5">
            <a:extLst>
              <a:ext uri="{FF2B5EF4-FFF2-40B4-BE49-F238E27FC236}">
                <a16:creationId xmlns:a16="http://schemas.microsoft.com/office/drawing/2014/main" id="{75772228-6B14-2732-67BA-6EE2CA863349}"/>
              </a:ext>
            </a:extLst>
          </p:cNvPr>
          <p:cNvSpPr>
            <a:spLocks noGrp="1"/>
          </p:cNvSpPr>
          <p:nvPr>
            <p:ph type="dt" sz="half" idx="2"/>
          </p:nvPr>
        </p:nvSpPr>
        <p:spPr/>
        <p:txBody>
          <a:bodyPr/>
          <a:lstStyle/>
          <a:p>
            <a:fld id="{DDB9C9BE-2978-A549-B6E1-1C5A4063E459}" type="datetime1">
              <a:rPr lang="en-GB" noProof="0" smtClean="0"/>
              <a:t>17/10/2025</a:t>
            </a:fld>
            <a:endParaRPr lang="en-GB" noProof="0" dirty="0"/>
          </a:p>
        </p:txBody>
      </p:sp>
      <p:sp>
        <p:nvSpPr>
          <p:cNvPr id="8" name="TextBox 7">
            <a:extLst>
              <a:ext uri="{FF2B5EF4-FFF2-40B4-BE49-F238E27FC236}">
                <a16:creationId xmlns:a16="http://schemas.microsoft.com/office/drawing/2014/main" id="{768B6B48-4967-058A-D6CB-ECE314378C67}"/>
              </a:ext>
            </a:extLst>
          </p:cNvPr>
          <p:cNvSpPr txBox="1"/>
          <p:nvPr/>
        </p:nvSpPr>
        <p:spPr>
          <a:xfrm>
            <a:off x="8037095" y="2262996"/>
            <a:ext cx="1106905" cy="338554"/>
          </a:xfrm>
          <a:prstGeom prst="rect">
            <a:avLst/>
          </a:prstGeom>
        </p:spPr>
        <p:txBody>
          <a:bodyPr wrap="square" rtlCol="0">
            <a:spAutoFit/>
          </a:bodyPr>
          <a:lstStyle/>
          <a:p>
            <a:pPr algn="l">
              <a:buClr>
                <a:schemeClr val="accent1"/>
              </a:buClr>
              <a:tabLst/>
            </a:pPr>
            <a:r>
              <a:rPr lang="en-GB" sz="1600" noProof="0" dirty="0"/>
              <a:t>STAR</a:t>
            </a:r>
          </a:p>
        </p:txBody>
      </p:sp>
      <p:sp>
        <p:nvSpPr>
          <p:cNvPr id="9" name="TextBox 8">
            <a:extLst>
              <a:ext uri="{FF2B5EF4-FFF2-40B4-BE49-F238E27FC236}">
                <a16:creationId xmlns:a16="http://schemas.microsoft.com/office/drawing/2014/main" id="{CF8645D9-F609-17A9-5B73-92B3597F02B0}"/>
              </a:ext>
            </a:extLst>
          </p:cNvPr>
          <p:cNvSpPr txBox="1"/>
          <p:nvPr/>
        </p:nvSpPr>
        <p:spPr>
          <a:xfrm>
            <a:off x="5692834" y="3698082"/>
            <a:ext cx="1106905" cy="338554"/>
          </a:xfrm>
          <a:prstGeom prst="rect">
            <a:avLst/>
          </a:prstGeom>
        </p:spPr>
        <p:txBody>
          <a:bodyPr wrap="square" rtlCol="0">
            <a:spAutoFit/>
          </a:bodyPr>
          <a:lstStyle/>
          <a:p>
            <a:pPr algn="l">
              <a:buClr>
                <a:schemeClr val="accent1"/>
              </a:buClr>
              <a:tabLst/>
            </a:pPr>
            <a:r>
              <a:rPr lang="en-GB" sz="1600" noProof="0" dirty="0"/>
              <a:t>LDR-50</a:t>
            </a:r>
          </a:p>
        </p:txBody>
      </p:sp>
      <p:sp>
        <p:nvSpPr>
          <p:cNvPr id="10" name="TextBox 9">
            <a:extLst>
              <a:ext uri="{FF2B5EF4-FFF2-40B4-BE49-F238E27FC236}">
                <a16:creationId xmlns:a16="http://schemas.microsoft.com/office/drawing/2014/main" id="{A02D3F1E-0A69-1AE9-6274-EBACF42BBEB5}"/>
              </a:ext>
            </a:extLst>
          </p:cNvPr>
          <p:cNvSpPr txBox="1"/>
          <p:nvPr/>
        </p:nvSpPr>
        <p:spPr>
          <a:xfrm>
            <a:off x="6038799" y="2060967"/>
            <a:ext cx="1856873" cy="338554"/>
          </a:xfrm>
          <a:prstGeom prst="rect">
            <a:avLst/>
          </a:prstGeom>
        </p:spPr>
        <p:txBody>
          <a:bodyPr wrap="square" rtlCol="0">
            <a:spAutoFit/>
          </a:bodyPr>
          <a:lstStyle/>
          <a:p>
            <a:pPr algn="l">
              <a:buClr>
                <a:schemeClr val="accent1"/>
              </a:buClr>
              <a:tabLst/>
            </a:pPr>
            <a:r>
              <a:rPr lang="en-GB" sz="1600" noProof="0" dirty="0"/>
              <a:t>Rolls-Royce SMR</a:t>
            </a:r>
          </a:p>
        </p:txBody>
      </p:sp>
      <p:sp>
        <p:nvSpPr>
          <p:cNvPr id="12" name="TextBox 11">
            <a:extLst>
              <a:ext uri="{FF2B5EF4-FFF2-40B4-BE49-F238E27FC236}">
                <a16:creationId xmlns:a16="http://schemas.microsoft.com/office/drawing/2014/main" id="{CEFB1089-C69E-010A-CF97-386D8AC2680D}"/>
              </a:ext>
            </a:extLst>
          </p:cNvPr>
          <p:cNvSpPr txBox="1"/>
          <p:nvPr/>
        </p:nvSpPr>
        <p:spPr>
          <a:xfrm>
            <a:off x="6038800" y="2539168"/>
            <a:ext cx="1856873" cy="338554"/>
          </a:xfrm>
          <a:prstGeom prst="rect">
            <a:avLst/>
          </a:prstGeom>
        </p:spPr>
        <p:txBody>
          <a:bodyPr wrap="square" rtlCol="0">
            <a:spAutoFit/>
          </a:bodyPr>
          <a:lstStyle/>
          <a:p>
            <a:pPr algn="l">
              <a:buClr>
                <a:schemeClr val="accent1"/>
              </a:buClr>
              <a:tabLst/>
            </a:pPr>
            <a:r>
              <a:rPr lang="en-GB" sz="1600" noProof="0" dirty="0"/>
              <a:t>Current NPPs</a:t>
            </a:r>
          </a:p>
        </p:txBody>
      </p:sp>
      <p:sp>
        <p:nvSpPr>
          <p:cNvPr id="7" name="Content Placeholder 4">
            <a:extLst>
              <a:ext uri="{FF2B5EF4-FFF2-40B4-BE49-F238E27FC236}">
                <a16:creationId xmlns:a16="http://schemas.microsoft.com/office/drawing/2014/main" id="{E0C9CD5B-975E-1420-61EF-259E761400D8}"/>
              </a:ext>
            </a:extLst>
          </p:cNvPr>
          <p:cNvSpPr txBox="1">
            <a:spLocks/>
          </p:cNvSpPr>
          <p:nvPr/>
        </p:nvSpPr>
        <p:spPr>
          <a:xfrm>
            <a:off x="5384537" y="4466832"/>
            <a:ext cx="3829058" cy="868365"/>
          </a:xfrm>
          <a:prstGeom prst="rect">
            <a:avLst/>
          </a:prstGeom>
        </p:spPr>
        <p:txBody>
          <a:bodyPr vert="horz" lIns="0" tIns="0" rIns="0" bIns="0" rtlCol="0">
            <a:noAutofit/>
          </a:bodyPr>
          <a:lstStyle>
            <a:lvl1pPr marL="216000" indent="-216000" algn="l" defTabSz="457209" rtl="0" eaLnBrk="1" latinLnBrk="0" hangingPunct="1">
              <a:lnSpc>
                <a:spcPct val="100000"/>
              </a:lnSpc>
              <a:spcBef>
                <a:spcPts val="300"/>
              </a:spcBef>
              <a:spcAft>
                <a:spcPts val="0"/>
              </a:spcAft>
              <a:buClr>
                <a:schemeClr val="accent1"/>
              </a:buClr>
              <a:buSzPct val="100000"/>
              <a:buFont typeface="Wingdings" pitchFamily="2" charset="2"/>
              <a:buChar char="§"/>
              <a:tabLst/>
              <a:defRPr lang="en-GB" sz="1600" b="0" i="0" kern="1200" spc="0" baseline="0" noProof="0" dirty="0">
                <a:solidFill>
                  <a:srgbClr val="000000"/>
                </a:solidFill>
                <a:latin typeface="Arial" charset="0"/>
                <a:ea typeface="Arial" charset="0"/>
                <a:cs typeface="Arial" charset="0"/>
              </a:defRPr>
            </a:lvl1pPr>
            <a:lvl2pPr marL="406800" indent="-180000" algn="l" defTabSz="457209" rtl="0" eaLnBrk="1" latinLnBrk="0" hangingPunct="1">
              <a:lnSpc>
                <a:spcPct val="100000"/>
              </a:lnSpc>
              <a:spcBef>
                <a:spcPts val="0"/>
              </a:spcBef>
              <a:spcAft>
                <a:spcPts val="0"/>
              </a:spcAft>
              <a:buClr>
                <a:schemeClr val="accent1"/>
              </a:buClr>
              <a:buFont typeface="Wingdings" pitchFamily="2" charset="2"/>
              <a:buChar char="§"/>
              <a:tabLst/>
              <a:defRPr lang="en-GB" sz="1400" b="0" i="0" kern="1200" spc="0" noProof="0" dirty="0">
                <a:solidFill>
                  <a:srgbClr val="000000"/>
                </a:solidFill>
                <a:latin typeface="Arial" charset="0"/>
                <a:ea typeface="Arial" charset="0"/>
                <a:cs typeface="Arial" charset="0"/>
              </a:defRPr>
            </a:lvl2pPr>
            <a:lvl3pPr marL="608013" indent="-177800" algn="l" defTabSz="457209" rtl="0" eaLnBrk="1" latinLnBrk="0" hangingPunct="1">
              <a:lnSpc>
                <a:spcPct val="100000"/>
              </a:lnSpc>
              <a:spcBef>
                <a:spcPts val="0"/>
              </a:spcBef>
              <a:buClr>
                <a:schemeClr val="accent1"/>
              </a:buClr>
              <a:buSzPct val="100000"/>
              <a:buFont typeface="Wingdings" pitchFamily="2" charset="2"/>
              <a:buChar char="§"/>
              <a:tabLst/>
              <a:defRPr sz="1400" b="0" i="0" kern="1200" spc="0">
                <a:solidFill>
                  <a:srgbClr val="000000"/>
                </a:solidFill>
                <a:latin typeface="Arial" charset="0"/>
                <a:ea typeface="Arial" charset="0"/>
                <a:cs typeface="Arial" charset="0"/>
              </a:defRPr>
            </a:lvl3pPr>
            <a:lvl4pPr marL="800100" indent="-185738" algn="l" defTabSz="457209" rtl="0" eaLnBrk="1" latinLnBrk="0" hangingPunct="1">
              <a:lnSpc>
                <a:spcPct val="100000"/>
              </a:lnSpc>
              <a:spcBef>
                <a:spcPts val="0"/>
              </a:spcBef>
              <a:buClr>
                <a:schemeClr val="accent1"/>
              </a:buClr>
              <a:buSzPct val="100000"/>
              <a:buFont typeface="Wingdings" pitchFamily="2" charset="2"/>
              <a:buChar char="§"/>
              <a:tabLst/>
              <a:defRPr sz="1400" b="0" i="0" kern="1200" spc="0">
                <a:solidFill>
                  <a:srgbClr val="000000"/>
                </a:solidFill>
                <a:latin typeface="Arial" charset="0"/>
                <a:ea typeface="Arial" charset="0"/>
                <a:cs typeface="Arial" charset="0"/>
              </a:defRPr>
            </a:lvl4pPr>
            <a:lvl5pPr marL="1008063" indent="-185738" algn="l" defTabSz="457209" rtl="0" eaLnBrk="1" latinLnBrk="0" hangingPunct="1">
              <a:lnSpc>
                <a:spcPct val="100000"/>
              </a:lnSpc>
              <a:spcBef>
                <a:spcPts val="0"/>
              </a:spcBef>
              <a:spcAft>
                <a:spcPts val="0"/>
              </a:spcAft>
              <a:buClr>
                <a:schemeClr val="accent1"/>
              </a:buClr>
              <a:buSzPct val="100000"/>
              <a:buFont typeface="Wingdings" pitchFamily="2" charset="2"/>
              <a:buChar char="§"/>
              <a:tabLst/>
              <a:defRPr sz="1400" b="0" i="0" kern="1200" spc="0">
                <a:solidFill>
                  <a:srgbClr val="000000"/>
                </a:solidFill>
                <a:latin typeface="Arial" charset="0"/>
                <a:ea typeface="Arial" charset="0"/>
                <a:cs typeface="Arial" charset="0"/>
              </a:defRPr>
            </a:lvl5pPr>
            <a:lvl6pPr marL="1192213" indent="-169863" algn="l" defTabSz="457209" rtl="0" eaLnBrk="1" latinLnBrk="0" hangingPunct="1">
              <a:lnSpc>
                <a:spcPct val="100000"/>
              </a:lnSpc>
              <a:spcBef>
                <a:spcPts val="0"/>
              </a:spcBef>
              <a:buClr>
                <a:schemeClr val="accent1"/>
              </a:buClr>
              <a:buSzPct val="100000"/>
              <a:buFont typeface="Wingdings" pitchFamily="2" charset="2"/>
              <a:buChar char="§"/>
              <a:tabLst/>
              <a:defRPr lang="en-GB" sz="1400" b="0" i="0" kern="1200" spc="0" noProof="0" dirty="0">
                <a:solidFill>
                  <a:srgbClr val="000000"/>
                </a:solidFill>
                <a:latin typeface="Arial" charset="0"/>
                <a:ea typeface="+mn-ea"/>
                <a:cs typeface="Arial" charset="0"/>
              </a:defRPr>
            </a:lvl6pPr>
            <a:lvl7pPr marL="2971855" indent="-228604" algn="l" defTabSz="457209" rtl="0" eaLnBrk="1" latinLnBrk="0" hangingPunct="1">
              <a:spcBef>
                <a:spcPct val="20000"/>
              </a:spcBef>
              <a:buFont typeface="Arial"/>
              <a:buChar char="•"/>
              <a:defRPr sz="2000" kern="1200">
                <a:solidFill>
                  <a:schemeClr val="tx1"/>
                </a:solidFill>
                <a:latin typeface="+mn-lt"/>
                <a:ea typeface="+mn-ea"/>
                <a:cs typeface="+mn-cs"/>
              </a:defRPr>
            </a:lvl7pPr>
            <a:lvl8pPr marL="3429064" indent="-228604" algn="l" defTabSz="457209" rtl="0" eaLnBrk="1" latinLnBrk="0" hangingPunct="1">
              <a:spcBef>
                <a:spcPct val="20000"/>
              </a:spcBef>
              <a:buFont typeface="Arial"/>
              <a:buChar char="•"/>
              <a:defRPr sz="2000" kern="1200">
                <a:solidFill>
                  <a:schemeClr val="tx1"/>
                </a:solidFill>
                <a:latin typeface="+mn-lt"/>
                <a:ea typeface="+mn-ea"/>
                <a:cs typeface="+mn-cs"/>
              </a:defRPr>
            </a:lvl8pPr>
            <a:lvl9pPr marL="3886273" indent="-228604" algn="l" defTabSz="45720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000" noProof="0" dirty="0"/>
              <a:t>Named SMRs</a:t>
            </a:r>
          </a:p>
          <a:p>
            <a:pPr marL="0" indent="0">
              <a:buNone/>
            </a:pPr>
            <a:r>
              <a:rPr lang="en-GB" sz="1000" noProof="0" dirty="0"/>
              <a:t>Other SMRs</a:t>
            </a:r>
          </a:p>
          <a:p>
            <a:pPr marL="0" indent="0">
              <a:buNone/>
            </a:pPr>
            <a:r>
              <a:rPr lang="en-GB" sz="1000" noProof="0" dirty="0"/>
              <a:t>Finnish nuclear power plants</a:t>
            </a:r>
          </a:p>
        </p:txBody>
      </p:sp>
      <p:sp>
        <p:nvSpPr>
          <p:cNvPr id="13" name="Oval 12">
            <a:extLst>
              <a:ext uri="{FF2B5EF4-FFF2-40B4-BE49-F238E27FC236}">
                <a16:creationId xmlns:a16="http://schemas.microsoft.com/office/drawing/2014/main" id="{8F7EAE74-D69E-2364-77E7-7F7DAC07E984}"/>
              </a:ext>
            </a:extLst>
          </p:cNvPr>
          <p:cNvSpPr/>
          <p:nvPr/>
        </p:nvSpPr>
        <p:spPr>
          <a:xfrm>
            <a:off x="5260446" y="4707731"/>
            <a:ext cx="72000" cy="72000"/>
          </a:xfrm>
          <a:prstGeom prst="ellipse">
            <a:avLst/>
          </a:prstGeom>
          <a:solidFill>
            <a:schemeClr val="accent1"/>
          </a:solidFill>
          <a:ln w="9525">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58DD705-FDFA-0DAB-F47B-EF60E6825B30}"/>
              </a:ext>
            </a:extLst>
          </p:cNvPr>
          <p:cNvSpPr/>
          <p:nvPr/>
        </p:nvSpPr>
        <p:spPr>
          <a:xfrm>
            <a:off x="5258877" y="4897311"/>
            <a:ext cx="72000" cy="72000"/>
          </a:xfrm>
          <a:prstGeom prst="ellipse">
            <a:avLst/>
          </a:prstGeom>
          <a:solidFill>
            <a:schemeClr val="accent4"/>
          </a:solidFill>
          <a:ln w="9525">
            <a:solidFill>
              <a:schemeClr val="accent1"/>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6C2E57A-B362-7B3A-B266-3E945DE36560}"/>
              </a:ext>
            </a:extLst>
          </p:cNvPr>
          <p:cNvSpPr/>
          <p:nvPr/>
        </p:nvSpPr>
        <p:spPr>
          <a:xfrm>
            <a:off x="5258877" y="4499269"/>
            <a:ext cx="72000" cy="72000"/>
          </a:xfrm>
          <a:prstGeom prst="ellipse">
            <a:avLst/>
          </a:prstGeom>
          <a:solidFill>
            <a:schemeClr val="accent3"/>
          </a:solidFill>
          <a:ln w="9525">
            <a:solidFill>
              <a:schemeClr val="accent1"/>
            </a:soli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44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0F56-27C0-6AE7-2FF2-C5BBDDC7C416}"/>
              </a:ext>
            </a:extLst>
          </p:cNvPr>
          <p:cNvSpPr>
            <a:spLocks noGrp="1"/>
          </p:cNvSpPr>
          <p:nvPr>
            <p:ph type="title"/>
          </p:nvPr>
        </p:nvSpPr>
        <p:spPr>
          <a:xfrm>
            <a:off x="720000" y="587374"/>
            <a:ext cx="4605466" cy="743039"/>
          </a:xfrm>
        </p:spPr>
        <p:txBody>
          <a:bodyPr/>
          <a:lstStyle/>
          <a:p>
            <a:r>
              <a:rPr lang="en-GB" noProof="0" dirty="0"/>
              <a:t>Objectives of this study</a:t>
            </a:r>
          </a:p>
        </p:txBody>
      </p:sp>
      <p:sp>
        <p:nvSpPr>
          <p:cNvPr id="3" name="Footer Placeholder 2">
            <a:extLst>
              <a:ext uri="{FF2B5EF4-FFF2-40B4-BE49-F238E27FC236}">
                <a16:creationId xmlns:a16="http://schemas.microsoft.com/office/drawing/2014/main" id="{D7ADC1CB-7CC4-7E79-5393-4FC6CA141F32}"/>
              </a:ext>
            </a:extLst>
          </p:cNvPr>
          <p:cNvSpPr>
            <a:spLocks noGrp="1"/>
          </p:cNvSpPr>
          <p:nvPr>
            <p:ph type="ftr" sz="quarter" idx="3"/>
          </p:nvPr>
        </p:nvSpPr>
        <p:spPr/>
        <p:txBody>
          <a:bodyPr/>
          <a:lstStyle/>
          <a:p>
            <a:r>
              <a:rPr lang="en-GB" noProof="0" dirty="0"/>
              <a:t>VTT – beyond the obvious</a:t>
            </a:r>
          </a:p>
        </p:txBody>
      </p:sp>
      <p:sp>
        <p:nvSpPr>
          <p:cNvPr id="4" name="Slide Number Placeholder 3">
            <a:extLst>
              <a:ext uri="{FF2B5EF4-FFF2-40B4-BE49-F238E27FC236}">
                <a16:creationId xmlns:a16="http://schemas.microsoft.com/office/drawing/2014/main" id="{7D193B68-2D6F-47AF-121F-C2CE58D0F49C}"/>
              </a:ext>
            </a:extLst>
          </p:cNvPr>
          <p:cNvSpPr>
            <a:spLocks noGrp="1"/>
          </p:cNvSpPr>
          <p:nvPr>
            <p:ph type="sldNum" sz="quarter" idx="4"/>
          </p:nvPr>
        </p:nvSpPr>
        <p:spPr/>
        <p:txBody>
          <a:bodyPr/>
          <a:lstStyle/>
          <a:p>
            <a:fld id="{B89A5CCE-AC13-A746-9A72-5D19050CC0B7}" type="slidenum">
              <a:rPr lang="en-GB" noProof="0" smtClean="0"/>
              <a:pPr/>
              <a:t>3</a:t>
            </a:fld>
            <a:endParaRPr lang="en-GB" noProof="0" dirty="0"/>
          </a:p>
        </p:txBody>
      </p:sp>
      <p:sp>
        <p:nvSpPr>
          <p:cNvPr id="5" name="Content Placeholder 4">
            <a:extLst>
              <a:ext uri="{FF2B5EF4-FFF2-40B4-BE49-F238E27FC236}">
                <a16:creationId xmlns:a16="http://schemas.microsoft.com/office/drawing/2014/main" id="{8934646D-3D56-6FDE-88AD-029479AF48FF}"/>
              </a:ext>
            </a:extLst>
          </p:cNvPr>
          <p:cNvSpPr>
            <a:spLocks noGrp="1"/>
          </p:cNvSpPr>
          <p:nvPr>
            <p:ph sz="quarter" idx="16"/>
          </p:nvPr>
        </p:nvSpPr>
        <p:spPr>
          <a:xfrm>
            <a:off x="719744" y="1455738"/>
            <a:ext cx="4951240" cy="3168650"/>
          </a:xfrm>
        </p:spPr>
        <p:txBody>
          <a:bodyPr/>
          <a:lstStyle/>
          <a:p>
            <a:r>
              <a:rPr lang="en-GB" noProof="0" dirty="0"/>
              <a:t>How does SNF from LWR SMRs with different burnups, and slightly varying enrichments differ? Selected reactors:</a:t>
            </a:r>
            <a:endParaRPr lang="en-GB" noProof="0" dirty="0">
              <a:solidFill>
                <a:srgbClr val="FF0000"/>
              </a:solidFill>
            </a:endParaRPr>
          </a:p>
          <a:p>
            <a:pPr lvl="1"/>
            <a:r>
              <a:rPr lang="en-GB" noProof="0" dirty="0"/>
              <a:t>Rolls-Royce SMR: up to 65 MWd/kgU and 4.95% </a:t>
            </a:r>
            <a:r>
              <a:rPr lang="en-GB" baseline="30000" noProof="0" dirty="0"/>
              <a:t>235</a:t>
            </a:r>
            <a:r>
              <a:rPr lang="en-GB" noProof="0" dirty="0"/>
              <a:t>U </a:t>
            </a:r>
            <a:r>
              <a:rPr lang="en-GB" noProof="0" dirty="0">
                <a:solidFill>
                  <a:schemeClr val="tx2"/>
                </a:solidFill>
              </a:rPr>
              <a:t>[1]</a:t>
            </a:r>
          </a:p>
          <a:p>
            <a:pPr lvl="1"/>
            <a:r>
              <a:rPr lang="en-GB" noProof="0" dirty="0"/>
              <a:t>LDR lite: 20–25 MWd/kgU and 2–3%</a:t>
            </a:r>
            <a:r>
              <a:rPr lang="en-GB" baseline="30000" noProof="0" dirty="0"/>
              <a:t> 235</a:t>
            </a:r>
            <a:r>
              <a:rPr lang="en-GB" noProof="0" dirty="0"/>
              <a:t>U </a:t>
            </a:r>
            <a:r>
              <a:rPr lang="en-GB" noProof="0" dirty="0">
                <a:solidFill>
                  <a:schemeClr val="tx2"/>
                </a:solidFill>
              </a:rPr>
              <a:t>[2]</a:t>
            </a:r>
          </a:p>
          <a:p>
            <a:pPr marL="226800" lvl="1" indent="0">
              <a:buNone/>
            </a:pPr>
            <a:endParaRPr lang="en-GB" noProof="0" dirty="0"/>
          </a:p>
          <a:p>
            <a:r>
              <a:rPr lang="en-GB" noProof="0" dirty="0"/>
              <a:t>Characterisation of SNF for both reactors</a:t>
            </a:r>
          </a:p>
          <a:p>
            <a:endParaRPr lang="en-GB" noProof="0" dirty="0"/>
          </a:p>
          <a:p>
            <a:r>
              <a:rPr lang="en-GB" noProof="0" dirty="0"/>
              <a:t>Radionuclide transport modelling from the repository near-field using </a:t>
            </a:r>
            <a:r>
              <a:rPr lang="en-GB" noProof="0" dirty="0">
                <a:solidFill>
                  <a:schemeClr val="tx1"/>
                </a:solidFill>
              </a:rPr>
              <a:t>SNF inventories specified for the two SMRs</a:t>
            </a:r>
          </a:p>
          <a:p>
            <a:endParaRPr lang="en-GB" noProof="0" dirty="0"/>
          </a:p>
        </p:txBody>
      </p:sp>
      <p:sp>
        <p:nvSpPr>
          <p:cNvPr id="6" name="Date Placeholder 5">
            <a:extLst>
              <a:ext uri="{FF2B5EF4-FFF2-40B4-BE49-F238E27FC236}">
                <a16:creationId xmlns:a16="http://schemas.microsoft.com/office/drawing/2014/main" id="{DB94845D-6D1A-E390-87B0-0A2BC72DB0A7}"/>
              </a:ext>
            </a:extLst>
          </p:cNvPr>
          <p:cNvSpPr>
            <a:spLocks noGrp="1"/>
          </p:cNvSpPr>
          <p:nvPr>
            <p:ph type="dt" sz="half" idx="2"/>
          </p:nvPr>
        </p:nvSpPr>
        <p:spPr/>
        <p:txBody>
          <a:bodyPr/>
          <a:lstStyle/>
          <a:p>
            <a:fld id="{DDB9C9BE-2978-A549-B6E1-1C5A4063E459}" type="datetime1">
              <a:rPr lang="en-GB" noProof="0" smtClean="0"/>
              <a:t>17/10/2025</a:t>
            </a:fld>
            <a:endParaRPr lang="en-GB" noProof="0" dirty="0"/>
          </a:p>
        </p:txBody>
      </p:sp>
      <p:grpSp>
        <p:nvGrpSpPr>
          <p:cNvPr id="40" name="Group 39">
            <a:extLst>
              <a:ext uri="{FF2B5EF4-FFF2-40B4-BE49-F238E27FC236}">
                <a16:creationId xmlns:a16="http://schemas.microsoft.com/office/drawing/2014/main" id="{19F11D90-346A-E9DC-B45D-59A721A2A997}"/>
              </a:ext>
            </a:extLst>
          </p:cNvPr>
          <p:cNvGrpSpPr/>
          <p:nvPr/>
        </p:nvGrpSpPr>
        <p:grpSpPr>
          <a:xfrm>
            <a:off x="6036262" y="1455738"/>
            <a:ext cx="3107738" cy="2804074"/>
            <a:chOff x="6323525" y="773843"/>
            <a:chExt cx="2777448" cy="2804074"/>
          </a:xfrm>
        </p:grpSpPr>
        <p:grpSp>
          <p:nvGrpSpPr>
            <p:cNvPr id="11" name="Group 10">
              <a:extLst>
                <a:ext uri="{FF2B5EF4-FFF2-40B4-BE49-F238E27FC236}">
                  <a16:creationId xmlns:a16="http://schemas.microsoft.com/office/drawing/2014/main" id="{89C887A9-6A0D-43B8-EF77-5251363E1ABC}"/>
                </a:ext>
              </a:extLst>
            </p:cNvPr>
            <p:cNvGrpSpPr/>
            <p:nvPr/>
          </p:nvGrpSpPr>
          <p:grpSpPr>
            <a:xfrm>
              <a:off x="6323525" y="773843"/>
              <a:ext cx="2777448" cy="2804074"/>
              <a:chOff x="6439435" y="804625"/>
              <a:chExt cx="2777448" cy="2804074"/>
            </a:xfrm>
          </p:grpSpPr>
          <p:sp>
            <p:nvSpPr>
              <p:cNvPr id="12" name="TextBox 11">
                <a:extLst>
                  <a:ext uri="{FF2B5EF4-FFF2-40B4-BE49-F238E27FC236}">
                    <a16:creationId xmlns:a16="http://schemas.microsoft.com/office/drawing/2014/main" id="{77542C49-9AC4-2B11-ECDB-BEB073F725CA}"/>
                  </a:ext>
                </a:extLst>
              </p:cNvPr>
              <p:cNvSpPr txBox="1"/>
              <p:nvPr/>
            </p:nvSpPr>
            <p:spPr>
              <a:xfrm>
                <a:off x="7411789" y="2672181"/>
                <a:ext cx="1730180" cy="400110"/>
              </a:xfrm>
              <a:prstGeom prst="rect">
                <a:avLst/>
              </a:prstGeom>
            </p:spPr>
            <p:txBody>
              <a:bodyPr wrap="square" rtlCol="0">
                <a:spAutoFit/>
              </a:bodyPr>
              <a:lstStyle/>
              <a:p>
                <a:pPr algn="l">
                  <a:buClr>
                    <a:schemeClr val="accent1"/>
                  </a:buClr>
                  <a:tabLst/>
                </a:pPr>
                <a:r>
                  <a:rPr lang="en-GB" sz="1000" noProof="0" dirty="0"/>
                  <a:t>Output: Near-field release rate</a:t>
                </a:r>
              </a:p>
              <a:p>
                <a:pPr algn="l">
                  <a:buClr>
                    <a:schemeClr val="accent1"/>
                  </a:buClr>
                  <a:tabLst/>
                </a:pPr>
                <a:r>
                  <a:rPr lang="en-GB" sz="1000" noProof="0" dirty="0"/>
                  <a:t>for each radionuclide</a:t>
                </a:r>
              </a:p>
            </p:txBody>
          </p:sp>
          <p:grpSp>
            <p:nvGrpSpPr>
              <p:cNvPr id="13" name="Group 12">
                <a:extLst>
                  <a:ext uri="{FF2B5EF4-FFF2-40B4-BE49-F238E27FC236}">
                    <a16:creationId xmlns:a16="http://schemas.microsoft.com/office/drawing/2014/main" id="{0EF38C76-683D-F066-00A7-EC9A9BDA82DC}"/>
                  </a:ext>
                </a:extLst>
              </p:cNvPr>
              <p:cNvGrpSpPr/>
              <p:nvPr/>
            </p:nvGrpSpPr>
            <p:grpSpPr>
              <a:xfrm>
                <a:off x="6439435" y="804625"/>
                <a:ext cx="2777448" cy="2804074"/>
                <a:chOff x="6439435" y="804625"/>
                <a:chExt cx="2777448" cy="2804074"/>
              </a:xfrm>
            </p:grpSpPr>
            <p:sp>
              <p:nvSpPr>
                <p:cNvPr id="14" name="Rectangle: Diagonal Corners Snipped 13">
                  <a:extLst>
                    <a:ext uri="{FF2B5EF4-FFF2-40B4-BE49-F238E27FC236}">
                      <a16:creationId xmlns:a16="http://schemas.microsoft.com/office/drawing/2014/main" id="{78889E17-0D45-9051-BB8C-38B331F023A9}"/>
                    </a:ext>
                  </a:extLst>
                </p:cNvPr>
                <p:cNvSpPr/>
                <p:nvPr/>
              </p:nvSpPr>
              <p:spPr>
                <a:xfrm>
                  <a:off x="6439435" y="804625"/>
                  <a:ext cx="1944711" cy="388917"/>
                </a:xfrm>
                <a:prstGeom prst="snip2DiagRect">
                  <a:avLst/>
                </a:prstGeom>
                <a:solidFill>
                  <a:schemeClr val="accent4"/>
                </a:solidFill>
                <a:ln w="9525">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200" noProof="0" dirty="0">
                      <a:solidFill>
                        <a:schemeClr val="tx1"/>
                      </a:solidFill>
                    </a:rPr>
                    <a:t>SNF characterisation</a:t>
                  </a:r>
                </a:p>
              </p:txBody>
            </p:sp>
            <p:sp>
              <p:nvSpPr>
                <p:cNvPr id="15" name="Rectangle: Diagonal Corners Snipped 14">
                  <a:extLst>
                    <a:ext uri="{FF2B5EF4-FFF2-40B4-BE49-F238E27FC236}">
                      <a16:creationId xmlns:a16="http://schemas.microsoft.com/office/drawing/2014/main" id="{5B6AA71C-3808-BF5E-DD1D-F6EAD0C31973}"/>
                    </a:ext>
                  </a:extLst>
                </p:cNvPr>
                <p:cNvSpPr/>
                <p:nvPr/>
              </p:nvSpPr>
              <p:spPr>
                <a:xfrm>
                  <a:off x="6645497" y="2170510"/>
                  <a:ext cx="1532587" cy="388917"/>
                </a:xfrm>
                <a:prstGeom prst="snip2DiagRect">
                  <a:avLst/>
                </a:prstGeom>
                <a:solidFill>
                  <a:schemeClr val="accent1"/>
                </a:solidFill>
                <a:ln w="9525">
                  <a:noFill/>
                </a:ln>
                <a:effectLst/>
              </p:spPr>
              <p:style>
                <a:lnRef idx="1">
                  <a:schemeClr val="dk1"/>
                </a:lnRef>
                <a:fillRef idx="3">
                  <a:schemeClr val="dk1"/>
                </a:fillRef>
                <a:effectRef idx="2">
                  <a:schemeClr val="dk1"/>
                </a:effectRef>
                <a:fontRef idx="minor">
                  <a:schemeClr val="lt1"/>
                </a:fontRef>
              </p:style>
              <p:txBody>
                <a:bodyPr rtlCol="0" anchor="ctr"/>
                <a:lstStyle/>
                <a:p>
                  <a:pPr algn="ctr"/>
                  <a:r>
                    <a:rPr lang="en-GB" sz="1200" noProof="0" dirty="0"/>
                    <a:t>Near-field model</a:t>
                  </a:r>
                </a:p>
              </p:txBody>
            </p:sp>
            <p:sp>
              <p:nvSpPr>
                <p:cNvPr id="20" name="TextBox 19">
                  <a:extLst>
                    <a:ext uri="{FF2B5EF4-FFF2-40B4-BE49-F238E27FC236}">
                      <a16:creationId xmlns:a16="http://schemas.microsoft.com/office/drawing/2014/main" id="{DC3AF721-9D3A-6B02-ABC8-7AA405C7012F}"/>
                    </a:ext>
                  </a:extLst>
                </p:cNvPr>
                <p:cNvSpPr txBox="1"/>
                <p:nvPr/>
              </p:nvSpPr>
              <p:spPr>
                <a:xfrm>
                  <a:off x="7495580" y="1211614"/>
                  <a:ext cx="1721303" cy="707886"/>
                </a:xfrm>
                <a:prstGeom prst="rect">
                  <a:avLst/>
                </a:prstGeom>
              </p:spPr>
              <p:txBody>
                <a:bodyPr wrap="square" rtlCol="0">
                  <a:spAutoFit/>
                </a:bodyPr>
                <a:lstStyle/>
                <a:p>
                  <a:pPr algn="l">
                    <a:buClr>
                      <a:schemeClr val="accent1"/>
                    </a:buClr>
                    <a:tabLst/>
                  </a:pPr>
                  <a:r>
                    <a:rPr lang="en-GB" sz="1000" noProof="0" dirty="0"/>
                    <a:t>Output: Radionuclide inventory</a:t>
                  </a:r>
                </a:p>
                <a:p>
                  <a:pPr marL="171450" indent="-171450" algn="l">
                    <a:buClr>
                      <a:schemeClr val="accent1"/>
                    </a:buClr>
                    <a:buFont typeface="Arial" panose="020B0604020202020204" pitchFamily="34" charset="0"/>
                    <a:buChar char="•"/>
                    <a:tabLst/>
                  </a:pPr>
                  <a:r>
                    <a:rPr lang="en-GB" sz="1000" noProof="0" dirty="0"/>
                    <a:t>Fuel</a:t>
                  </a:r>
                </a:p>
                <a:p>
                  <a:pPr marL="171450" indent="-171450" algn="l">
                    <a:buClr>
                      <a:schemeClr val="accent1"/>
                    </a:buClr>
                    <a:buFont typeface="Arial" panose="020B0604020202020204" pitchFamily="34" charset="0"/>
                    <a:buChar char="•"/>
                    <a:tabLst/>
                  </a:pPr>
                  <a:r>
                    <a:rPr lang="en-GB" sz="1000" noProof="0" dirty="0"/>
                    <a:t>Cladding</a:t>
                  </a:r>
                </a:p>
                <a:p>
                  <a:pPr marL="171450" indent="-171450" algn="l">
                    <a:buClr>
                      <a:schemeClr val="accent1"/>
                    </a:buClr>
                    <a:buFont typeface="Arial" panose="020B0604020202020204" pitchFamily="34" charset="0"/>
                    <a:buChar char="•"/>
                    <a:tabLst/>
                  </a:pPr>
                  <a:r>
                    <a:rPr lang="en-GB" sz="1000" noProof="0" dirty="0"/>
                    <a:t>Other structural parts</a:t>
                  </a:r>
                </a:p>
              </p:txBody>
            </p:sp>
            <p:sp>
              <p:nvSpPr>
                <p:cNvPr id="23" name="TextBox 22">
                  <a:extLst>
                    <a:ext uri="{FF2B5EF4-FFF2-40B4-BE49-F238E27FC236}">
                      <a16:creationId xmlns:a16="http://schemas.microsoft.com/office/drawing/2014/main" id="{9A0666C2-B5E8-B5D9-403A-324D8B79A999}"/>
                    </a:ext>
                  </a:extLst>
                </p:cNvPr>
                <p:cNvSpPr txBox="1"/>
                <p:nvPr/>
              </p:nvSpPr>
              <p:spPr>
                <a:xfrm>
                  <a:off x="6948257" y="3362478"/>
                  <a:ext cx="1591910" cy="246221"/>
                </a:xfrm>
                <a:prstGeom prst="rect">
                  <a:avLst/>
                </a:prstGeom>
              </p:spPr>
              <p:txBody>
                <a:bodyPr wrap="square" rtlCol="0">
                  <a:spAutoFit/>
                </a:bodyPr>
                <a:lstStyle/>
                <a:p>
                  <a:pPr algn="l">
                    <a:buClr>
                      <a:schemeClr val="accent1"/>
                    </a:buClr>
                    <a:tabLst/>
                  </a:pPr>
                  <a:r>
                    <a:rPr lang="en-GB" sz="1000" noProof="0" dirty="0"/>
                    <a:t>To geosphere</a:t>
                  </a:r>
                </a:p>
              </p:txBody>
            </p:sp>
          </p:grpSp>
        </p:grpSp>
        <p:cxnSp>
          <p:nvCxnSpPr>
            <p:cNvPr id="31" name="Straight Arrow Connector 30">
              <a:extLst>
                <a:ext uri="{FF2B5EF4-FFF2-40B4-BE49-F238E27FC236}">
                  <a16:creationId xmlns:a16="http://schemas.microsoft.com/office/drawing/2014/main" id="{8AE7269D-12F4-1D95-15A1-E4DE1538F16D}"/>
                </a:ext>
              </a:extLst>
            </p:cNvPr>
            <p:cNvCxnSpPr>
              <a:cxnSpLocks/>
              <a:stCxn id="14" idx="1"/>
              <a:endCxn id="15" idx="3"/>
            </p:cNvCxnSpPr>
            <p:nvPr/>
          </p:nvCxnSpPr>
          <p:spPr>
            <a:xfrm>
              <a:off x="7295881" y="1162760"/>
              <a:ext cx="0" cy="97696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34A7AF17-E616-4B20-216D-1A32DE513053}"/>
                </a:ext>
              </a:extLst>
            </p:cNvPr>
            <p:cNvCxnSpPr>
              <a:cxnSpLocks/>
              <a:stCxn id="15" idx="1"/>
            </p:cNvCxnSpPr>
            <p:nvPr/>
          </p:nvCxnSpPr>
          <p:spPr>
            <a:xfrm flipH="1">
              <a:off x="7295880" y="2528645"/>
              <a:ext cx="1" cy="769005"/>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cxnSp>
        <p:nvCxnSpPr>
          <p:cNvPr id="47" name="Straight Connector 46">
            <a:extLst>
              <a:ext uri="{FF2B5EF4-FFF2-40B4-BE49-F238E27FC236}">
                <a16:creationId xmlns:a16="http://schemas.microsoft.com/office/drawing/2014/main" id="{8D0226FE-0B30-2990-758C-1323199DAB04}"/>
              </a:ext>
            </a:extLst>
          </p:cNvPr>
          <p:cNvCxnSpPr>
            <a:cxnSpLocks/>
          </p:cNvCxnSpPr>
          <p:nvPr/>
        </p:nvCxnSpPr>
        <p:spPr>
          <a:xfrm flipV="1">
            <a:off x="5670988" y="1455738"/>
            <a:ext cx="0" cy="3009582"/>
          </a:xfrm>
          <a:prstGeom prst="line">
            <a:avLst/>
          </a:prstGeom>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3192182-4C65-88FB-42D4-2EBCDA173BCB}"/>
              </a:ext>
            </a:extLst>
          </p:cNvPr>
          <p:cNvSpPr/>
          <p:nvPr/>
        </p:nvSpPr>
        <p:spPr>
          <a:xfrm>
            <a:off x="5939942" y="1330414"/>
            <a:ext cx="3120231" cy="2485006"/>
          </a:xfrm>
          <a:prstGeom prst="rect">
            <a:avLst/>
          </a:prstGeom>
          <a:noFill/>
          <a:ln w="12700">
            <a:solidFill>
              <a:schemeClr val="accent1"/>
            </a:solidFill>
            <a:prstDash val="dash"/>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AF53AA7-8D18-AD57-771B-E83EEB405092}"/>
              </a:ext>
            </a:extLst>
          </p:cNvPr>
          <p:cNvSpPr txBox="1"/>
          <p:nvPr/>
        </p:nvSpPr>
        <p:spPr>
          <a:xfrm>
            <a:off x="5916243" y="1051082"/>
            <a:ext cx="2175969" cy="276999"/>
          </a:xfrm>
          <a:prstGeom prst="rect">
            <a:avLst/>
          </a:prstGeom>
        </p:spPr>
        <p:txBody>
          <a:bodyPr wrap="square" rtlCol="0">
            <a:spAutoFit/>
          </a:bodyPr>
          <a:lstStyle/>
          <a:p>
            <a:pPr algn="l">
              <a:buClr>
                <a:schemeClr val="accent1"/>
              </a:buClr>
              <a:tabLst/>
            </a:pPr>
            <a:r>
              <a:rPr lang="en-GB" sz="1200" noProof="0">
                <a:solidFill>
                  <a:schemeClr val="accent1"/>
                </a:solidFill>
              </a:rPr>
              <a:t>This study</a:t>
            </a:r>
          </a:p>
        </p:txBody>
      </p:sp>
    </p:spTree>
    <p:extLst>
      <p:ext uri="{BB962C8B-B14F-4D97-AF65-F5344CB8AC3E}">
        <p14:creationId xmlns:p14="http://schemas.microsoft.com/office/powerpoint/2010/main" val="317283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04EB4-43B1-7302-8127-D0ECB02CF19B}"/>
              </a:ext>
            </a:extLst>
          </p:cNvPr>
          <p:cNvSpPr>
            <a:spLocks noGrp="1"/>
          </p:cNvSpPr>
          <p:nvPr>
            <p:ph type="title"/>
          </p:nvPr>
        </p:nvSpPr>
        <p:spPr/>
        <p:txBody>
          <a:bodyPr/>
          <a:lstStyle/>
          <a:p>
            <a:r>
              <a:rPr lang="en-GB" noProof="0" dirty="0"/>
              <a:t>SNF Characterisation</a:t>
            </a:r>
          </a:p>
        </p:txBody>
      </p:sp>
      <p:sp>
        <p:nvSpPr>
          <p:cNvPr id="3" name="Footer Placeholder 2">
            <a:extLst>
              <a:ext uri="{FF2B5EF4-FFF2-40B4-BE49-F238E27FC236}">
                <a16:creationId xmlns:a16="http://schemas.microsoft.com/office/drawing/2014/main" id="{CE37041A-C44B-43DA-1FCC-5714D413505F}"/>
              </a:ext>
            </a:extLst>
          </p:cNvPr>
          <p:cNvSpPr>
            <a:spLocks noGrp="1"/>
          </p:cNvSpPr>
          <p:nvPr>
            <p:ph type="ftr" sz="quarter" idx="3"/>
          </p:nvPr>
        </p:nvSpPr>
        <p:spPr/>
        <p:txBody>
          <a:bodyPr/>
          <a:lstStyle/>
          <a:p>
            <a:r>
              <a:rPr lang="en-GB" noProof="0" dirty="0"/>
              <a:t>VTT – beyond the obvious</a:t>
            </a:r>
          </a:p>
        </p:txBody>
      </p:sp>
      <p:sp>
        <p:nvSpPr>
          <p:cNvPr id="4" name="Slide Number Placeholder 3">
            <a:extLst>
              <a:ext uri="{FF2B5EF4-FFF2-40B4-BE49-F238E27FC236}">
                <a16:creationId xmlns:a16="http://schemas.microsoft.com/office/drawing/2014/main" id="{C9314749-99BA-7678-9FF9-39DA5EDA5AA7}"/>
              </a:ext>
            </a:extLst>
          </p:cNvPr>
          <p:cNvSpPr>
            <a:spLocks noGrp="1"/>
          </p:cNvSpPr>
          <p:nvPr>
            <p:ph type="sldNum" sz="quarter" idx="4"/>
          </p:nvPr>
        </p:nvSpPr>
        <p:spPr/>
        <p:txBody>
          <a:bodyPr/>
          <a:lstStyle/>
          <a:p>
            <a:fld id="{B89A5CCE-AC13-A746-9A72-5D19050CC0B7}" type="slidenum">
              <a:rPr lang="en-GB" noProof="0" smtClean="0"/>
              <a:pPr/>
              <a:t>4</a:t>
            </a:fld>
            <a:endParaRPr lang="en-GB" noProof="0" dirty="0"/>
          </a:p>
        </p:txBody>
      </p:sp>
      <p:sp>
        <p:nvSpPr>
          <p:cNvPr id="5" name="Content Placeholder 4">
            <a:extLst>
              <a:ext uri="{FF2B5EF4-FFF2-40B4-BE49-F238E27FC236}">
                <a16:creationId xmlns:a16="http://schemas.microsoft.com/office/drawing/2014/main" id="{3C41306D-CDAE-6DF3-610C-9A3629BABCCF}"/>
              </a:ext>
            </a:extLst>
          </p:cNvPr>
          <p:cNvSpPr>
            <a:spLocks noGrp="1"/>
          </p:cNvSpPr>
          <p:nvPr>
            <p:ph sz="quarter" idx="16"/>
          </p:nvPr>
        </p:nvSpPr>
        <p:spPr>
          <a:xfrm>
            <a:off x="719743" y="1455738"/>
            <a:ext cx="4779536" cy="3168650"/>
          </a:xfrm>
        </p:spPr>
        <p:txBody>
          <a:bodyPr/>
          <a:lstStyle/>
          <a:p>
            <a:r>
              <a:rPr lang="en-GB" noProof="0" dirty="0"/>
              <a:t>Characterisation carried out with Serpent version 2.2.2</a:t>
            </a:r>
            <a:r>
              <a:rPr lang="en-GB" noProof="0" dirty="0">
                <a:solidFill>
                  <a:schemeClr val="tx2"/>
                </a:solidFill>
              </a:rPr>
              <a:t> [3]</a:t>
            </a:r>
          </a:p>
          <a:p>
            <a:endParaRPr lang="en-GB" noProof="0" dirty="0"/>
          </a:p>
          <a:p>
            <a:r>
              <a:rPr lang="en-GB" noProof="0" dirty="0"/>
              <a:t>17x17 square LWR fuel assembly in an infinite 2D lattice geometry</a:t>
            </a:r>
          </a:p>
          <a:p>
            <a:pPr lvl="1"/>
            <a:r>
              <a:rPr lang="en-GB" noProof="0" dirty="0"/>
              <a:t>Based on LDR lite, “extended” assembly for Rolls Royce (more U)</a:t>
            </a:r>
          </a:p>
          <a:p>
            <a:pPr lvl="1"/>
            <a:r>
              <a:rPr lang="en-GB" noProof="0" dirty="0"/>
              <a:t>Reflective boundary conditions</a:t>
            </a:r>
          </a:p>
          <a:p>
            <a:pPr lvl="1"/>
            <a:r>
              <a:rPr lang="en-GB" noProof="0" dirty="0"/>
              <a:t>Full power operation on three cycles</a:t>
            </a:r>
          </a:p>
          <a:p>
            <a:pPr lvl="1"/>
            <a:endParaRPr lang="en-GB" dirty="0"/>
          </a:p>
          <a:p>
            <a:pPr lvl="1"/>
            <a:r>
              <a:rPr lang="en-GB" noProof="0" dirty="0"/>
              <a:t>Three different assemblies modelled for LDR lite</a:t>
            </a:r>
          </a:p>
          <a:p>
            <a:pPr lvl="1"/>
            <a:r>
              <a:rPr lang="en-GB" dirty="0"/>
              <a:t>One for Rolls-Royce SMR</a:t>
            </a:r>
            <a:endParaRPr lang="en-GB" noProof="0" dirty="0"/>
          </a:p>
          <a:p>
            <a:pPr lvl="1"/>
            <a:endParaRPr lang="en-GB" noProof="0" dirty="0"/>
          </a:p>
          <a:p>
            <a:pPr lvl="1"/>
            <a:r>
              <a:rPr lang="en-GB" noProof="0" dirty="0"/>
              <a:t>No impurities in materials</a:t>
            </a:r>
          </a:p>
          <a:p>
            <a:pPr lvl="1"/>
            <a:endParaRPr lang="en-GB" noProof="0" dirty="0"/>
          </a:p>
        </p:txBody>
      </p:sp>
      <p:sp>
        <p:nvSpPr>
          <p:cNvPr id="6" name="Date Placeholder 5">
            <a:extLst>
              <a:ext uri="{FF2B5EF4-FFF2-40B4-BE49-F238E27FC236}">
                <a16:creationId xmlns:a16="http://schemas.microsoft.com/office/drawing/2014/main" id="{3137E8E2-E720-14D9-0793-0C6B5FFDCBD6}"/>
              </a:ext>
            </a:extLst>
          </p:cNvPr>
          <p:cNvSpPr>
            <a:spLocks noGrp="1"/>
          </p:cNvSpPr>
          <p:nvPr>
            <p:ph type="dt" sz="half" idx="2"/>
          </p:nvPr>
        </p:nvSpPr>
        <p:spPr/>
        <p:txBody>
          <a:bodyPr/>
          <a:lstStyle/>
          <a:p>
            <a:fld id="{DDB9C9BE-2978-A549-B6E1-1C5A4063E459}" type="datetime1">
              <a:rPr lang="en-GB" noProof="0" smtClean="0"/>
              <a:t>17/10/2025</a:t>
            </a:fld>
            <a:endParaRPr lang="en-GB" noProof="0" dirty="0"/>
          </a:p>
        </p:txBody>
      </p:sp>
      <p:pic>
        <p:nvPicPr>
          <p:cNvPr id="7" name="Picture 6" descr="A diagram of a grid with a circle and a circle&#10;&#10;AI-generated content may be incorrect.">
            <a:extLst>
              <a:ext uri="{FF2B5EF4-FFF2-40B4-BE49-F238E27FC236}">
                <a16:creationId xmlns:a16="http://schemas.microsoft.com/office/drawing/2014/main" id="{F7354FD0-6F3C-D6FB-6D79-ABA5443C4B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4532" y="1330413"/>
            <a:ext cx="2835275" cy="2835275"/>
          </a:xfrm>
          <a:prstGeom prst="rect">
            <a:avLst/>
          </a:prstGeom>
          <a:noFill/>
          <a:ln>
            <a:noFill/>
          </a:ln>
        </p:spPr>
      </p:pic>
      <p:sp>
        <p:nvSpPr>
          <p:cNvPr id="8" name="Content Placeholder 4">
            <a:extLst>
              <a:ext uri="{FF2B5EF4-FFF2-40B4-BE49-F238E27FC236}">
                <a16:creationId xmlns:a16="http://schemas.microsoft.com/office/drawing/2014/main" id="{7CD5D64B-AA9D-7BB9-1AF2-DD2599739C4B}"/>
              </a:ext>
            </a:extLst>
          </p:cNvPr>
          <p:cNvSpPr txBox="1">
            <a:spLocks/>
          </p:cNvSpPr>
          <p:nvPr/>
        </p:nvSpPr>
        <p:spPr>
          <a:xfrm>
            <a:off x="5697047" y="4152182"/>
            <a:ext cx="2478579" cy="834937"/>
          </a:xfrm>
          <a:prstGeom prst="rect">
            <a:avLst/>
          </a:prstGeom>
        </p:spPr>
        <p:txBody>
          <a:bodyPr vert="horz" lIns="0" tIns="0" rIns="0" bIns="0" rtlCol="0">
            <a:noAutofit/>
          </a:bodyPr>
          <a:lstStyle>
            <a:lvl1pPr marL="216000" indent="-216000" algn="l" defTabSz="457209" rtl="0" eaLnBrk="1" latinLnBrk="0" hangingPunct="1">
              <a:lnSpc>
                <a:spcPct val="100000"/>
              </a:lnSpc>
              <a:spcBef>
                <a:spcPts val="300"/>
              </a:spcBef>
              <a:spcAft>
                <a:spcPts val="0"/>
              </a:spcAft>
              <a:buClr>
                <a:schemeClr val="accent1"/>
              </a:buClr>
              <a:buSzPct val="100000"/>
              <a:buFont typeface="Wingdings" pitchFamily="2" charset="2"/>
              <a:buChar char="§"/>
              <a:tabLst/>
              <a:defRPr lang="en-GB" sz="1600" b="0" i="0" kern="1200" spc="0" baseline="0" noProof="0" dirty="0">
                <a:solidFill>
                  <a:srgbClr val="000000"/>
                </a:solidFill>
                <a:latin typeface="Arial" charset="0"/>
                <a:ea typeface="Arial" charset="0"/>
                <a:cs typeface="Arial" charset="0"/>
              </a:defRPr>
            </a:lvl1pPr>
            <a:lvl2pPr marL="406800" indent="-180000" algn="l" defTabSz="457209" rtl="0" eaLnBrk="1" latinLnBrk="0" hangingPunct="1">
              <a:lnSpc>
                <a:spcPct val="100000"/>
              </a:lnSpc>
              <a:spcBef>
                <a:spcPts val="0"/>
              </a:spcBef>
              <a:spcAft>
                <a:spcPts val="0"/>
              </a:spcAft>
              <a:buClr>
                <a:schemeClr val="accent1"/>
              </a:buClr>
              <a:buFont typeface="Wingdings" pitchFamily="2" charset="2"/>
              <a:buChar char="§"/>
              <a:tabLst/>
              <a:defRPr lang="en-GB" sz="1400" b="0" i="0" kern="1200" spc="0" noProof="0" dirty="0">
                <a:solidFill>
                  <a:srgbClr val="000000"/>
                </a:solidFill>
                <a:latin typeface="Arial" charset="0"/>
                <a:ea typeface="Arial" charset="0"/>
                <a:cs typeface="Arial" charset="0"/>
              </a:defRPr>
            </a:lvl2pPr>
            <a:lvl3pPr marL="608013" indent="-177800" algn="l" defTabSz="457209" rtl="0" eaLnBrk="1" latinLnBrk="0" hangingPunct="1">
              <a:lnSpc>
                <a:spcPct val="100000"/>
              </a:lnSpc>
              <a:spcBef>
                <a:spcPts val="0"/>
              </a:spcBef>
              <a:buClr>
                <a:schemeClr val="accent1"/>
              </a:buClr>
              <a:buSzPct val="100000"/>
              <a:buFont typeface="Wingdings" pitchFamily="2" charset="2"/>
              <a:buChar char="§"/>
              <a:tabLst/>
              <a:defRPr sz="1400" b="0" i="0" kern="1200" spc="0">
                <a:solidFill>
                  <a:srgbClr val="000000"/>
                </a:solidFill>
                <a:latin typeface="Arial" charset="0"/>
                <a:ea typeface="Arial" charset="0"/>
                <a:cs typeface="Arial" charset="0"/>
              </a:defRPr>
            </a:lvl3pPr>
            <a:lvl4pPr marL="800100" indent="-185738" algn="l" defTabSz="457209" rtl="0" eaLnBrk="1" latinLnBrk="0" hangingPunct="1">
              <a:lnSpc>
                <a:spcPct val="100000"/>
              </a:lnSpc>
              <a:spcBef>
                <a:spcPts val="0"/>
              </a:spcBef>
              <a:buClr>
                <a:schemeClr val="accent1"/>
              </a:buClr>
              <a:buSzPct val="100000"/>
              <a:buFont typeface="Wingdings" pitchFamily="2" charset="2"/>
              <a:buChar char="§"/>
              <a:tabLst/>
              <a:defRPr sz="1400" b="0" i="0" kern="1200" spc="0">
                <a:solidFill>
                  <a:srgbClr val="000000"/>
                </a:solidFill>
                <a:latin typeface="Arial" charset="0"/>
                <a:ea typeface="Arial" charset="0"/>
                <a:cs typeface="Arial" charset="0"/>
              </a:defRPr>
            </a:lvl4pPr>
            <a:lvl5pPr marL="1008063" indent="-185738" algn="l" defTabSz="457209" rtl="0" eaLnBrk="1" latinLnBrk="0" hangingPunct="1">
              <a:lnSpc>
                <a:spcPct val="100000"/>
              </a:lnSpc>
              <a:spcBef>
                <a:spcPts val="0"/>
              </a:spcBef>
              <a:spcAft>
                <a:spcPts val="0"/>
              </a:spcAft>
              <a:buClr>
                <a:schemeClr val="accent1"/>
              </a:buClr>
              <a:buSzPct val="100000"/>
              <a:buFont typeface="Wingdings" pitchFamily="2" charset="2"/>
              <a:buChar char="§"/>
              <a:tabLst/>
              <a:defRPr sz="1400" b="0" i="0" kern="1200" spc="0">
                <a:solidFill>
                  <a:srgbClr val="000000"/>
                </a:solidFill>
                <a:latin typeface="Arial" charset="0"/>
                <a:ea typeface="Arial" charset="0"/>
                <a:cs typeface="Arial" charset="0"/>
              </a:defRPr>
            </a:lvl5pPr>
            <a:lvl6pPr marL="1192213" indent="-169863" algn="l" defTabSz="457209" rtl="0" eaLnBrk="1" latinLnBrk="0" hangingPunct="1">
              <a:lnSpc>
                <a:spcPct val="100000"/>
              </a:lnSpc>
              <a:spcBef>
                <a:spcPts val="0"/>
              </a:spcBef>
              <a:buClr>
                <a:schemeClr val="accent1"/>
              </a:buClr>
              <a:buSzPct val="100000"/>
              <a:buFont typeface="Wingdings" pitchFamily="2" charset="2"/>
              <a:buChar char="§"/>
              <a:tabLst/>
              <a:defRPr lang="en-GB" sz="1400" b="0" i="0" kern="1200" spc="0" noProof="0" dirty="0">
                <a:solidFill>
                  <a:srgbClr val="000000"/>
                </a:solidFill>
                <a:latin typeface="Arial" charset="0"/>
                <a:ea typeface="+mn-ea"/>
                <a:cs typeface="Arial" charset="0"/>
              </a:defRPr>
            </a:lvl6pPr>
            <a:lvl7pPr marL="2971855" indent="-228604" algn="l" defTabSz="457209" rtl="0" eaLnBrk="1" latinLnBrk="0" hangingPunct="1">
              <a:spcBef>
                <a:spcPct val="20000"/>
              </a:spcBef>
              <a:buFont typeface="Arial"/>
              <a:buChar char="•"/>
              <a:defRPr sz="2000" kern="1200">
                <a:solidFill>
                  <a:schemeClr val="tx1"/>
                </a:solidFill>
                <a:latin typeface="+mn-lt"/>
                <a:ea typeface="+mn-ea"/>
                <a:cs typeface="+mn-cs"/>
              </a:defRPr>
            </a:lvl7pPr>
            <a:lvl8pPr marL="3429064" indent="-228604" algn="l" defTabSz="457209" rtl="0" eaLnBrk="1" latinLnBrk="0" hangingPunct="1">
              <a:spcBef>
                <a:spcPct val="20000"/>
              </a:spcBef>
              <a:buFont typeface="Arial"/>
              <a:buChar char="•"/>
              <a:defRPr sz="2000" kern="1200">
                <a:solidFill>
                  <a:schemeClr val="tx1"/>
                </a:solidFill>
                <a:latin typeface="+mn-lt"/>
                <a:ea typeface="+mn-ea"/>
                <a:cs typeface="+mn-cs"/>
              </a:defRPr>
            </a:lvl8pPr>
            <a:lvl9pPr marL="3886273" indent="-228604" algn="l" defTabSz="45720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000" noProof="0" dirty="0"/>
              <a:t>A) Infinite lattice geometry</a:t>
            </a:r>
          </a:p>
          <a:p>
            <a:pPr marL="0" indent="0">
              <a:buNone/>
            </a:pPr>
            <a:r>
              <a:rPr lang="en-GB" sz="1000" noProof="0" dirty="0"/>
              <a:t>B) Single assembly</a:t>
            </a:r>
          </a:p>
          <a:p>
            <a:pPr marL="0" indent="0">
              <a:buNone/>
            </a:pPr>
            <a:r>
              <a:rPr lang="en-GB" sz="1000" noProof="0" dirty="0"/>
              <a:t>C) Fuel rod in an assembly</a:t>
            </a:r>
          </a:p>
        </p:txBody>
      </p:sp>
    </p:spTree>
    <p:extLst>
      <p:ext uri="{BB962C8B-B14F-4D97-AF65-F5344CB8AC3E}">
        <p14:creationId xmlns:p14="http://schemas.microsoft.com/office/powerpoint/2010/main" val="343263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311F-4A65-A7D7-6A17-C4F8A823AAB4}"/>
              </a:ext>
            </a:extLst>
          </p:cNvPr>
          <p:cNvSpPr>
            <a:spLocks noGrp="1"/>
          </p:cNvSpPr>
          <p:nvPr>
            <p:ph type="title"/>
          </p:nvPr>
        </p:nvSpPr>
        <p:spPr/>
        <p:txBody>
          <a:bodyPr/>
          <a:lstStyle/>
          <a:p>
            <a:r>
              <a:rPr lang="en-GB" noProof="0" dirty="0"/>
              <a:t>SNF Characterisation</a:t>
            </a:r>
          </a:p>
        </p:txBody>
      </p:sp>
      <p:sp>
        <p:nvSpPr>
          <p:cNvPr id="3" name="Footer Placeholder 2">
            <a:extLst>
              <a:ext uri="{FF2B5EF4-FFF2-40B4-BE49-F238E27FC236}">
                <a16:creationId xmlns:a16="http://schemas.microsoft.com/office/drawing/2014/main" id="{95B081C2-AA76-36FF-E0CA-857888EC68CB}"/>
              </a:ext>
            </a:extLst>
          </p:cNvPr>
          <p:cNvSpPr>
            <a:spLocks noGrp="1"/>
          </p:cNvSpPr>
          <p:nvPr>
            <p:ph type="ftr" sz="quarter" idx="3"/>
          </p:nvPr>
        </p:nvSpPr>
        <p:spPr/>
        <p:txBody>
          <a:bodyPr/>
          <a:lstStyle/>
          <a:p>
            <a:r>
              <a:rPr lang="en-GB" noProof="0" dirty="0"/>
              <a:t>VTT – beyond the obvious</a:t>
            </a:r>
          </a:p>
        </p:txBody>
      </p:sp>
      <p:sp>
        <p:nvSpPr>
          <p:cNvPr id="4" name="Slide Number Placeholder 3">
            <a:extLst>
              <a:ext uri="{FF2B5EF4-FFF2-40B4-BE49-F238E27FC236}">
                <a16:creationId xmlns:a16="http://schemas.microsoft.com/office/drawing/2014/main" id="{DBA07746-3899-D06B-8708-18BEB5602629}"/>
              </a:ext>
            </a:extLst>
          </p:cNvPr>
          <p:cNvSpPr>
            <a:spLocks noGrp="1"/>
          </p:cNvSpPr>
          <p:nvPr>
            <p:ph type="sldNum" sz="quarter" idx="4"/>
          </p:nvPr>
        </p:nvSpPr>
        <p:spPr/>
        <p:txBody>
          <a:bodyPr/>
          <a:lstStyle/>
          <a:p>
            <a:fld id="{B89A5CCE-AC13-A746-9A72-5D19050CC0B7}" type="slidenum">
              <a:rPr lang="en-GB" noProof="0" smtClean="0"/>
              <a:pPr/>
              <a:t>5</a:t>
            </a:fld>
            <a:endParaRPr lang="en-GB" noProof="0" dirty="0"/>
          </a:p>
        </p:txBody>
      </p:sp>
      <p:sp>
        <p:nvSpPr>
          <p:cNvPr id="5" name="Date Placeholder 4">
            <a:extLst>
              <a:ext uri="{FF2B5EF4-FFF2-40B4-BE49-F238E27FC236}">
                <a16:creationId xmlns:a16="http://schemas.microsoft.com/office/drawing/2014/main" id="{E68A2B70-C506-E193-A6A7-2C26E17E78C0}"/>
              </a:ext>
            </a:extLst>
          </p:cNvPr>
          <p:cNvSpPr>
            <a:spLocks noGrp="1"/>
          </p:cNvSpPr>
          <p:nvPr>
            <p:ph type="dt" sz="half" idx="2"/>
          </p:nvPr>
        </p:nvSpPr>
        <p:spPr/>
        <p:txBody>
          <a:bodyPr/>
          <a:lstStyle/>
          <a:p>
            <a:fld id="{DDB9C9BE-2978-A549-B6E1-1C5A4063E459}" type="datetime1">
              <a:rPr lang="en-GB" noProof="0" smtClean="0"/>
              <a:t>17/10/2025</a:t>
            </a:fld>
            <a:endParaRPr lang="en-GB" noProof="0" dirty="0"/>
          </a:p>
        </p:txBody>
      </p:sp>
    </p:spTree>
    <p:extLst>
      <p:ext uri="{BB962C8B-B14F-4D97-AF65-F5344CB8AC3E}">
        <p14:creationId xmlns:p14="http://schemas.microsoft.com/office/powerpoint/2010/main" val="417932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C37A0-5770-D6DD-2313-F8E74FFBCBB0}"/>
              </a:ext>
            </a:extLst>
          </p:cNvPr>
          <p:cNvSpPr>
            <a:spLocks noGrp="1"/>
          </p:cNvSpPr>
          <p:nvPr>
            <p:ph type="title"/>
          </p:nvPr>
        </p:nvSpPr>
        <p:spPr/>
        <p:txBody>
          <a:bodyPr/>
          <a:lstStyle/>
          <a:p>
            <a:r>
              <a:rPr lang="en-GB" noProof="0" dirty="0"/>
              <a:t>Canister loading</a:t>
            </a:r>
          </a:p>
        </p:txBody>
      </p:sp>
      <p:sp>
        <p:nvSpPr>
          <p:cNvPr id="3" name="Footer Placeholder 2">
            <a:extLst>
              <a:ext uri="{FF2B5EF4-FFF2-40B4-BE49-F238E27FC236}">
                <a16:creationId xmlns:a16="http://schemas.microsoft.com/office/drawing/2014/main" id="{AFF20AB0-9782-BA02-B3B0-C7BEEC3A2106}"/>
              </a:ext>
            </a:extLst>
          </p:cNvPr>
          <p:cNvSpPr>
            <a:spLocks noGrp="1"/>
          </p:cNvSpPr>
          <p:nvPr>
            <p:ph type="ftr" sz="quarter" idx="3"/>
          </p:nvPr>
        </p:nvSpPr>
        <p:spPr/>
        <p:txBody>
          <a:bodyPr/>
          <a:lstStyle/>
          <a:p>
            <a:r>
              <a:rPr lang="en-GB" noProof="0" dirty="0"/>
              <a:t>VTT – beyond the obvious</a:t>
            </a:r>
          </a:p>
        </p:txBody>
      </p:sp>
      <p:sp>
        <p:nvSpPr>
          <p:cNvPr id="4" name="Slide Number Placeholder 3">
            <a:extLst>
              <a:ext uri="{FF2B5EF4-FFF2-40B4-BE49-F238E27FC236}">
                <a16:creationId xmlns:a16="http://schemas.microsoft.com/office/drawing/2014/main" id="{31BF2DE0-0599-4161-10C7-139F084509E2}"/>
              </a:ext>
            </a:extLst>
          </p:cNvPr>
          <p:cNvSpPr>
            <a:spLocks noGrp="1"/>
          </p:cNvSpPr>
          <p:nvPr>
            <p:ph type="sldNum" sz="quarter" idx="4"/>
          </p:nvPr>
        </p:nvSpPr>
        <p:spPr/>
        <p:txBody>
          <a:bodyPr/>
          <a:lstStyle/>
          <a:p>
            <a:fld id="{B89A5CCE-AC13-A746-9A72-5D19050CC0B7}" type="slidenum">
              <a:rPr lang="en-GB" noProof="0" smtClean="0"/>
              <a:pPr/>
              <a:t>6</a:t>
            </a:fld>
            <a:endParaRPr lang="en-GB" noProof="0" dirty="0"/>
          </a:p>
        </p:txBody>
      </p:sp>
      <p:sp>
        <p:nvSpPr>
          <p:cNvPr id="5" name="Content Placeholder 4">
            <a:extLst>
              <a:ext uri="{FF2B5EF4-FFF2-40B4-BE49-F238E27FC236}">
                <a16:creationId xmlns:a16="http://schemas.microsoft.com/office/drawing/2014/main" id="{1058BCCD-C080-53D2-878B-A6C7C7587959}"/>
              </a:ext>
            </a:extLst>
          </p:cNvPr>
          <p:cNvSpPr>
            <a:spLocks noGrp="1"/>
          </p:cNvSpPr>
          <p:nvPr>
            <p:ph sz="quarter" idx="16"/>
          </p:nvPr>
        </p:nvSpPr>
        <p:spPr>
          <a:xfrm>
            <a:off x="719743" y="1455738"/>
            <a:ext cx="4059426" cy="592137"/>
          </a:xfrm>
        </p:spPr>
        <p:txBody>
          <a:bodyPr/>
          <a:lstStyle/>
          <a:p>
            <a:r>
              <a:rPr lang="en-GB" noProof="0" dirty="0"/>
              <a:t>No new criticality calculations carried out</a:t>
            </a:r>
          </a:p>
          <a:p>
            <a:r>
              <a:rPr lang="en-GB" noProof="0" dirty="0">
                <a:solidFill>
                  <a:schemeClr val="tx1"/>
                </a:solidFill>
              </a:rPr>
              <a:t>Assumption: similar canister as used for the fuel from EPR (OL3) </a:t>
            </a:r>
            <a:r>
              <a:rPr lang="en-GB" noProof="0" dirty="0">
                <a:solidFill>
                  <a:schemeClr val="tx2"/>
                </a:solidFill>
              </a:rPr>
              <a:t>[4]</a:t>
            </a:r>
            <a:r>
              <a:rPr lang="en-GB" noProof="0" dirty="0">
                <a:solidFill>
                  <a:schemeClr val="tx1"/>
                </a:solidFill>
              </a:rPr>
              <a:t>, four assemblies in each canister for both SMRs. This canister is used as a reference canister.</a:t>
            </a:r>
          </a:p>
          <a:p>
            <a:endParaRPr lang="en-GB" noProof="0" dirty="0">
              <a:solidFill>
                <a:schemeClr val="tx1"/>
              </a:solidFill>
            </a:endParaRPr>
          </a:p>
          <a:p>
            <a:pPr lvl="1"/>
            <a:r>
              <a:rPr lang="en-GB" noProof="0" dirty="0">
                <a:solidFill>
                  <a:schemeClr val="tx1"/>
                </a:solidFill>
              </a:rPr>
              <a:t>Earlier studies show that LDR lite fuel could be disposed with a fresh fuel assumption </a:t>
            </a:r>
            <a:r>
              <a:rPr lang="en-GB" noProof="0" dirty="0">
                <a:solidFill>
                  <a:schemeClr val="tx2"/>
                </a:solidFill>
              </a:rPr>
              <a:t>[5]</a:t>
            </a:r>
          </a:p>
          <a:p>
            <a:pPr marL="226800" lvl="1" indent="0">
              <a:buNone/>
            </a:pPr>
            <a:endParaRPr lang="en-GB" noProof="0" dirty="0">
              <a:solidFill>
                <a:schemeClr val="tx2"/>
              </a:solidFill>
            </a:endParaRPr>
          </a:p>
          <a:p>
            <a:pPr lvl="1"/>
            <a:r>
              <a:rPr lang="en-GB" noProof="0" dirty="0">
                <a:solidFill>
                  <a:schemeClr val="tx1"/>
                </a:solidFill>
              </a:rPr>
              <a:t>Rolls Royce has higher discharge burnup than EPR fuel, so assumed that it also can be disposed in a similar canister. Needs to be reassessed with canister criticality calculations</a:t>
            </a:r>
          </a:p>
          <a:p>
            <a:endParaRPr lang="en-GB" noProof="0" dirty="0"/>
          </a:p>
          <a:p>
            <a:pPr marL="0" indent="0">
              <a:buNone/>
            </a:pPr>
            <a:endParaRPr lang="en-GB" noProof="0" dirty="0"/>
          </a:p>
        </p:txBody>
      </p:sp>
      <p:sp>
        <p:nvSpPr>
          <p:cNvPr id="6" name="Date Placeholder 5">
            <a:extLst>
              <a:ext uri="{FF2B5EF4-FFF2-40B4-BE49-F238E27FC236}">
                <a16:creationId xmlns:a16="http://schemas.microsoft.com/office/drawing/2014/main" id="{44AF8F9C-2BF5-A06A-89C1-F040E6E0554C}"/>
              </a:ext>
            </a:extLst>
          </p:cNvPr>
          <p:cNvSpPr>
            <a:spLocks noGrp="1"/>
          </p:cNvSpPr>
          <p:nvPr>
            <p:ph type="dt" sz="half" idx="2"/>
          </p:nvPr>
        </p:nvSpPr>
        <p:spPr/>
        <p:txBody>
          <a:bodyPr/>
          <a:lstStyle/>
          <a:p>
            <a:fld id="{DDB9C9BE-2978-A549-B6E1-1C5A4063E459}" type="datetime1">
              <a:rPr lang="en-GB" noProof="0" smtClean="0"/>
              <a:t>17/10/2025</a:t>
            </a:fld>
            <a:endParaRPr lang="en-GB" noProof="0" dirty="0"/>
          </a:p>
        </p:txBody>
      </p:sp>
      <p:grpSp>
        <p:nvGrpSpPr>
          <p:cNvPr id="39" name="Group 38">
            <a:extLst>
              <a:ext uri="{FF2B5EF4-FFF2-40B4-BE49-F238E27FC236}">
                <a16:creationId xmlns:a16="http://schemas.microsoft.com/office/drawing/2014/main" id="{297F023F-EE59-21E4-D98B-0F14568B4E0A}"/>
              </a:ext>
            </a:extLst>
          </p:cNvPr>
          <p:cNvGrpSpPr/>
          <p:nvPr/>
        </p:nvGrpSpPr>
        <p:grpSpPr>
          <a:xfrm>
            <a:off x="5261547" y="638629"/>
            <a:ext cx="3701662" cy="4294682"/>
            <a:chOff x="1499016" y="314793"/>
            <a:chExt cx="3701662" cy="4294682"/>
          </a:xfrm>
        </p:grpSpPr>
        <p:sp>
          <p:nvSpPr>
            <p:cNvPr id="33" name="Cylinder 32">
              <a:extLst>
                <a:ext uri="{FF2B5EF4-FFF2-40B4-BE49-F238E27FC236}">
                  <a16:creationId xmlns:a16="http://schemas.microsoft.com/office/drawing/2014/main" id="{8E064397-8C11-D42F-1F28-7C6439E26FB1}"/>
                </a:ext>
              </a:extLst>
            </p:cNvPr>
            <p:cNvSpPr/>
            <p:nvPr/>
          </p:nvSpPr>
          <p:spPr>
            <a:xfrm>
              <a:off x="1499016" y="314793"/>
              <a:ext cx="1780374" cy="4294682"/>
            </a:xfrm>
            <a:prstGeom prst="can">
              <a:avLst/>
            </a:prstGeom>
            <a:gradFill>
              <a:gsLst>
                <a:gs pos="0">
                  <a:schemeClr val="accent1">
                    <a:lumMod val="75000"/>
                  </a:schemeClr>
                </a:gs>
                <a:gs pos="100000">
                  <a:schemeClr val="accent1">
                    <a:lumMod val="75000"/>
                  </a:schemeClr>
                </a:gs>
                <a:gs pos="46000">
                  <a:schemeClr val="accent1">
                    <a:lumMod val="60000"/>
                    <a:lumOff val="40000"/>
                  </a:schemeClr>
                </a:gs>
              </a:gsLst>
              <a:lin ang="0" scaled="1"/>
            </a:gradFill>
            <a:ln w="9525">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4" name="Cylinder 33">
              <a:extLst>
                <a:ext uri="{FF2B5EF4-FFF2-40B4-BE49-F238E27FC236}">
                  <a16:creationId xmlns:a16="http://schemas.microsoft.com/office/drawing/2014/main" id="{36D69113-081F-19DB-7369-EABC2FF32CF0}"/>
                </a:ext>
              </a:extLst>
            </p:cNvPr>
            <p:cNvSpPr/>
            <p:nvPr/>
          </p:nvSpPr>
          <p:spPr>
            <a:xfrm>
              <a:off x="1566472" y="815416"/>
              <a:ext cx="1656413" cy="3430757"/>
            </a:xfrm>
            <a:prstGeom prst="can">
              <a:avLst/>
            </a:prstGeom>
            <a:solidFill>
              <a:schemeClr val="accent1">
                <a:lumMod val="20000"/>
                <a:lumOff val="80000"/>
              </a:schemeClr>
            </a:solidFill>
            <a:ln w="9525">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dirty="0"/>
            </a:p>
          </p:txBody>
        </p:sp>
        <p:sp>
          <p:nvSpPr>
            <p:cNvPr id="35" name="Cylinder 34">
              <a:extLst>
                <a:ext uri="{FF2B5EF4-FFF2-40B4-BE49-F238E27FC236}">
                  <a16:creationId xmlns:a16="http://schemas.microsoft.com/office/drawing/2014/main" id="{217659E7-17E3-455C-1318-A746C725181F}"/>
                </a:ext>
              </a:extLst>
            </p:cNvPr>
            <p:cNvSpPr/>
            <p:nvPr/>
          </p:nvSpPr>
          <p:spPr>
            <a:xfrm>
              <a:off x="1566472" y="2330445"/>
              <a:ext cx="1656413" cy="1915727"/>
            </a:xfrm>
            <a:prstGeom prst="can">
              <a:avLst/>
            </a:prstGeom>
            <a:gradFill flip="none" rotWithShape="1">
              <a:gsLst>
                <a:gs pos="0">
                  <a:schemeClr val="accent6">
                    <a:lumMod val="75000"/>
                  </a:schemeClr>
                </a:gs>
                <a:gs pos="100000">
                  <a:schemeClr val="accent6">
                    <a:lumMod val="75000"/>
                  </a:schemeClr>
                </a:gs>
                <a:gs pos="46000">
                  <a:schemeClr val="accent6">
                    <a:lumMod val="60000"/>
                    <a:lumOff val="40000"/>
                  </a:schemeClr>
                </a:gs>
              </a:gsLst>
              <a:lin ang="0" scaled="1"/>
              <a:tileRect/>
            </a:gradFill>
            <a:ln w="9525">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6" name="Content Placeholder 4">
              <a:extLst>
                <a:ext uri="{FF2B5EF4-FFF2-40B4-BE49-F238E27FC236}">
                  <a16:creationId xmlns:a16="http://schemas.microsoft.com/office/drawing/2014/main" id="{0C7EB509-9A45-34B5-80DA-C4BD4980C184}"/>
                </a:ext>
              </a:extLst>
            </p:cNvPr>
            <p:cNvSpPr txBox="1">
              <a:spLocks/>
            </p:cNvSpPr>
            <p:nvPr/>
          </p:nvSpPr>
          <p:spPr>
            <a:xfrm>
              <a:off x="1723799" y="1400944"/>
              <a:ext cx="1447800" cy="592137"/>
            </a:xfrm>
            <a:prstGeom prst="rect">
              <a:avLst/>
            </a:prstGeom>
          </p:spPr>
          <p:txBody>
            <a:bodyPr vert="horz" lIns="0" tIns="0" rIns="0" bIns="0" rtlCol="0">
              <a:noAutofit/>
            </a:bodyPr>
            <a:lstStyle>
              <a:lvl1pPr marL="216000" indent="-216000" algn="l" defTabSz="457209" rtl="0" eaLnBrk="1" latinLnBrk="0" hangingPunct="1">
                <a:lnSpc>
                  <a:spcPct val="100000"/>
                </a:lnSpc>
                <a:spcBef>
                  <a:spcPts val="300"/>
                </a:spcBef>
                <a:spcAft>
                  <a:spcPts val="0"/>
                </a:spcAft>
                <a:buClr>
                  <a:schemeClr val="accent1"/>
                </a:buClr>
                <a:buSzPct val="100000"/>
                <a:buFont typeface="Wingdings" pitchFamily="2" charset="2"/>
                <a:buChar char="§"/>
                <a:tabLst/>
                <a:defRPr lang="en-GB" sz="1600" b="0" i="0" kern="1200" spc="0" baseline="0" noProof="0" dirty="0">
                  <a:solidFill>
                    <a:srgbClr val="000000"/>
                  </a:solidFill>
                  <a:latin typeface="Arial" charset="0"/>
                  <a:ea typeface="Arial" charset="0"/>
                  <a:cs typeface="Arial" charset="0"/>
                </a:defRPr>
              </a:lvl1pPr>
              <a:lvl2pPr marL="406800" indent="-180000" algn="l" defTabSz="457209" rtl="0" eaLnBrk="1" latinLnBrk="0" hangingPunct="1">
                <a:lnSpc>
                  <a:spcPct val="100000"/>
                </a:lnSpc>
                <a:spcBef>
                  <a:spcPts val="0"/>
                </a:spcBef>
                <a:spcAft>
                  <a:spcPts val="0"/>
                </a:spcAft>
                <a:buClr>
                  <a:schemeClr val="accent1"/>
                </a:buClr>
                <a:buFont typeface="Wingdings" pitchFamily="2" charset="2"/>
                <a:buChar char="§"/>
                <a:tabLst/>
                <a:defRPr lang="en-GB" sz="1400" b="0" i="0" kern="1200" spc="0" noProof="0" dirty="0">
                  <a:solidFill>
                    <a:srgbClr val="000000"/>
                  </a:solidFill>
                  <a:latin typeface="Arial" charset="0"/>
                  <a:ea typeface="Arial" charset="0"/>
                  <a:cs typeface="Arial" charset="0"/>
                </a:defRPr>
              </a:lvl2pPr>
              <a:lvl3pPr marL="608013" indent="-177800" algn="l" defTabSz="457209" rtl="0" eaLnBrk="1" latinLnBrk="0" hangingPunct="1">
                <a:lnSpc>
                  <a:spcPct val="100000"/>
                </a:lnSpc>
                <a:spcBef>
                  <a:spcPts val="0"/>
                </a:spcBef>
                <a:buClr>
                  <a:schemeClr val="accent1"/>
                </a:buClr>
                <a:buSzPct val="100000"/>
                <a:buFont typeface="Wingdings" pitchFamily="2" charset="2"/>
                <a:buChar char="§"/>
                <a:tabLst/>
                <a:defRPr sz="1400" b="0" i="0" kern="1200" spc="0">
                  <a:solidFill>
                    <a:srgbClr val="000000"/>
                  </a:solidFill>
                  <a:latin typeface="Arial" charset="0"/>
                  <a:ea typeface="Arial" charset="0"/>
                  <a:cs typeface="Arial" charset="0"/>
                </a:defRPr>
              </a:lvl3pPr>
              <a:lvl4pPr marL="800100" indent="-185738" algn="l" defTabSz="457209" rtl="0" eaLnBrk="1" latinLnBrk="0" hangingPunct="1">
                <a:lnSpc>
                  <a:spcPct val="100000"/>
                </a:lnSpc>
                <a:spcBef>
                  <a:spcPts val="0"/>
                </a:spcBef>
                <a:buClr>
                  <a:schemeClr val="accent1"/>
                </a:buClr>
                <a:buSzPct val="100000"/>
                <a:buFont typeface="Wingdings" pitchFamily="2" charset="2"/>
                <a:buChar char="§"/>
                <a:tabLst/>
                <a:defRPr sz="1400" b="0" i="0" kern="1200" spc="0">
                  <a:solidFill>
                    <a:srgbClr val="000000"/>
                  </a:solidFill>
                  <a:latin typeface="Arial" charset="0"/>
                  <a:ea typeface="Arial" charset="0"/>
                  <a:cs typeface="Arial" charset="0"/>
                </a:defRPr>
              </a:lvl4pPr>
              <a:lvl5pPr marL="1008063" indent="-185738" algn="l" defTabSz="457209" rtl="0" eaLnBrk="1" latinLnBrk="0" hangingPunct="1">
                <a:lnSpc>
                  <a:spcPct val="100000"/>
                </a:lnSpc>
                <a:spcBef>
                  <a:spcPts val="0"/>
                </a:spcBef>
                <a:spcAft>
                  <a:spcPts val="0"/>
                </a:spcAft>
                <a:buClr>
                  <a:schemeClr val="accent1"/>
                </a:buClr>
                <a:buSzPct val="100000"/>
                <a:buFont typeface="Wingdings" pitchFamily="2" charset="2"/>
                <a:buChar char="§"/>
                <a:tabLst/>
                <a:defRPr sz="1400" b="0" i="0" kern="1200" spc="0">
                  <a:solidFill>
                    <a:srgbClr val="000000"/>
                  </a:solidFill>
                  <a:latin typeface="Arial" charset="0"/>
                  <a:ea typeface="Arial" charset="0"/>
                  <a:cs typeface="Arial" charset="0"/>
                </a:defRPr>
              </a:lvl5pPr>
              <a:lvl6pPr marL="1192213" indent="-169863" algn="l" defTabSz="457209" rtl="0" eaLnBrk="1" latinLnBrk="0" hangingPunct="1">
                <a:lnSpc>
                  <a:spcPct val="100000"/>
                </a:lnSpc>
                <a:spcBef>
                  <a:spcPts val="0"/>
                </a:spcBef>
                <a:buClr>
                  <a:schemeClr val="accent1"/>
                </a:buClr>
                <a:buSzPct val="100000"/>
                <a:buFont typeface="Wingdings" pitchFamily="2" charset="2"/>
                <a:buChar char="§"/>
                <a:tabLst/>
                <a:defRPr lang="en-GB" sz="1400" b="0" i="0" kern="1200" spc="0" noProof="0" dirty="0">
                  <a:solidFill>
                    <a:srgbClr val="000000"/>
                  </a:solidFill>
                  <a:latin typeface="Arial" charset="0"/>
                  <a:ea typeface="+mn-ea"/>
                  <a:cs typeface="Arial" charset="0"/>
                </a:defRPr>
              </a:lvl6pPr>
              <a:lvl7pPr marL="2971855" indent="-228604" algn="l" defTabSz="457209" rtl="0" eaLnBrk="1" latinLnBrk="0" hangingPunct="1">
                <a:spcBef>
                  <a:spcPct val="20000"/>
                </a:spcBef>
                <a:buFont typeface="Arial"/>
                <a:buChar char="•"/>
                <a:defRPr sz="2000" kern="1200">
                  <a:solidFill>
                    <a:schemeClr val="tx1"/>
                  </a:solidFill>
                  <a:latin typeface="+mn-lt"/>
                  <a:ea typeface="+mn-ea"/>
                  <a:cs typeface="+mn-cs"/>
                </a:defRPr>
              </a:lvl7pPr>
              <a:lvl8pPr marL="3429064" indent="-228604" algn="l" defTabSz="457209" rtl="0" eaLnBrk="1" latinLnBrk="0" hangingPunct="1">
                <a:spcBef>
                  <a:spcPct val="20000"/>
                </a:spcBef>
                <a:buFont typeface="Arial"/>
                <a:buChar char="•"/>
                <a:defRPr sz="2000" kern="1200">
                  <a:solidFill>
                    <a:schemeClr val="tx1"/>
                  </a:solidFill>
                  <a:latin typeface="+mn-lt"/>
                  <a:ea typeface="+mn-ea"/>
                  <a:cs typeface="+mn-cs"/>
                </a:defRPr>
              </a:lvl8pPr>
              <a:lvl9pPr marL="3886273" indent="-228604" algn="l" defTabSz="45720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noProof="0" dirty="0"/>
                <a:t>LDR lite:</a:t>
              </a:r>
            </a:p>
            <a:p>
              <a:r>
                <a:rPr lang="en-GB" sz="1400" noProof="0" dirty="0"/>
                <a:t>4 x assembly</a:t>
              </a:r>
            </a:p>
            <a:p>
              <a:pPr lvl="1"/>
              <a:r>
                <a:rPr lang="en-GB" sz="1200" noProof="0" dirty="0"/>
                <a:t>139 kgU</a:t>
              </a:r>
            </a:p>
            <a:p>
              <a:r>
                <a:rPr lang="en-GB" sz="1400" noProof="0" dirty="0"/>
                <a:t>556 kgU</a:t>
              </a:r>
            </a:p>
            <a:p>
              <a:pPr marL="0" indent="0">
                <a:buFont typeface="Wingdings" pitchFamily="2" charset="2"/>
                <a:buNone/>
              </a:pPr>
              <a:endParaRPr lang="en-GB" noProof="0" dirty="0"/>
            </a:p>
          </p:txBody>
        </p:sp>
        <p:sp>
          <p:nvSpPr>
            <p:cNvPr id="37" name="Parallelogram 36">
              <a:extLst>
                <a:ext uri="{FF2B5EF4-FFF2-40B4-BE49-F238E27FC236}">
                  <a16:creationId xmlns:a16="http://schemas.microsoft.com/office/drawing/2014/main" id="{47C35C35-2BD0-233F-A4A6-29F02E0FCA88}"/>
                </a:ext>
              </a:extLst>
            </p:cNvPr>
            <p:cNvSpPr/>
            <p:nvPr/>
          </p:nvSpPr>
          <p:spPr>
            <a:xfrm>
              <a:off x="1805759" y="2531428"/>
              <a:ext cx="519833" cy="118984"/>
            </a:xfrm>
            <a:prstGeom prst="parallelogram">
              <a:avLst>
                <a:gd name="adj" fmla="val 85039"/>
              </a:avLst>
            </a:prstGeom>
            <a:pattFill prst="pct90">
              <a:fgClr>
                <a:schemeClr val="accent2">
                  <a:lumMod val="90000"/>
                </a:schemeClr>
              </a:fgClr>
              <a:bgClr>
                <a:schemeClr val="accent2">
                  <a:lumMod val="10000"/>
                </a:schemeClr>
              </a:bgClr>
            </a:pattFill>
            <a:ln w="9525">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38" name="Parallelogram 37">
              <a:extLst>
                <a:ext uri="{FF2B5EF4-FFF2-40B4-BE49-F238E27FC236}">
                  <a16:creationId xmlns:a16="http://schemas.microsoft.com/office/drawing/2014/main" id="{D0BBB436-E42C-1BAD-EE09-61BB249784AC}"/>
                </a:ext>
              </a:extLst>
            </p:cNvPr>
            <p:cNvSpPr/>
            <p:nvPr/>
          </p:nvSpPr>
          <p:spPr>
            <a:xfrm>
              <a:off x="2327084" y="2531428"/>
              <a:ext cx="519833" cy="118984"/>
            </a:xfrm>
            <a:prstGeom prst="parallelogram">
              <a:avLst>
                <a:gd name="adj" fmla="val 85039"/>
              </a:avLst>
            </a:prstGeom>
            <a:pattFill prst="pct90">
              <a:fgClr>
                <a:schemeClr val="accent2">
                  <a:lumMod val="90000"/>
                </a:schemeClr>
              </a:fgClr>
              <a:bgClr>
                <a:schemeClr val="accent2">
                  <a:lumMod val="10000"/>
                </a:schemeClr>
              </a:bgClr>
            </a:pattFill>
            <a:ln w="9525">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0" name="Parallelogram 39">
              <a:extLst>
                <a:ext uri="{FF2B5EF4-FFF2-40B4-BE49-F238E27FC236}">
                  <a16:creationId xmlns:a16="http://schemas.microsoft.com/office/drawing/2014/main" id="{97206B3F-0189-4490-F735-A028AF7DEBE9}"/>
                </a:ext>
              </a:extLst>
            </p:cNvPr>
            <p:cNvSpPr/>
            <p:nvPr/>
          </p:nvSpPr>
          <p:spPr>
            <a:xfrm>
              <a:off x="2447699" y="2394090"/>
              <a:ext cx="443185" cy="96698"/>
            </a:xfrm>
            <a:prstGeom prst="parallelogram">
              <a:avLst>
                <a:gd name="adj" fmla="val 85039"/>
              </a:avLst>
            </a:prstGeom>
            <a:pattFill prst="pct90">
              <a:fgClr>
                <a:schemeClr val="accent2">
                  <a:lumMod val="90000"/>
                </a:schemeClr>
              </a:fgClr>
              <a:bgClr>
                <a:schemeClr val="accent2">
                  <a:lumMod val="10000"/>
                </a:schemeClr>
              </a:bgClr>
            </a:pattFill>
            <a:ln w="9525">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1" name="Parallelogram 40">
              <a:extLst>
                <a:ext uri="{FF2B5EF4-FFF2-40B4-BE49-F238E27FC236}">
                  <a16:creationId xmlns:a16="http://schemas.microsoft.com/office/drawing/2014/main" id="{99E43F7A-642F-C3C4-1B0B-61BD30AAAC1A}"/>
                </a:ext>
              </a:extLst>
            </p:cNvPr>
            <p:cNvSpPr/>
            <p:nvPr/>
          </p:nvSpPr>
          <p:spPr>
            <a:xfrm>
              <a:off x="1948009" y="2394090"/>
              <a:ext cx="443185" cy="96698"/>
            </a:xfrm>
            <a:prstGeom prst="parallelogram">
              <a:avLst>
                <a:gd name="adj" fmla="val 85039"/>
              </a:avLst>
            </a:prstGeom>
            <a:pattFill prst="pct90">
              <a:fgClr>
                <a:schemeClr val="accent2">
                  <a:lumMod val="90000"/>
                </a:schemeClr>
              </a:fgClr>
              <a:bgClr>
                <a:schemeClr val="accent2">
                  <a:lumMod val="10000"/>
                </a:schemeClr>
              </a:bgClr>
            </a:pattFill>
            <a:ln w="9525">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2" name="Cylinder 41">
              <a:extLst>
                <a:ext uri="{FF2B5EF4-FFF2-40B4-BE49-F238E27FC236}">
                  <a16:creationId xmlns:a16="http://schemas.microsoft.com/office/drawing/2014/main" id="{A8B58867-6ACE-B409-2616-42E3FF780AD6}"/>
                </a:ext>
              </a:extLst>
            </p:cNvPr>
            <p:cNvSpPr/>
            <p:nvPr/>
          </p:nvSpPr>
          <p:spPr>
            <a:xfrm>
              <a:off x="3420304" y="314793"/>
              <a:ext cx="1780374" cy="4294682"/>
            </a:xfrm>
            <a:prstGeom prst="can">
              <a:avLst/>
            </a:prstGeom>
            <a:gradFill>
              <a:gsLst>
                <a:gs pos="0">
                  <a:schemeClr val="accent1">
                    <a:lumMod val="75000"/>
                  </a:schemeClr>
                </a:gs>
                <a:gs pos="100000">
                  <a:schemeClr val="accent1">
                    <a:lumMod val="75000"/>
                  </a:schemeClr>
                </a:gs>
                <a:gs pos="46000">
                  <a:schemeClr val="accent1">
                    <a:lumMod val="60000"/>
                    <a:lumOff val="40000"/>
                  </a:schemeClr>
                </a:gs>
              </a:gsLst>
              <a:lin ang="0" scaled="1"/>
            </a:gradFill>
            <a:ln w="9525">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3" name="Cylinder 42">
              <a:extLst>
                <a:ext uri="{FF2B5EF4-FFF2-40B4-BE49-F238E27FC236}">
                  <a16:creationId xmlns:a16="http://schemas.microsoft.com/office/drawing/2014/main" id="{04536847-05DD-CD64-D28D-A06DF6A683AD}"/>
                </a:ext>
              </a:extLst>
            </p:cNvPr>
            <p:cNvSpPr/>
            <p:nvPr/>
          </p:nvSpPr>
          <p:spPr>
            <a:xfrm>
              <a:off x="3487760" y="815416"/>
              <a:ext cx="1656413" cy="3430757"/>
            </a:xfrm>
            <a:prstGeom prst="can">
              <a:avLst/>
            </a:prstGeom>
            <a:solidFill>
              <a:schemeClr val="accent1">
                <a:lumMod val="20000"/>
                <a:lumOff val="80000"/>
              </a:schemeClr>
            </a:solidFill>
            <a:ln w="9525">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4" name="Cylinder 43">
              <a:extLst>
                <a:ext uri="{FF2B5EF4-FFF2-40B4-BE49-F238E27FC236}">
                  <a16:creationId xmlns:a16="http://schemas.microsoft.com/office/drawing/2014/main" id="{1D029ADB-5679-6BF3-32F0-04634E757541}"/>
                </a:ext>
              </a:extLst>
            </p:cNvPr>
            <p:cNvSpPr/>
            <p:nvPr/>
          </p:nvSpPr>
          <p:spPr>
            <a:xfrm>
              <a:off x="3487760" y="2650412"/>
              <a:ext cx="1656413" cy="1595760"/>
            </a:xfrm>
            <a:prstGeom prst="can">
              <a:avLst/>
            </a:prstGeom>
            <a:gradFill>
              <a:gsLst>
                <a:gs pos="0">
                  <a:schemeClr val="accent6">
                    <a:lumMod val="75000"/>
                  </a:schemeClr>
                </a:gs>
                <a:gs pos="100000">
                  <a:schemeClr val="accent6">
                    <a:lumMod val="75000"/>
                  </a:schemeClr>
                </a:gs>
                <a:gs pos="46000">
                  <a:schemeClr val="accent6">
                    <a:lumMod val="60000"/>
                    <a:lumOff val="40000"/>
                  </a:schemeClr>
                </a:gs>
              </a:gsLst>
              <a:lin ang="0" scaled="1"/>
            </a:gradFill>
            <a:ln w="9525">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5" name="Parallelogram 44">
              <a:extLst>
                <a:ext uri="{FF2B5EF4-FFF2-40B4-BE49-F238E27FC236}">
                  <a16:creationId xmlns:a16="http://schemas.microsoft.com/office/drawing/2014/main" id="{FD637EB9-F9D8-C182-C8FE-0356EEF854A1}"/>
                </a:ext>
              </a:extLst>
            </p:cNvPr>
            <p:cNvSpPr/>
            <p:nvPr/>
          </p:nvSpPr>
          <p:spPr>
            <a:xfrm>
              <a:off x="3765645" y="2853717"/>
              <a:ext cx="519833" cy="118984"/>
            </a:xfrm>
            <a:prstGeom prst="parallelogram">
              <a:avLst>
                <a:gd name="adj" fmla="val 85039"/>
              </a:avLst>
            </a:prstGeom>
            <a:pattFill prst="pct90">
              <a:fgClr>
                <a:schemeClr val="accent2">
                  <a:lumMod val="90000"/>
                </a:schemeClr>
              </a:fgClr>
              <a:bgClr>
                <a:schemeClr val="accent2">
                  <a:lumMod val="10000"/>
                </a:schemeClr>
              </a:bgClr>
            </a:pattFill>
            <a:ln w="9525">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6" name="Parallelogram 45">
              <a:extLst>
                <a:ext uri="{FF2B5EF4-FFF2-40B4-BE49-F238E27FC236}">
                  <a16:creationId xmlns:a16="http://schemas.microsoft.com/office/drawing/2014/main" id="{61A50AB0-3FDD-3ED1-62F4-3E1BF393C50B}"/>
                </a:ext>
              </a:extLst>
            </p:cNvPr>
            <p:cNvSpPr/>
            <p:nvPr/>
          </p:nvSpPr>
          <p:spPr>
            <a:xfrm>
              <a:off x="4286970" y="2853717"/>
              <a:ext cx="519833" cy="118984"/>
            </a:xfrm>
            <a:prstGeom prst="parallelogram">
              <a:avLst>
                <a:gd name="adj" fmla="val 85039"/>
              </a:avLst>
            </a:prstGeom>
            <a:pattFill prst="pct90">
              <a:fgClr>
                <a:schemeClr val="accent2">
                  <a:lumMod val="90000"/>
                </a:schemeClr>
              </a:fgClr>
              <a:bgClr>
                <a:schemeClr val="accent2">
                  <a:lumMod val="10000"/>
                </a:schemeClr>
              </a:bgClr>
            </a:pattFill>
            <a:ln w="9525">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7" name="Parallelogram 46">
              <a:extLst>
                <a:ext uri="{FF2B5EF4-FFF2-40B4-BE49-F238E27FC236}">
                  <a16:creationId xmlns:a16="http://schemas.microsoft.com/office/drawing/2014/main" id="{2AE415B8-F174-6050-66C9-FB61EE354AF4}"/>
                </a:ext>
              </a:extLst>
            </p:cNvPr>
            <p:cNvSpPr/>
            <p:nvPr/>
          </p:nvSpPr>
          <p:spPr>
            <a:xfrm>
              <a:off x="4407585" y="2716379"/>
              <a:ext cx="443185" cy="96698"/>
            </a:xfrm>
            <a:prstGeom prst="parallelogram">
              <a:avLst>
                <a:gd name="adj" fmla="val 85039"/>
              </a:avLst>
            </a:prstGeom>
            <a:pattFill prst="pct90">
              <a:fgClr>
                <a:schemeClr val="accent2">
                  <a:lumMod val="90000"/>
                </a:schemeClr>
              </a:fgClr>
              <a:bgClr>
                <a:schemeClr val="accent2">
                  <a:lumMod val="10000"/>
                </a:schemeClr>
              </a:bgClr>
            </a:pattFill>
            <a:ln w="9525">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8" name="Parallelogram 47">
              <a:extLst>
                <a:ext uri="{FF2B5EF4-FFF2-40B4-BE49-F238E27FC236}">
                  <a16:creationId xmlns:a16="http://schemas.microsoft.com/office/drawing/2014/main" id="{0A5ED611-703F-5488-86B6-D7FA0E555139}"/>
                </a:ext>
              </a:extLst>
            </p:cNvPr>
            <p:cNvSpPr/>
            <p:nvPr/>
          </p:nvSpPr>
          <p:spPr>
            <a:xfrm>
              <a:off x="3907895" y="2716379"/>
              <a:ext cx="443185" cy="96698"/>
            </a:xfrm>
            <a:prstGeom prst="parallelogram">
              <a:avLst>
                <a:gd name="adj" fmla="val 85039"/>
              </a:avLst>
            </a:prstGeom>
            <a:pattFill prst="pct90">
              <a:fgClr>
                <a:schemeClr val="accent2">
                  <a:lumMod val="90000"/>
                </a:schemeClr>
              </a:fgClr>
              <a:bgClr>
                <a:schemeClr val="accent2">
                  <a:lumMod val="10000"/>
                </a:schemeClr>
              </a:bgClr>
            </a:pattFill>
            <a:ln w="9525">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9" name="Content Placeholder 4">
              <a:extLst>
                <a:ext uri="{FF2B5EF4-FFF2-40B4-BE49-F238E27FC236}">
                  <a16:creationId xmlns:a16="http://schemas.microsoft.com/office/drawing/2014/main" id="{E33604DD-D409-65CF-493D-2B90BE4A3E21}"/>
                </a:ext>
              </a:extLst>
            </p:cNvPr>
            <p:cNvSpPr txBox="1">
              <a:spLocks/>
            </p:cNvSpPr>
            <p:nvPr/>
          </p:nvSpPr>
          <p:spPr>
            <a:xfrm>
              <a:off x="3585532" y="1393076"/>
              <a:ext cx="1489445" cy="592137"/>
            </a:xfrm>
            <a:prstGeom prst="rect">
              <a:avLst/>
            </a:prstGeom>
          </p:spPr>
          <p:txBody>
            <a:bodyPr vert="horz" lIns="0" tIns="0" rIns="0" bIns="0" rtlCol="0">
              <a:noAutofit/>
            </a:bodyPr>
            <a:lstStyle>
              <a:lvl1pPr marL="216000" indent="-216000" algn="l" defTabSz="457209" rtl="0" eaLnBrk="1" latinLnBrk="0" hangingPunct="1">
                <a:lnSpc>
                  <a:spcPct val="100000"/>
                </a:lnSpc>
                <a:spcBef>
                  <a:spcPts val="300"/>
                </a:spcBef>
                <a:spcAft>
                  <a:spcPts val="0"/>
                </a:spcAft>
                <a:buClr>
                  <a:schemeClr val="accent1"/>
                </a:buClr>
                <a:buSzPct val="100000"/>
                <a:buFont typeface="Wingdings" pitchFamily="2" charset="2"/>
                <a:buChar char="§"/>
                <a:tabLst/>
                <a:defRPr lang="en-GB" sz="1600" b="0" i="0" kern="1200" spc="0" baseline="0" noProof="0" dirty="0">
                  <a:solidFill>
                    <a:srgbClr val="000000"/>
                  </a:solidFill>
                  <a:latin typeface="Arial" charset="0"/>
                  <a:ea typeface="Arial" charset="0"/>
                  <a:cs typeface="Arial" charset="0"/>
                </a:defRPr>
              </a:lvl1pPr>
              <a:lvl2pPr marL="406800" indent="-180000" algn="l" defTabSz="457209" rtl="0" eaLnBrk="1" latinLnBrk="0" hangingPunct="1">
                <a:lnSpc>
                  <a:spcPct val="100000"/>
                </a:lnSpc>
                <a:spcBef>
                  <a:spcPts val="0"/>
                </a:spcBef>
                <a:spcAft>
                  <a:spcPts val="0"/>
                </a:spcAft>
                <a:buClr>
                  <a:schemeClr val="accent1"/>
                </a:buClr>
                <a:buFont typeface="Wingdings" pitchFamily="2" charset="2"/>
                <a:buChar char="§"/>
                <a:tabLst/>
                <a:defRPr lang="en-GB" sz="1400" b="0" i="0" kern="1200" spc="0" noProof="0" dirty="0">
                  <a:solidFill>
                    <a:srgbClr val="000000"/>
                  </a:solidFill>
                  <a:latin typeface="Arial" charset="0"/>
                  <a:ea typeface="Arial" charset="0"/>
                  <a:cs typeface="Arial" charset="0"/>
                </a:defRPr>
              </a:lvl2pPr>
              <a:lvl3pPr marL="608013" indent="-177800" algn="l" defTabSz="457209" rtl="0" eaLnBrk="1" latinLnBrk="0" hangingPunct="1">
                <a:lnSpc>
                  <a:spcPct val="100000"/>
                </a:lnSpc>
                <a:spcBef>
                  <a:spcPts val="0"/>
                </a:spcBef>
                <a:buClr>
                  <a:schemeClr val="accent1"/>
                </a:buClr>
                <a:buSzPct val="100000"/>
                <a:buFont typeface="Wingdings" pitchFamily="2" charset="2"/>
                <a:buChar char="§"/>
                <a:tabLst/>
                <a:defRPr sz="1400" b="0" i="0" kern="1200" spc="0">
                  <a:solidFill>
                    <a:srgbClr val="000000"/>
                  </a:solidFill>
                  <a:latin typeface="Arial" charset="0"/>
                  <a:ea typeface="Arial" charset="0"/>
                  <a:cs typeface="Arial" charset="0"/>
                </a:defRPr>
              </a:lvl3pPr>
              <a:lvl4pPr marL="800100" indent="-185738" algn="l" defTabSz="457209" rtl="0" eaLnBrk="1" latinLnBrk="0" hangingPunct="1">
                <a:lnSpc>
                  <a:spcPct val="100000"/>
                </a:lnSpc>
                <a:spcBef>
                  <a:spcPts val="0"/>
                </a:spcBef>
                <a:buClr>
                  <a:schemeClr val="accent1"/>
                </a:buClr>
                <a:buSzPct val="100000"/>
                <a:buFont typeface="Wingdings" pitchFamily="2" charset="2"/>
                <a:buChar char="§"/>
                <a:tabLst/>
                <a:defRPr sz="1400" b="0" i="0" kern="1200" spc="0">
                  <a:solidFill>
                    <a:srgbClr val="000000"/>
                  </a:solidFill>
                  <a:latin typeface="Arial" charset="0"/>
                  <a:ea typeface="Arial" charset="0"/>
                  <a:cs typeface="Arial" charset="0"/>
                </a:defRPr>
              </a:lvl4pPr>
              <a:lvl5pPr marL="1008063" indent="-185738" algn="l" defTabSz="457209" rtl="0" eaLnBrk="1" latinLnBrk="0" hangingPunct="1">
                <a:lnSpc>
                  <a:spcPct val="100000"/>
                </a:lnSpc>
                <a:spcBef>
                  <a:spcPts val="0"/>
                </a:spcBef>
                <a:spcAft>
                  <a:spcPts val="0"/>
                </a:spcAft>
                <a:buClr>
                  <a:schemeClr val="accent1"/>
                </a:buClr>
                <a:buSzPct val="100000"/>
                <a:buFont typeface="Wingdings" pitchFamily="2" charset="2"/>
                <a:buChar char="§"/>
                <a:tabLst/>
                <a:defRPr sz="1400" b="0" i="0" kern="1200" spc="0">
                  <a:solidFill>
                    <a:srgbClr val="000000"/>
                  </a:solidFill>
                  <a:latin typeface="Arial" charset="0"/>
                  <a:ea typeface="Arial" charset="0"/>
                  <a:cs typeface="Arial" charset="0"/>
                </a:defRPr>
              </a:lvl5pPr>
              <a:lvl6pPr marL="1192213" indent="-169863" algn="l" defTabSz="457209" rtl="0" eaLnBrk="1" latinLnBrk="0" hangingPunct="1">
                <a:lnSpc>
                  <a:spcPct val="100000"/>
                </a:lnSpc>
                <a:spcBef>
                  <a:spcPts val="0"/>
                </a:spcBef>
                <a:buClr>
                  <a:schemeClr val="accent1"/>
                </a:buClr>
                <a:buSzPct val="100000"/>
                <a:buFont typeface="Wingdings" pitchFamily="2" charset="2"/>
                <a:buChar char="§"/>
                <a:tabLst/>
                <a:defRPr lang="en-GB" sz="1400" b="0" i="0" kern="1200" spc="0" noProof="0" dirty="0">
                  <a:solidFill>
                    <a:srgbClr val="000000"/>
                  </a:solidFill>
                  <a:latin typeface="Arial" charset="0"/>
                  <a:ea typeface="+mn-ea"/>
                  <a:cs typeface="Arial" charset="0"/>
                </a:defRPr>
              </a:lvl6pPr>
              <a:lvl7pPr marL="2971855" indent="-228604" algn="l" defTabSz="457209" rtl="0" eaLnBrk="1" latinLnBrk="0" hangingPunct="1">
                <a:spcBef>
                  <a:spcPct val="20000"/>
                </a:spcBef>
                <a:buFont typeface="Arial"/>
                <a:buChar char="•"/>
                <a:defRPr sz="2000" kern="1200">
                  <a:solidFill>
                    <a:schemeClr val="tx1"/>
                  </a:solidFill>
                  <a:latin typeface="+mn-lt"/>
                  <a:ea typeface="+mn-ea"/>
                  <a:cs typeface="+mn-cs"/>
                </a:defRPr>
              </a:lvl7pPr>
              <a:lvl8pPr marL="3429064" indent="-228604" algn="l" defTabSz="457209" rtl="0" eaLnBrk="1" latinLnBrk="0" hangingPunct="1">
                <a:spcBef>
                  <a:spcPct val="20000"/>
                </a:spcBef>
                <a:buFont typeface="Arial"/>
                <a:buChar char="•"/>
                <a:defRPr sz="2000" kern="1200">
                  <a:solidFill>
                    <a:schemeClr val="tx1"/>
                  </a:solidFill>
                  <a:latin typeface="+mn-lt"/>
                  <a:ea typeface="+mn-ea"/>
                  <a:cs typeface="+mn-cs"/>
                </a:defRPr>
              </a:lvl8pPr>
              <a:lvl9pPr marL="3886273" indent="-228604" algn="l" defTabSz="45720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noProof="0" dirty="0"/>
                <a:t>Rolls-Royce SMR:</a:t>
              </a:r>
            </a:p>
            <a:p>
              <a:r>
                <a:rPr lang="en-GB" sz="1400" noProof="0" dirty="0"/>
                <a:t>4 x assembly</a:t>
              </a:r>
            </a:p>
            <a:p>
              <a:pPr lvl="1"/>
              <a:r>
                <a:rPr lang="en-GB" sz="1200" noProof="0" dirty="0"/>
                <a:t>389 kgU</a:t>
              </a:r>
            </a:p>
            <a:p>
              <a:r>
                <a:rPr lang="en-GB" sz="1400" noProof="0" dirty="0"/>
                <a:t>1 557 kgU</a:t>
              </a:r>
            </a:p>
            <a:p>
              <a:pPr lvl="1"/>
              <a:r>
                <a:rPr lang="en-GB" sz="1200" noProof="0" dirty="0"/>
                <a:t>2.8 x to LDR lite</a:t>
              </a:r>
            </a:p>
            <a:p>
              <a:endParaRPr lang="en-GB" noProof="0" dirty="0"/>
            </a:p>
            <a:p>
              <a:pPr marL="0" indent="0">
                <a:buFont typeface="Wingdings" pitchFamily="2" charset="2"/>
                <a:buNone/>
              </a:pPr>
              <a:endParaRPr lang="en-GB" noProof="0" dirty="0"/>
            </a:p>
          </p:txBody>
        </p:sp>
      </p:grpSp>
      <p:pic>
        <p:nvPicPr>
          <p:cNvPr id="52" name="Picture 51">
            <a:extLst>
              <a:ext uri="{FF2B5EF4-FFF2-40B4-BE49-F238E27FC236}">
                <a16:creationId xmlns:a16="http://schemas.microsoft.com/office/drawing/2014/main" id="{61458C8B-0553-B11F-3991-3AA15CB90B2E}"/>
              </a:ext>
            </a:extLst>
          </p:cNvPr>
          <p:cNvPicPr>
            <a:picLocks noChangeAspect="1"/>
          </p:cNvPicPr>
          <p:nvPr/>
        </p:nvPicPr>
        <p:blipFill>
          <a:blip r:embed="rId3"/>
          <a:stretch>
            <a:fillRect/>
          </a:stretch>
        </p:blipFill>
        <p:spPr>
          <a:xfrm>
            <a:off x="8050071" y="-14937"/>
            <a:ext cx="856633" cy="580528"/>
          </a:xfrm>
          <a:prstGeom prst="rect">
            <a:avLst/>
          </a:prstGeom>
        </p:spPr>
      </p:pic>
    </p:spTree>
    <p:extLst>
      <p:ext uri="{BB962C8B-B14F-4D97-AF65-F5344CB8AC3E}">
        <p14:creationId xmlns:p14="http://schemas.microsoft.com/office/powerpoint/2010/main" val="304245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3011-C48B-CA99-978F-F08A8BFE854F}"/>
              </a:ext>
            </a:extLst>
          </p:cNvPr>
          <p:cNvSpPr>
            <a:spLocks noGrp="1"/>
          </p:cNvSpPr>
          <p:nvPr>
            <p:ph type="title"/>
          </p:nvPr>
        </p:nvSpPr>
        <p:spPr/>
        <p:txBody>
          <a:bodyPr/>
          <a:lstStyle/>
          <a:p>
            <a:r>
              <a:rPr lang="en-GB" noProof="0" dirty="0"/>
              <a:t>Results</a:t>
            </a:r>
          </a:p>
        </p:txBody>
      </p:sp>
      <p:sp>
        <p:nvSpPr>
          <p:cNvPr id="3" name="Footer Placeholder 2">
            <a:extLst>
              <a:ext uri="{FF2B5EF4-FFF2-40B4-BE49-F238E27FC236}">
                <a16:creationId xmlns:a16="http://schemas.microsoft.com/office/drawing/2014/main" id="{1B69FD32-13BE-D9FE-957E-352DF6B34CA9}"/>
              </a:ext>
            </a:extLst>
          </p:cNvPr>
          <p:cNvSpPr>
            <a:spLocks noGrp="1"/>
          </p:cNvSpPr>
          <p:nvPr>
            <p:ph type="ftr" sz="quarter" idx="3"/>
          </p:nvPr>
        </p:nvSpPr>
        <p:spPr/>
        <p:txBody>
          <a:bodyPr/>
          <a:lstStyle/>
          <a:p>
            <a:r>
              <a:rPr lang="en-GB" noProof="0" dirty="0"/>
              <a:t>VTT – beyond the obvious</a:t>
            </a:r>
          </a:p>
        </p:txBody>
      </p:sp>
      <p:sp>
        <p:nvSpPr>
          <p:cNvPr id="4" name="Slide Number Placeholder 3">
            <a:extLst>
              <a:ext uri="{FF2B5EF4-FFF2-40B4-BE49-F238E27FC236}">
                <a16:creationId xmlns:a16="http://schemas.microsoft.com/office/drawing/2014/main" id="{B324E814-E26D-61B2-DD8A-2223AE3A1771}"/>
              </a:ext>
            </a:extLst>
          </p:cNvPr>
          <p:cNvSpPr>
            <a:spLocks noGrp="1"/>
          </p:cNvSpPr>
          <p:nvPr>
            <p:ph type="sldNum" sz="quarter" idx="4"/>
          </p:nvPr>
        </p:nvSpPr>
        <p:spPr/>
        <p:txBody>
          <a:bodyPr/>
          <a:lstStyle/>
          <a:p>
            <a:fld id="{B89A5CCE-AC13-A746-9A72-5D19050CC0B7}" type="slidenum">
              <a:rPr lang="en-GB" noProof="0" smtClean="0"/>
              <a:pPr/>
              <a:t>7</a:t>
            </a:fld>
            <a:endParaRPr lang="en-GB" noProof="0" dirty="0"/>
          </a:p>
        </p:txBody>
      </p:sp>
      <p:sp>
        <p:nvSpPr>
          <p:cNvPr id="6" name="Date Placeholder 5">
            <a:extLst>
              <a:ext uri="{FF2B5EF4-FFF2-40B4-BE49-F238E27FC236}">
                <a16:creationId xmlns:a16="http://schemas.microsoft.com/office/drawing/2014/main" id="{9A617D06-7755-3831-2C99-3D369A3D7B7A}"/>
              </a:ext>
            </a:extLst>
          </p:cNvPr>
          <p:cNvSpPr>
            <a:spLocks noGrp="1"/>
          </p:cNvSpPr>
          <p:nvPr>
            <p:ph type="dt" sz="half" idx="2"/>
          </p:nvPr>
        </p:nvSpPr>
        <p:spPr/>
        <p:txBody>
          <a:bodyPr/>
          <a:lstStyle/>
          <a:p>
            <a:fld id="{DDB9C9BE-2978-A549-B6E1-1C5A4063E459}" type="datetime1">
              <a:rPr lang="en-GB" noProof="0" smtClean="0"/>
              <a:t>17/10/2025</a:t>
            </a:fld>
            <a:endParaRPr lang="en-GB" noProof="0" dirty="0"/>
          </a:p>
        </p:txBody>
      </p:sp>
      <p:pic>
        <p:nvPicPr>
          <p:cNvPr id="7" name="Picture 6" descr="A screenshot of a graph&#10;&#10;AI-generated content may be incorrect.">
            <a:extLst>
              <a:ext uri="{FF2B5EF4-FFF2-40B4-BE49-F238E27FC236}">
                <a16:creationId xmlns:a16="http://schemas.microsoft.com/office/drawing/2014/main" id="{D0280FE5-8682-624A-CDC2-089F58900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225" y="2073451"/>
            <a:ext cx="4148668" cy="2482675"/>
          </a:xfrm>
          <a:prstGeom prst="rect">
            <a:avLst/>
          </a:prstGeom>
        </p:spPr>
      </p:pic>
      <p:pic>
        <p:nvPicPr>
          <p:cNvPr id="8" name="Picture 7" descr="A screenshot of a graph&#10;&#10;AI-generated content may be incorrect.">
            <a:extLst>
              <a:ext uri="{FF2B5EF4-FFF2-40B4-BE49-F238E27FC236}">
                <a16:creationId xmlns:a16="http://schemas.microsoft.com/office/drawing/2014/main" id="{880E7F21-A636-64C2-BE48-D12510A209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666" y="2073450"/>
            <a:ext cx="4150227" cy="2482675"/>
          </a:xfrm>
          <a:prstGeom prst="rect">
            <a:avLst/>
          </a:prstGeom>
        </p:spPr>
      </p:pic>
      <p:sp>
        <p:nvSpPr>
          <p:cNvPr id="9" name="Content Placeholder 4">
            <a:extLst>
              <a:ext uri="{FF2B5EF4-FFF2-40B4-BE49-F238E27FC236}">
                <a16:creationId xmlns:a16="http://schemas.microsoft.com/office/drawing/2014/main" id="{F3424664-1492-5404-4E8D-D34FD1C2A611}"/>
              </a:ext>
            </a:extLst>
          </p:cNvPr>
          <p:cNvSpPr>
            <a:spLocks noGrp="1"/>
          </p:cNvSpPr>
          <p:nvPr>
            <p:ph sz="quarter" idx="16"/>
          </p:nvPr>
        </p:nvSpPr>
        <p:spPr>
          <a:xfrm>
            <a:off x="719743" y="1034344"/>
            <a:ext cx="8236290" cy="592137"/>
          </a:xfrm>
        </p:spPr>
        <p:txBody>
          <a:bodyPr/>
          <a:lstStyle/>
          <a:p>
            <a:r>
              <a:rPr lang="en-GB" noProof="0" dirty="0"/>
              <a:t>Higher burnup </a:t>
            </a:r>
            <a:r>
              <a:rPr lang="en-GB" noProof="0"/>
              <a:t>leads</a:t>
            </a:r>
            <a:r>
              <a:rPr lang="en-GB" noProof="0" dirty="0"/>
              <a:t> into a greater depletion of fissile materials into fission products</a:t>
            </a:r>
          </a:p>
          <a:p>
            <a:pPr lvl="1"/>
            <a:r>
              <a:rPr lang="en-GB" noProof="0" dirty="0"/>
              <a:t>Higher activity and decay heat</a:t>
            </a:r>
          </a:p>
          <a:p>
            <a:pPr lvl="1"/>
            <a:r>
              <a:rPr lang="en-GB" noProof="0" dirty="0"/>
              <a:t>For certain LDR-lite assemblies, a substantial amount of fissile material is left over</a:t>
            </a:r>
          </a:p>
          <a:p>
            <a:pPr lvl="2"/>
            <a:r>
              <a:rPr lang="en-GB" noProof="0" dirty="0"/>
              <a:t>Real operation could aim for higher burnup?</a:t>
            </a:r>
          </a:p>
          <a:p>
            <a:pPr marL="0" indent="0">
              <a:buNone/>
            </a:pPr>
            <a:endParaRPr lang="en-GB" noProof="0" dirty="0"/>
          </a:p>
        </p:txBody>
      </p:sp>
      <p:pic>
        <p:nvPicPr>
          <p:cNvPr id="10" name="Picture 9" descr="A graph of different colored lines&#10;&#10;AI-generated content may be incorrect.">
            <a:extLst>
              <a:ext uri="{FF2B5EF4-FFF2-40B4-BE49-F238E27FC236}">
                <a16:creationId xmlns:a16="http://schemas.microsoft.com/office/drawing/2014/main" id="{0BCA70A2-B14A-F5CF-18F3-7639378F1E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7888" y="2073450"/>
            <a:ext cx="4078414" cy="2482674"/>
          </a:xfrm>
          <a:prstGeom prst="rect">
            <a:avLst/>
          </a:prstGeom>
        </p:spPr>
      </p:pic>
    </p:spTree>
    <p:extLst>
      <p:ext uri="{BB962C8B-B14F-4D97-AF65-F5344CB8AC3E}">
        <p14:creationId xmlns:p14="http://schemas.microsoft.com/office/powerpoint/2010/main" val="52726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2620-FC75-C64B-8163-9C4ECFF43598}"/>
              </a:ext>
            </a:extLst>
          </p:cNvPr>
          <p:cNvSpPr>
            <a:spLocks noGrp="1"/>
          </p:cNvSpPr>
          <p:nvPr>
            <p:ph type="title"/>
          </p:nvPr>
        </p:nvSpPr>
        <p:spPr>
          <a:xfrm>
            <a:off x="719999" y="1779589"/>
            <a:ext cx="6183077" cy="1566442"/>
          </a:xfrm>
        </p:spPr>
        <p:txBody>
          <a:bodyPr/>
          <a:lstStyle/>
          <a:p>
            <a:r>
              <a:rPr lang="en-GB" noProof="0" dirty="0"/>
              <a:t>Radionuclide Transport Modelling</a:t>
            </a:r>
          </a:p>
        </p:txBody>
      </p:sp>
      <p:sp>
        <p:nvSpPr>
          <p:cNvPr id="3" name="Footer Placeholder 2">
            <a:extLst>
              <a:ext uri="{FF2B5EF4-FFF2-40B4-BE49-F238E27FC236}">
                <a16:creationId xmlns:a16="http://schemas.microsoft.com/office/drawing/2014/main" id="{7E8DAA12-748E-D4AA-0E4C-02C01BDA6013}"/>
              </a:ext>
            </a:extLst>
          </p:cNvPr>
          <p:cNvSpPr>
            <a:spLocks noGrp="1"/>
          </p:cNvSpPr>
          <p:nvPr>
            <p:ph type="ftr" sz="quarter" idx="3"/>
          </p:nvPr>
        </p:nvSpPr>
        <p:spPr/>
        <p:txBody>
          <a:bodyPr/>
          <a:lstStyle/>
          <a:p>
            <a:r>
              <a:rPr lang="en-GB" noProof="0" dirty="0"/>
              <a:t>VTT – beyond the obvious</a:t>
            </a:r>
          </a:p>
        </p:txBody>
      </p:sp>
      <p:sp>
        <p:nvSpPr>
          <p:cNvPr id="4" name="Slide Number Placeholder 3">
            <a:extLst>
              <a:ext uri="{FF2B5EF4-FFF2-40B4-BE49-F238E27FC236}">
                <a16:creationId xmlns:a16="http://schemas.microsoft.com/office/drawing/2014/main" id="{EEBE04AC-570F-7F02-CC52-90A4A014A09E}"/>
              </a:ext>
            </a:extLst>
          </p:cNvPr>
          <p:cNvSpPr>
            <a:spLocks noGrp="1"/>
          </p:cNvSpPr>
          <p:nvPr>
            <p:ph type="sldNum" sz="quarter" idx="4"/>
          </p:nvPr>
        </p:nvSpPr>
        <p:spPr/>
        <p:txBody>
          <a:bodyPr/>
          <a:lstStyle/>
          <a:p>
            <a:fld id="{B89A5CCE-AC13-A746-9A72-5D19050CC0B7}" type="slidenum">
              <a:rPr lang="en-GB" noProof="0" smtClean="0"/>
              <a:pPr/>
              <a:t>8</a:t>
            </a:fld>
            <a:endParaRPr lang="en-GB" noProof="0" dirty="0"/>
          </a:p>
        </p:txBody>
      </p:sp>
      <p:sp>
        <p:nvSpPr>
          <p:cNvPr id="5" name="Date Placeholder 4">
            <a:extLst>
              <a:ext uri="{FF2B5EF4-FFF2-40B4-BE49-F238E27FC236}">
                <a16:creationId xmlns:a16="http://schemas.microsoft.com/office/drawing/2014/main" id="{9D1748C4-251D-B44A-CF21-A54CD81AAD5D}"/>
              </a:ext>
            </a:extLst>
          </p:cNvPr>
          <p:cNvSpPr>
            <a:spLocks noGrp="1"/>
          </p:cNvSpPr>
          <p:nvPr>
            <p:ph type="dt" sz="half" idx="2"/>
          </p:nvPr>
        </p:nvSpPr>
        <p:spPr/>
        <p:txBody>
          <a:bodyPr/>
          <a:lstStyle/>
          <a:p>
            <a:fld id="{DDB9C9BE-2978-A549-B6E1-1C5A4063E459}" type="datetime1">
              <a:rPr lang="en-GB" noProof="0" smtClean="0"/>
              <a:t>17/10/2025</a:t>
            </a:fld>
            <a:endParaRPr lang="en-GB" noProof="0" dirty="0"/>
          </a:p>
        </p:txBody>
      </p:sp>
    </p:spTree>
    <p:extLst>
      <p:ext uri="{BB962C8B-B14F-4D97-AF65-F5344CB8AC3E}">
        <p14:creationId xmlns:p14="http://schemas.microsoft.com/office/powerpoint/2010/main" val="112130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2A79-FAA2-301A-BFAF-68620B013EE8}"/>
              </a:ext>
            </a:extLst>
          </p:cNvPr>
          <p:cNvSpPr>
            <a:spLocks noGrp="1"/>
          </p:cNvSpPr>
          <p:nvPr>
            <p:ph type="title"/>
          </p:nvPr>
        </p:nvSpPr>
        <p:spPr/>
        <p:txBody>
          <a:bodyPr/>
          <a:lstStyle/>
          <a:p>
            <a:r>
              <a:rPr lang="en-GB" noProof="0" dirty="0"/>
              <a:t>Radionuclide transport modelling</a:t>
            </a:r>
          </a:p>
        </p:txBody>
      </p:sp>
      <p:sp>
        <p:nvSpPr>
          <p:cNvPr id="3" name="Footer Placeholder 2">
            <a:extLst>
              <a:ext uri="{FF2B5EF4-FFF2-40B4-BE49-F238E27FC236}">
                <a16:creationId xmlns:a16="http://schemas.microsoft.com/office/drawing/2014/main" id="{77FD3845-69E0-ED6C-8AFF-73805BA14011}"/>
              </a:ext>
            </a:extLst>
          </p:cNvPr>
          <p:cNvSpPr>
            <a:spLocks noGrp="1"/>
          </p:cNvSpPr>
          <p:nvPr>
            <p:ph type="ftr" sz="quarter" idx="3"/>
          </p:nvPr>
        </p:nvSpPr>
        <p:spPr/>
        <p:txBody>
          <a:bodyPr/>
          <a:lstStyle/>
          <a:p>
            <a:r>
              <a:rPr lang="en-GB" noProof="0" dirty="0"/>
              <a:t>VTT – beyond the obvious</a:t>
            </a:r>
          </a:p>
        </p:txBody>
      </p:sp>
      <p:sp>
        <p:nvSpPr>
          <p:cNvPr id="4" name="Slide Number Placeholder 3">
            <a:extLst>
              <a:ext uri="{FF2B5EF4-FFF2-40B4-BE49-F238E27FC236}">
                <a16:creationId xmlns:a16="http://schemas.microsoft.com/office/drawing/2014/main" id="{293C55CB-40D8-3F42-EA53-3DBD6D6F9896}"/>
              </a:ext>
            </a:extLst>
          </p:cNvPr>
          <p:cNvSpPr>
            <a:spLocks noGrp="1"/>
          </p:cNvSpPr>
          <p:nvPr>
            <p:ph type="sldNum" sz="quarter" idx="4"/>
          </p:nvPr>
        </p:nvSpPr>
        <p:spPr/>
        <p:txBody>
          <a:bodyPr/>
          <a:lstStyle/>
          <a:p>
            <a:fld id="{B89A5CCE-AC13-A746-9A72-5D19050CC0B7}" type="slidenum">
              <a:rPr lang="en-GB" noProof="0" smtClean="0"/>
              <a:pPr/>
              <a:t>9</a:t>
            </a:fld>
            <a:endParaRPr lang="en-GB" noProof="0" dirty="0"/>
          </a:p>
        </p:txBody>
      </p:sp>
      <p:sp>
        <p:nvSpPr>
          <p:cNvPr id="5" name="Content Placeholder 4">
            <a:extLst>
              <a:ext uri="{FF2B5EF4-FFF2-40B4-BE49-F238E27FC236}">
                <a16:creationId xmlns:a16="http://schemas.microsoft.com/office/drawing/2014/main" id="{BA371DBB-A2CD-0F40-CD0C-9F0AFBF257DE}"/>
              </a:ext>
            </a:extLst>
          </p:cNvPr>
          <p:cNvSpPr>
            <a:spLocks noGrp="1"/>
          </p:cNvSpPr>
          <p:nvPr>
            <p:ph sz="quarter" idx="16"/>
          </p:nvPr>
        </p:nvSpPr>
        <p:spPr>
          <a:xfrm>
            <a:off x="719743" y="1455738"/>
            <a:ext cx="5059478" cy="3168650"/>
          </a:xfrm>
        </p:spPr>
        <p:txBody>
          <a:bodyPr vert="horz" lIns="0" tIns="0" rIns="0" bIns="0" rtlCol="0" anchor="t">
            <a:noAutofit/>
          </a:bodyPr>
          <a:lstStyle/>
          <a:p>
            <a:pPr marL="215900" indent="-215900"/>
            <a:r>
              <a:rPr lang="en-GB" sz="1200" noProof="0" dirty="0"/>
              <a:t>Similar approach </a:t>
            </a:r>
            <a:r>
              <a:rPr lang="en-GB" sz="1200" noProof="0" dirty="0">
                <a:solidFill>
                  <a:schemeClr val="tx1"/>
                </a:solidFill>
              </a:rPr>
              <a:t>as </a:t>
            </a:r>
            <a:r>
              <a:rPr lang="en-GB" sz="1200" dirty="0">
                <a:solidFill>
                  <a:schemeClr val="tx1"/>
                </a:solidFill>
              </a:rPr>
              <a:t>applied by Posiva </a:t>
            </a:r>
            <a:r>
              <a:rPr lang="en-GB" sz="1200" dirty="0">
                <a:solidFill>
                  <a:schemeClr val="tx2"/>
                </a:solidFill>
              </a:rPr>
              <a:t>[6] </a:t>
            </a:r>
            <a:r>
              <a:rPr lang="en-GB" sz="1200" noProof="0" dirty="0"/>
              <a:t>(with newly built models)</a:t>
            </a:r>
            <a:endParaRPr lang="en-US" dirty="0"/>
          </a:p>
          <a:p>
            <a:pPr marL="406400" lvl="1" indent="-179705"/>
            <a:r>
              <a:rPr lang="en-GB" sz="1000" noProof="0" dirty="0" err="1"/>
              <a:t>GoldSim</a:t>
            </a:r>
            <a:r>
              <a:rPr lang="en-GB" sz="1000" noProof="0" dirty="0"/>
              <a:t> software </a:t>
            </a:r>
          </a:p>
          <a:p>
            <a:pPr marL="406400" lvl="1" indent="-179705"/>
            <a:endParaRPr lang="en-GB" sz="1000" noProof="0" dirty="0"/>
          </a:p>
          <a:p>
            <a:pPr marL="215900" indent="-215900"/>
            <a:r>
              <a:rPr lang="en-GB" sz="1200" noProof="0" dirty="0"/>
              <a:t>Modelling assumptions:</a:t>
            </a:r>
          </a:p>
          <a:p>
            <a:pPr marL="406400" lvl="1" indent="-179705"/>
            <a:r>
              <a:rPr lang="en-GB" sz="1000" noProof="0" dirty="0"/>
              <a:t>A hole appears in the reference canister after 1000 years and fuel starts to dissolve</a:t>
            </a:r>
          </a:p>
          <a:p>
            <a:pPr marL="406400" lvl="1" indent="-179705"/>
            <a:r>
              <a:rPr lang="en-GB" sz="1000" noProof="0" dirty="0"/>
              <a:t>Stable groundwater conditions</a:t>
            </a:r>
            <a:endParaRPr lang="en-GB" sz="1200" noProof="0" dirty="0"/>
          </a:p>
          <a:p>
            <a:pPr marL="406400" lvl="1" indent="-179705"/>
            <a:r>
              <a:rPr lang="en-GB" sz="1050" noProof="0" dirty="0"/>
              <a:t>Diffusion through the EBS into the excavation damage zone</a:t>
            </a:r>
          </a:p>
          <a:p>
            <a:pPr marL="406400" lvl="1" indent="-179705"/>
            <a:r>
              <a:rPr lang="en-GB" sz="1050" noProof="0" dirty="0"/>
              <a:t>Sorption and solubility limits retard release</a:t>
            </a:r>
          </a:p>
          <a:p>
            <a:pPr marL="406400" lvl="1" indent="-179705"/>
            <a:r>
              <a:rPr lang="en-GB" sz="1050" noProof="0" dirty="0"/>
              <a:t>Advection out of the near-field</a:t>
            </a:r>
          </a:p>
          <a:p>
            <a:pPr marL="406400" lvl="1" indent="-179705"/>
            <a:endParaRPr lang="en-GB" sz="1050" noProof="0" dirty="0"/>
          </a:p>
          <a:p>
            <a:pPr marL="215900" indent="-215900"/>
            <a:r>
              <a:rPr lang="en-GB" sz="1250" noProof="0" dirty="0"/>
              <a:t>Inventory:</a:t>
            </a:r>
          </a:p>
          <a:p>
            <a:pPr marL="406400" lvl="1" indent="-179705"/>
            <a:r>
              <a:rPr lang="en-GB" sz="1050" noProof="0" dirty="0"/>
              <a:t>Separate models for LDR lite and Rolls-Royce SMR</a:t>
            </a:r>
          </a:p>
          <a:p>
            <a:pPr marL="406400" lvl="1" indent="-179705"/>
            <a:r>
              <a:rPr lang="en-GB" sz="1050" noProof="0" dirty="0"/>
              <a:t>Inventory divided into fuel, cladding and other structural parts</a:t>
            </a:r>
          </a:p>
          <a:p>
            <a:pPr marL="607695" lvl="2"/>
            <a:r>
              <a:rPr lang="en-GB" sz="1050" noProof="0" dirty="0"/>
              <a:t>All with separate degradation rates</a:t>
            </a:r>
          </a:p>
          <a:p>
            <a:pPr marL="607695" lvl="2"/>
            <a:endParaRPr lang="en-GB" sz="1050" noProof="0" dirty="0"/>
          </a:p>
          <a:p>
            <a:pPr marL="215900" indent="-215900"/>
            <a:r>
              <a:rPr lang="en-GB" sz="1250" noProof="0" dirty="0">
                <a:latin typeface="Arial"/>
                <a:cs typeface="Arial"/>
              </a:rPr>
              <a:t>Results compared to reference fuel </a:t>
            </a:r>
            <a:r>
              <a:rPr lang="en-GB" sz="1400" dirty="0">
                <a:solidFill>
                  <a:schemeClr val="accent3"/>
                </a:solidFill>
              </a:rPr>
              <a:t>[6]</a:t>
            </a:r>
            <a:endParaRPr lang="en-GB" sz="1250" dirty="0">
              <a:solidFill>
                <a:schemeClr val="accent3"/>
              </a:solidFill>
              <a:latin typeface="Arial"/>
              <a:cs typeface="Arial"/>
            </a:endParaRPr>
          </a:p>
          <a:p>
            <a:pPr marL="406700" lvl="1" indent="-215900"/>
            <a:r>
              <a:rPr lang="en-GB" sz="1050" dirty="0"/>
              <a:t>Note: in this study Calculated without IRF</a:t>
            </a:r>
          </a:p>
          <a:p>
            <a:pPr marL="406400" lvl="1" indent="-179705"/>
            <a:endParaRPr lang="en-GB" sz="1050" noProof="0" dirty="0"/>
          </a:p>
          <a:p>
            <a:pPr marL="215900" indent="-215900"/>
            <a:endParaRPr lang="en-GB" sz="1250" noProof="0" dirty="0"/>
          </a:p>
          <a:p>
            <a:pPr marL="406400" lvl="1" indent="-179705"/>
            <a:endParaRPr lang="en-GB" sz="800" noProof="0" dirty="0"/>
          </a:p>
        </p:txBody>
      </p:sp>
      <p:sp>
        <p:nvSpPr>
          <p:cNvPr id="6" name="Date Placeholder 5">
            <a:extLst>
              <a:ext uri="{FF2B5EF4-FFF2-40B4-BE49-F238E27FC236}">
                <a16:creationId xmlns:a16="http://schemas.microsoft.com/office/drawing/2014/main" id="{A192009E-DCA8-7A0C-FD5B-FE3E1B65C12F}"/>
              </a:ext>
            </a:extLst>
          </p:cNvPr>
          <p:cNvSpPr>
            <a:spLocks noGrp="1"/>
          </p:cNvSpPr>
          <p:nvPr>
            <p:ph type="dt" sz="half" idx="2"/>
          </p:nvPr>
        </p:nvSpPr>
        <p:spPr/>
        <p:txBody>
          <a:bodyPr/>
          <a:lstStyle/>
          <a:p>
            <a:fld id="{DDB9C9BE-2978-A549-B6E1-1C5A4063E459}" type="datetime1">
              <a:rPr lang="en-GB" noProof="0" smtClean="0"/>
              <a:t>17/10/2025</a:t>
            </a:fld>
            <a:endParaRPr lang="en-GB" noProof="0" dirty="0"/>
          </a:p>
        </p:txBody>
      </p:sp>
      <p:sp>
        <p:nvSpPr>
          <p:cNvPr id="7" name="Slide Number Placeholder 3">
            <a:extLst>
              <a:ext uri="{FF2B5EF4-FFF2-40B4-BE49-F238E27FC236}">
                <a16:creationId xmlns:a16="http://schemas.microsoft.com/office/drawing/2014/main" id="{698A5AC7-F791-0063-3A31-219BA6FFB805}"/>
              </a:ext>
            </a:extLst>
          </p:cNvPr>
          <p:cNvSpPr txBox="1">
            <a:spLocks/>
          </p:cNvSpPr>
          <p:nvPr/>
        </p:nvSpPr>
        <p:spPr>
          <a:xfrm>
            <a:off x="8175626" y="4933311"/>
            <a:ext cx="968374" cy="210189"/>
          </a:xfrm>
          <a:prstGeom prst="rect">
            <a:avLst/>
          </a:prstGeom>
        </p:spPr>
        <p:txBody>
          <a:bodyPr lIns="0" tIns="0" rIns="0" bIns="0" anchor="t" anchorCtr="0"/>
          <a:lstStyle>
            <a:defPPr>
              <a:defRPr lang="en-US"/>
            </a:defPPr>
            <a:lvl1pPr marL="0" algn="ctr" defTabSz="342854" rtl="0" eaLnBrk="1" latinLnBrk="0" hangingPunct="1">
              <a:defRPr sz="850" b="1" i="0" kern="1200" spc="0">
                <a:solidFill>
                  <a:srgbClr val="AFAFAF"/>
                </a:solidFill>
                <a:latin typeface="Arial" charset="0"/>
                <a:ea typeface="Arial" charset="0"/>
                <a:cs typeface="Arial" charset="0"/>
              </a:defRPr>
            </a:lvl1pPr>
            <a:lvl2pPr marL="342854" algn="l" defTabSz="342854" rtl="0" eaLnBrk="1" latinLnBrk="0" hangingPunct="1">
              <a:defRPr sz="1350" kern="1200">
                <a:solidFill>
                  <a:schemeClr val="tx1"/>
                </a:solidFill>
                <a:latin typeface="+mn-lt"/>
                <a:ea typeface="+mn-ea"/>
                <a:cs typeface="+mn-cs"/>
              </a:defRPr>
            </a:lvl2pPr>
            <a:lvl3pPr marL="685709" algn="l" defTabSz="342854" rtl="0" eaLnBrk="1" latinLnBrk="0" hangingPunct="1">
              <a:defRPr sz="1350" kern="1200">
                <a:solidFill>
                  <a:schemeClr val="tx1"/>
                </a:solidFill>
                <a:latin typeface="+mn-lt"/>
                <a:ea typeface="+mn-ea"/>
                <a:cs typeface="+mn-cs"/>
              </a:defRPr>
            </a:lvl3pPr>
            <a:lvl4pPr marL="1028563" algn="l" defTabSz="342854" rtl="0" eaLnBrk="1" latinLnBrk="0" hangingPunct="1">
              <a:defRPr sz="1350" kern="1200">
                <a:solidFill>
                  <a:schemeClr val="tx1"/>
                </a:solidFill>
                <a:latin typeface="+mn-lt"/>
                <a:ea typeface="+mn-ea"/>
                <a:cs typeface="+mn-cs"/>
              </a:defRPr>
            </a:lvl4pPr>
            <a:lvl5pPr marL="1371417" algn="l" defTabSz="342854" rtl="0" eaLnBrk="1" latinLnBrk="0" hangingPunct="1">
              <a:defRPr sz="1350" kern="1200">
                <a:solidFill>
                  <a:schemeClr val="tx1"/>
                </a:solidFill>
                <a:latin typeface="+mn-lt"/>
                <a:ea typeface="+mn-ea"/>
                <a:cs typeface="+mn-cs"/>
              </a:defRPr>
            </a:lvl5pPr>
            <a:lvl6pPr marL="1714271" algn="l" defTabSz="342854" rtl="0" eaLnBrk="1" latinLnBrk="0" hangingPunct="1">
              <a:defRPr sz="1350" kern="1200">
                <a:solidFill>
                  <a:schemeClr val="tx1"/>
                </a:solidFill>
                <a:latin typeface="+mn-lt"/>
                <a:ea typeface="+mn-ea"/>
                <a:cs typeface="+mn-cs"/>
              </a:defRPr>
            </a:lvl6pPr>
            <a:lvl7pPr marL="2057126" algn="l" defTabSz="342854" rtl="0" eaLnBrk="1" latinLnBrk="0" hangingPunct="1">
              <a:defRPr sz="1350" kern="1200">
                <a:solidFill>
                  <a:schemeClr val="tx1"/>
                </a:solidFill>
                <a:latin typeface="+mn-lt"/>
                <a:ea typeface="+mn-ea"/>
                <a:cs typeface="+mn-cs"/>
              </a:defRPr>
            </a:lvl7pPr>
            <a:lvl8pPr marL="2399980" algn="l" defTabSz="342854" rtl="0" eaLnBrk="1" latinLnBrk="0" hangingPunct="1">
              <a:defRPr sz="1350" kern="1200">
                <a:solidFill>
                  <a:schemeClr val="tx1"/>
                </a:solidFill>
                <a:latin typeface="+mn-lt"/>
                <a:ea typeface="+mn-ea"/>
                <a:cs typeface="+mn-cs"/>
              </a:defRPr>
            </a:lvl8pPr>
            <a:lvl9pPr marL="2742834" algn="l" defTabSz="342854" rtl="0" eaLnBrk="1" latinLnBrk="0" hangingPunct="1">
              <a:defRPr sz="1350" kern="1200">
                <a:solidFill>
                  <a:schemeClr val="tx1"/>
                </a:solidFill>
                <a:latin typeface="+mn-lt"/>
                <a:ea typeface="+mn-ea"/>
                <a:cs typeface="+mn-cs"/>
              </a:defRPr>
            </a:lvl9pPr>
          </a:lstStyle>
          <a:p>
            <a:fld id="{B89A5CCE-AC13-A746-9A72-5D19050CC0B7}" type="slidenum">
              <a:rPr lang="en-GB" noProof="0" smtClean="0"/>
              <a:pPr/>
              <a:t>9</a:t>
            </a:fld>
            <a:endParaRPr lang="en-GB" noProof="0" dirty="0"/>
          </a:p>
        </p:txBody>
      </p:sp>
      <p:grpSp>
        <p:nvGrpSpPr>
          <p:cNvPr id="8" name="Group 7">
            <a:extLst>
              <a:ext uri="{FF2B5EF4-FFF2-40B4-BE49-F238E27FC236}">
                <a16:creationId xmlns:a16="http://schemas.microsoft.com/office/drawing/2014/main" id="{AB407C0A-8876-C952-D351-CFA1B6E328FB}"/>
              </a:ext>
            </a:extLst>
          </p:cNvPr>
          <p:cNvGrpSpPr/>
          <p:nvPr/>
        </p:nvGrpSpPr>
        <p:grpSpPr>
          <a:xfrm>
            <a:off x="6178867" y="260350"/>
            <a:ext cx="2480946" cy="4622800"/>
            <a:chOff x="0" y="0"/>
            <a:chExt cx="2480973" cy="4623301"/>
          </a:xfrm>
        </p:grpSpPr>
        <p:grpSp>
          <p:nvGrpSpPr>
            <p:cNvPr id="9" name="Group 8">
              <a:extLst>
                <a:ext uri="{FF2B5EF4-FFF2-40B4-BE49-F238E27FC236}">
                  <a16:creationId xmlns:a16="http://schemas.microsoft.com/office/drawing/2014/main" id="{A485EF15-2E7E-C8B2-95BB-B0B33478AAF3}"/>
                </a:ext>
              </a:extLst>
            </p:cNvPr>
            <p:cNvGrpSpPr/>
            <p:nvPr/>
          </p:nvGrpSpPr>
          <p:grpSpPr>
            <a:xfrm>
              <a:off x="0" y="0"/>
              <a:ext cx="1444043" cy="4623301"/>
              <a:chOff x="0" y="0"/>
              <a:chExt cx="1444043" cy="4623301"/>
            </a:xfrm>
          </p:grpSpPr>
          <p:sp>
            <p:nvSpPr>
              <p:cNvPr id="11" name="Freeform: Shape 10">
                <a:extLst>
                  <a:ext uri="{FF2B5EF4-FFF2-40B4-BE49-F238E27FC236}">
                    <a16:creationId xmlns:a16="http://schemas.microsoft.com/office/drawing/2014/main" id="{104FC0AF-EF92-5B10-2F39-455CE3688C2F}"/>
                  </a:ext>
                </a:extLst>
              </p:cNvPr>
              <p:cNvSpPr>
                <a:spLocks noChangeAspect="1"/>
              </p:cNvSpPr>
              <p:nvPr/>
            </p:nvSpPr>
            <p:spPr>
              <a:xfrm>
                <a:off x="0" y="0"/>
                <a:ext cx="1444043" cy="4623301"/>
              </a:xfrm>
              <a:custGeom>
                <a:avLst/>
                <a:gdLst>
                  <a:gd name="connsiteX0" fmla="*/ 722022 w 1444043"/>
                  <a:gd name="connsiteY0" fmla="*/ 0 h 4623301"/>
                  <a:gd name="connsiteX1" fmla="*/ 1444043 w 1444043"/>
                  <a:gd name="connsiteY1" fmla="*/ 722022 h 4623301"/>
                  <a:gd name="connsiteX2" fmla="*/ 1444043 w 1444043"/>
                  <a:gd name="connsiteY2" fmla="*/ 1836000 h 4623301"/>
                  <a:gd name="connsiteX3" fmla="*/ 1122802 w 1444043"/>
                  <a:gd name="connsiteY3" fmla="*/ 1836000 h 4623301"/>
                  <a:gd name="connsiteX4" fmla="*/ 1122802 w 1444043"/>
                  <a:gd name="connsiteY4" fmla="*/ 4623301 h 4623301"/>
                  <a:gd name="connsiteX5" fmla="*/ 321239 w 1444043"/>
                  <a:gd name="connsiteY5" fmla="*/ 4623301 h 4623301"/>
                  <a:gd name="connsiteX6" fmla="*/ 321239 w 1444043"/>
                  <a:gd name="connsiteY6" fmla="*/ 1836000 h 4623301"/>
                  <a:gd name="connsiteX7" fmla="*/ 0 w 1444043"/>
                  <a:gd name="connsiteY7" fmla="*/ 1836000 h 4623301"/>
                  <a:gd name="connsiteX8" fmla="*/ 0 w 1444043"/>
                  <a:gd name="connsiteY8" fmla="*/ 722022 h 4623301"/>
                  <a:gd name="connsiteX9" fmla="*/ 722022 w 1444043"/>
                  <a:gd name="connsiteY9" fmla="*/ 0 h 4623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4043" h="4623301">
                    <a:moveTo>
                      <a:pt x="722022" y="0"/>
                    </a:moveTo>
                    <a:cubicBezTo>
                      <a:pt x="1120783" y="0"/>
                      <a:pt x="1444043" y="323261"/>
                      <a:pt x="1444043" y="722022"/>
                    </a:cubicBezTo>
                    <a:lnTo>
                      <a:pt x="1444043" y="1836000"/>
                    </a:lnTo>
                    <a:lnTo>
                      <a:pt x="1122802" y="1836000"/>
                    </a:lnTo>
                    <a:lnTo>
                      <a:pt x="1122802" y="4623301"/>
                    </a:lnTo>
                    <a:lnTo>
                      <a:pt x="321239" y="4623301"/>
                    </a:lnTo>
                    <a:lnTo>
                      <a:pt x="321239" y="1836000"/>
                    </a:lnTo>
                    <a:lnTo>
                      <a:pt x="0" y="1836000"/>
                    </a:lnTo>
                    <a:lnTo>
                      <a:pt x="0" y="722022"/>
                    </a:lnTo>
                    <a:cubicBezTo>
                      <a:pt x="0" y="323261"/>
                      <a:pt x="323261" y="0"/>
                      <a:pt x="722022" y="0"/>
                    </a:cubicBezTo>
                    <a:close/>
                  </a:path>
                </a:pathLst>
              </a:custGeom>
              <a:pattFill prst="shingle">
                <a:fgClr>
                  <a:srgbClr val="E7E6E6">
                    <a:lumMod val="90000"/>
                  </a:srgbClr>
                </a:fgClr>
                <a:bgClr>
                  <a:sysClr val="window" lastClr="FFFFFF"/>
                </a:bgClr>
              </a:pattFill>
              <a:ln w="12700" cap="flat" cmpd="sng" algn="ctr">
                <a:noFill/>
                <a:prstDash val="solid"/>
                <a:miter lim="800000"/>
              </a:ln>
              <a:effectLst/>
            </p:spPr>
            <p:txBody>
              <a:bodyPr wrap="square" rtlCol="0" anchor="ctr">
                <a:noAutofit/>
              </a:bodyPr>
              <a:lstStyle/>
              <a:p>
                <a:endParaRPr lang="en-GB" noProof="0" dirty="0"/>
              </a:p>
            </p:txBody>
          </p:sp>
          <p:grpSp>
            <p:nvGrpSpPr>
              <p:cNvPr id="12" name="Group 11">
                <a:extLst>
                  <a:ext uri="{FF2B5EF4-FFF2-40B4-BE49-F238E27FC236}">
                    <a16:creationId xmlns:a16="http://schemas.microsoft.com/office/drawing/2014/main" id="{BFB34DE4-8536-E71B-8A4E-19C4A269A7B6}"/>
                  </a:ext>
                </a:extLst>
              </p:cNvPr>
              <p:cNvGrpSpPr/>
              <p:nvPr/>
            </p:nvGrpSpPr>
            <p:grpSpPr>
              <a:xfrm>
                <a:off x="92022" y="117000"/>
                <a:ext cx="1260000" cy="4374000"/>
                <a:chOff x="92022" y="117000"/>
                <a:chExt cx="1260000" cy="4374000"/>
              </a:xfrm>
            </p:grpSpPr>
            <p:sp>
              <p:nvSpPr>
                <p:cNvPr id="13" name="Rectangle 12">
                  <a:extLst>
                    <a:ext uri="{FF2B5EF4-FFF2-40B4-BE49-F238E27FC236}">
                      <a16:creationId xmlns:a16="http://schemas.microsoft.com/office/drawing/2014/main" id="{AE7099B4-A4FD-A879-5146-2FF5E96EF4C0}"/>
                    </a:ext>
                  </a:extLst>
                </p:cNvPr>
                <p:cNvSpPr/>
                <p:nvPr/>
              </p:nvSpPr>
              <p:spPr>
                <a:xfrm>
                  <a:off x="434022" y="1719000"/>
                  <a:ext cx="576000" cy="2772000"/>
                </a:xfrm>
                <a:prstGeom prst="rect">
                  <a:avLst/>
                </a:prstGeom>
                <a:solidFill>
                  <a:srgbClr val="E7E6E6">
                    <a:lumMod val="90000"/>
                  </a:srgbClr>
                </a:solidFill>
                <a:ln w="12700" cap="flat" cmpd="sng" algn="ctr">
                  <a:solidFill>
                    <a:srgbClr val="4472C4">
                      <a:shade val="15000"/>
                    </a:srgbClr>
                  </a:solidFill>
                  <a:prstDash val="solid"/>
                  <a:miter lim="800000"/>
                </a:ln>
                <a:effectLst/>
              </p:spPr>
              <p:txBody>
                <a:bodyPr rtlCol="0" anchor="ctr"/>
                <a:lstStyle/>
                <a:p>
                  <a:endParaRPr lang="en-GB" noProof="0" dirty="0"/>
                </a:p>
              </p:txBody>
            </p:sp>
            <p:sp>
              <p:nvSpPr>
                <p:cNvPr id="14" name="Rectangle 13">
                  <a:extLst>
                    <a:ext uri="{FF2B5EF4-FFF2-40B4-BE49-F238E27FC236}">
                      <a16:creationId xmlns:a16="http://schemas.microsoft.com/office/drawing/2014/main" id="{E9E7D82D-0842-1CC8-CBDE-2C3B0B090FD8}"/>
                    </a:ext>
                  </a:extLst>
                </p:cNvPr>
                <p:cNvSpPr/>
                <p:nvPr/>
              </p:nvSpPr>
              <p:spPr>
                <a:xfrm>
                  <a:off x="542022" y="2459873"/>
                  <a:ext cx="360000" cy="1728000"/>
                </a:xfrm>
                <a:prstGeom prst="rect">
                  <a:avLst/>
                </a:prstGeom>
                <a:solidFill>
                  <a:srgbClr val="ED7D31">
                    <a:lumMod val="75000"/>
                  </a:srgbClr>
                </a:solidFill>
                <a:ln w="12700" cap="flat" cmpd="sng" algn="ctr">
                  <a:solidFill>
                    <a:srgbClr val="4472C4">
                      <a:shade val="15000"/>
                    </a:srgbClr>
                  </a:solidFill>
                  <a:prstDash val="solid"/>
                  <a:miter lim="800000"/>
                </a:ln>
                <a:effectLst/>
              </p:spPr>
              <p:txBody>
                <a:bodyPr rtlCol="0" anchor="ctr"/>
                <a:lstStyle/>
                <a:p>
                  <a:endParaRPr lang="en-GB" noProof="0" dirty="0"/>
                </a:p>
              </p:txBody>
            </p:sp>
            <p:sp>
              <p:nvSpPr>
                <p:cNvPr id="15" name="Freeform: Shape 14">
                  <a:extLst>
                    <a:ext uri="{FF2B5EF4-FFF2-40B4-BE49-F238E27FC236}">
                      <a16:creationId xmlns:a16="http://schemas.microsoft.com/office/drawing/2014/main" id="{B6EC6057-2F0A-23FB-7122-46E21CEFC5B4}"/>
                    </a:ext>
                  </a:extLst>
                </p:cNvPr>
                <p:cNvSpPr/>
                <p:nvPr/>
              </p:nvSpPr>
              <p:spPr>
                <a:xfrm>
                  <a:off x="92022" y="117000"/>
                  <a:ext cx="1260000" cy="1602000"/>
                </a:xfrm>
                <a:custGeom>
                  <a:avLst/>
                  <a:gdLst>
                    <a:gd name="connsiteX0" fmla="*/ 630000 w 1260000"/>
                    <a:gd name="connsiteY0" fmla="*/ 0 h 1602000"/>
                    <a:gd name="connsiteX1" fmla="*/ 1260000 w 1260000"/>
                    <a:gd name="connsiteY1" fmla="*/ 630000 h 1602000"/>
                    <a:gd name="connsiteX2" fmla="*/ 1260000 w 1260000"/>
                    <a:gd name="connsiteY2" fmla="*/ 1602000 h 1602000"/>
                    <a:gd name="connsiteX3" fmla="*/ 0 w 1260000"/>
                    <a:gd name="connsiteY3" fmla="*/ 1602000 h 1602000"/>
                    <a:gd name="connsiteX4" fmla="*/ 0 w 1260000"/>
                    <a:gd name="connsiteY4" fmla="*/ 630000 h 1602000"/>
                    <a:gd name="connsiteX5" fmla="*/ 630000 w 1260000"/>
                    <a:gd name="connsiteY5" fmla="*/ 0 h 16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0" h="1602000">
                      <a:moveTo>
                        <a:pt x="630000" y="0"/>
                      </a:moveTo>
                      <a:cubicBezTo>
                        <a:pt x="977939" y="0"/>
                        <a:pt x="1260000" y="282061"/>
                        <a:pt x="1260000" y="630000"/>
                      </a:cubicBezTo>
                      <a:lnTo>
                        <a:pt x="1260000" y="1602000"/>
                      </a:lnTo>
                      <a:lnTo>
                        <a:pt x="0" y="1602000"/>
                      </a:lnTo>
                      <a:lnTo>
                        <a:pt x="0" y="630000"/>
                      </a:lnTo>
                      <a:cubicBezTo>
                        <a:pt x="0" y="282061"/>
                        <a:pt x="282061" y="0"/>
                        <a:pt x="630000" y="0"/>
                      </a:cubicBezTo>
                      <a:close/>
                    </a:path>
                  </a:pathLst>
                </a:custGeom>
                <a:solidFill>
                  <a:srgbClr val="5B9BD5">
                    <a:lumMod val="20000"/>
                    <a:lumOff val="80000"/>
                  </a:srgbClr>
                </a:solidFill>
                <a:ln w="12700" cap="flat" cmpd="sng" algn="ctr">
                  <a:solidFill>
                    <a:srgbClr val="4472C4">
                      <a:shade val="15000"/>
                    </a:srgbClr>
                  </a:solidFill>
                  <a:prstDash val="solid"/>
                  <a:miter lim="800000"/>
                </a:ln>
                <a:effectLst/>
              </p:spPr>
              <p:txBody>
                <a:bodyPr wrap="square" rtlCol="0" anchor="ctr">
                  <a:noAutofit/>
                </a:bodyPr>
                <a:lstStyle/>
                <a:p>
                  <a:endParaRPr lang="en-GB" noProof="0" dirty="0"/>
                </a:p>
              </p:txBody>
            </p:sp>
          </p:grpSp>
        </p:grpSp>
        <p:cxnSp>
          <p:nvCxnSpPr>
            <p:cNvPr id="10" name="Straight Arrow Connector 9">
              <a:extLst>
                <a:ext uri="{FF2B5EF4-FFF2-40B4-BE49-F238E27FC236}">
                  <a16:creationId xmlns:a16="http://schemas.microsoft.com/office/drawing/2014/main" id="{FB700AFC-B802-592F-4F90-F15F6BD2518F}"/>
                </a:ext>
              </a:extLst>
            </p:cNvPr>
            <p:cNvCxnSpPr>
              <a:cxnSpLocks/>
            </p:cNvCxnSpPr>
            <p:nvPr/>
          </p:nvCxnSpPr>
          <p:spPr>
            <a:xfrm>
              <a:off x="1010022" y="2716750"/>
              <a:ext cx="1470951" cy="0"/>
            </a:xfrm>
            <a:prstGeom prst="straightConnector1">
              <a:avLst/>
            </a:prstGeom>
            <a:noFill/>
            <a:ln w="12700" cap="flat" cmpd="sng" algn="ctr">
              <a:solidFill>
                <a:srgbClr val="4472C4"/>
              </a:solidFill>
              <a:prstDash val="solid"/>
              <a:miter lim="800000"/>
              <a:tailEnd type="triangle"/>
            </a:ln>
            <a:effectLst/>
          </p:spPr>
        </p:cxnSp>
      </p:grpSp>
      <p:sp>
        <p:nvSpPr>
          <p:cNvPr id="16" name="TextBox 15">
            <a:extLst>
              <a:ext uri="{FF2B5EF4-FFF2-40B4-BE49-F238E27FC236}">
                <a16:creationId xmlns:a16="http://schemas.microsoft.com/office/drawing/2014/main" id="{18299671-3BF7-8789-C17C-2D0C0A4A4F95}"/>
              </a:ext>
            </a:extLst>
          </p:cNvPr>
          <p:cNvSpPr txBox="1"/>
          <p:nvPr/>
        </p:nvSpPr>
        <p:spPr>
          <a:xfrm>
            <a:off x="7296877" y="3029865"/>
            <a:ext cx="1943715" cy="553998"/>
          </a:xfrm>
          <a:prstGeom prst="rect">
            <a:avLst/>
          </a:prstGeom>
        </p:spPr>
        <p:txBody>
          <a:bodyPr wrap="square" rtlCol="0">
            <a:spAutoFit/>
          </a:bodyPr>
          <a:lstStyle/>
          <a:p>
            <a:pPr algn="l">
              <a:buClr>
                <a:schemeClr val="accent1"/>
              </a:buClr>
              <a:tabLst/>
            </a:pPr>
            <a:r>
              <a:rPr lang="en-GB" sz="1000" noProof="0" dirty="0"/>
              <a:t>Release through an advective fracture intersecting the buffer</a:t>
            </a:r>
          </a:p>
          <a:p>
            <a:pPr algn="l">
              <a:buClr>
                <a:schemeClr val="accent1"/>
              </a:buClr>
              <a:tabLst/>
            </a:pPr>
            <a:r>
              <a:rPr lang="en-GB" sz="1000" noProof="0" dirty="0"/>
              <a:t>“F route”</a:t>
            </a:r>
          </a:p>
        </p:txBody>
      </p:sp>
      <p:sp>
        <p:nvSpPr>
          <p:cNvPr id="17" name="TextBox 16">
            <a:extLst>
              <a:ext uri="{FF2B5EF4-FFF2-40B4-BE49-F238E27FC236}">
                <a16:creationId xmlns:a16="http://schemas.microsoft.com/office/drawing/2014/main" id="{DFF3F5D2-7619-C93D-91A7-74F66CED9FEB}"/>
              </a:ext>
            </a:extLst>
          </p:cNvPr>
          <p:cNvSpPr txBox="1"/>
          <p:nvPr/>
        </p:nvSpPr>
        <p:spPr>
          <a:xfrm>
            <a:off x="7476875" y="2078142"/>
            <a:ext cx="1758933" cy="400110"/>
          </a:xfrm>
          <a:prstGeom prst="rect">
            <a:avLst/>
          </a:prstGeom>
        </p:spPr>
        <p:txBody>
          <a:bodyPr wrap="square" rtlCol="0">
            <a:spAutoFit/>
          </a:bodyPr>
          <a:lstStyle/>
          <a:p>
            <a:pPr algn="l">
              <a:buClr>
                <a:schemeClr val="accent1"/>
              </a:buClr>
              <a:tabLst/>
            </a:pPr>
            <a:r>
              <a:rPr lang="en-GB" sz="1000" noProof="0" dirty="0"/>
              <a:t>Release through the excavation damage zone</a:t>
            </a:r>
          </a:p>
        </p:txBody>
      </p:sp>
      <p:sp>
        <p:nvSpPr>
          <p:cNvPr id="18" name="TextBox 17">
            <a:extLst>
              <a:ext uri="{FF2B5EF4-FFF2-40B4-BE49-F238E27FC236}">
                <a16:creationId xmlns:a16="http://schemas.microsoft.com/office/drawing/2014/main" id="{B5E31E12-E573-13F3-4E5D-10673FFD368A}"/>
              </a:ext>
            </a:extLst>
          </p:cNvPr>
          <p:cNvSpPr txBox="1"/>
          <p:nvPr/>
        </p:nvSpPr>
        <p:spPr>
          <a:xfrm>
            <a:off x="7699972" y="1138587"/>
            <a:ext cx="1444028" cy="553998"/>
          </a:xfrm>
          <a:prstGeom prst="rect">
            <a:avLst/>
          </a:prstGeom>
        </p:spPr>
        <p:txBody>
          <a:bodyPr wrap="square" rtlCol="0">
            <a:spAutoFit/>
          </a:bodyPr>
          <a:lstStyle/>
          <a:p>
            <a:pPr algn="l">
              <a:buClr>
                <a:schemeClr val="accent1"/>
              </a:buClr>
              <a:tabLst/>
            </a:pPr>
            <a:r>
              <a:rPr lang="en-GB" sz="1000" noProof="0" dirty="0"/>
              <a:t>Release through an advective fracture intersecting the tunnel</a:t>
            </a:r>
          </a:p>
        </p:txBody>
      </p:sp>
      <p:sp>
        <p:nvSpPr>
          <p:cNvPr id="19" name="Oval 18">
            <a:extLst>
              <a:ext uri="{FF2B5EF4-FFF2-40B4-BE49-F238E27FC236}">
                <a16:creationId xmlns:a16="http://schemas.microsoft.com/office/drawing/2014/main" id="{89C5A570-3C1E-7889-0BD3-E41CA557204C}"/>
              </a:ext>
            </a:extLst>
          </p:cNvPr>
          <p:cNvSpPr/>
          <p:nvPr/>
        </p:nvSpPr>
        <p:spPr>
          <a:xfrm>
            <a:off x="6781477" y="2781505"/>
            <a:ext cx="36000" cy="36000"/>
          </a:xfrm>
          <a:prstGeom prst="ellipse">
            <a:avLst/>
          </a:prstGeom>
          <a:solidFill>
            <a:schemeClr val="tx1"/>
          </a:solidFill>
          <a:ln w="9525">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GB" noProof="0" dirty="0"/>
          </a:p>
        </p:txBody>
      </p:sp>
      <p:cxnSp>
        <p:nvCxnSpPr>
          <p:cNvPr id="20" name="Straight Arrow Connector 19">
            <a:extLst>
              <a:ext uri="{FF2B5EF4-FFF2-40B4-BE49-F238E27FC236}">
                <a16:creationId xmlns:a16="http://schemas.microsoft.com/office/drawing/2014/main" id="{C0ABA75C-1946-DD9C-3B32-20A11203D44F}"/>
              </a:ext>
            </a:extLst>
          </p:cNvPr>
          <p:cNvCxnSpPr>
            <a:cxnSpLocks/>
          </p:cNvCxnSpPr>
          <p:nvPr/>
        </p:nvCxnSpPr>
        <p:spPr>
          <a:xfrm>
            <a:off x="7188878" y="1979163"/>
            <a:ext cx="1470935" cy="0"/>
          </a:xfrm>
          <a:prstGeom prst="straightConnector1">
            <a:avLst/>
          </a:prstGeom>
          <a:noFill/>
          <a:ln w="12700" cap="flat" cmpd="sng" algn="ctr">
            <a:solidFill>
              <a:srgbClr val="4472C4"/>
            </a:solidFill>
            <a:prstDash val="solid"/>
            <a:miter lim="800000"/>
            <a:tailEnd type="triangle"/>
          </a:ln>
          <a:effectLst/>
        </p:spPr>
      </p:cxnSp>
      <p:cxnSp>
        <p:nvCxnSpPr>
          <p:cNvPr id="21" name="Straight Arrow Connector 20">
            <a:extLst>
              <a:ext uri="{FF2B5EF4-FFF2-40B4-BE49-F238E27FC236}">
                <a16:creationId xmlns:a16="http://schemas.microsoft.com/office/drawing/2014/main" id="{0FB205F3-7ED1-1508-D060-D3E15593F5FC}"/>
              </a:ext>
            </a:extLst>
          </p:cNvPr>
          <p:cNvCxnSpPr>
            <a:cxnSpLocks/>
          </p:cNvCxnSpPr>
          <p:nvPr/>
        </p:nvCxnSpPr>
        <p:spPr>
          <a:xfrm flipV="1">
            <a:off x="7543333" y="752270"/>
            <a:ext cx="725401" cy="450480"/>
          </a:xfrm>
          <a:prstGeom prst="straightConnector1">
            <a:avLst/>
          </a:prstGeom>
          <a:noFill/>
          <a:ln w="12700" cap="flat" cmpd="sng" algn="ctr">
            <a:solidFill>
              <a:srgbClr val="4472C4"/>
            </a:solidFill>
            <a:prstDash val="solid"/>
            <a:miter lim="800000"/>
            <a:tailEnd type="triangle"/>
          </a:ln>
          <a:effectLst/>
        </p:spPr>
      </p:cxnSp>
      <p:cxnSp>
        <p:nvCxnSpPr>
          <p:cNvPr id="22" name="Straight Arrow Connector 21">
            <a:extLst>
              <a:ext uri="{FF2B5EF4-FFF2-40B4-BE49-F238E27FC236}">
                <a16:creationId xmlns:a16="http://schemas.microsoft.com/office/drawing/2014/main" id="{19A21394-96EC-87B4-B95E-1D2975322187}"/>
              </a:ext>
            </a:extLst>
          </p:cNvPr>
          <p:cNvCxnSpPr>
            <a:cxnSpLocks/>
            <a:stCxn id="19" idx="0"/>
          </p:cNvCxnSpPr>
          <p:nvPr/>
        </p:nvCxnSpPr>
        <p:spPr>
          <a:xfrm flipV="1">
            <a:off x="6799477" y="2067277"/>
            <a:ext cx="18000" cy="714228"/>
          </a:xfrm>
          <a:prstGeom prst="straightConnector1">
            <a:avLst/>
          </a:prstGeom>
          <a:noFill/>
          <a:ln w="12700" cap="flat" cmpd="sng" algn="ctr">
            <a:solidFill>
              <a:srgbClr val="4472C4"/>
            </a:solidFill>
            <a:prstDash val="solid"/>
            <a:miter lim="800000"/>
            <a:tailEnd type="triangle"/>
          </a:ln>
          <a:effectLst/>
        </p:spPr>
      </p:cxnSp>
      <p:cxnSp>
        <p:nvCxnSpPr>
          <p:cNvPr id="23" name="Straight Arrow Connector 22">
            <a:extLst>
              <a:ext uri="{FF2B5EF4-FFF2-40B4-BE49-F238E27FC236}">
                <a16:creationId xmlns:a16="http://schemas.microsoft.com/office/drawing/2014/main" id="{3AF438C2-B6BF-73C2-D7D6-B5C3B2A6B2C3}"/>
              </a:ext>
            </a:extLst>
          </p:cNvPr>
          <p:cNvCxnSpPr>
            <a:cxnSpLocks/>
          </p:cNvCxnSpPr>
          <p:nvPr/>
        </p:nvCxnSpPr>
        <p:spPr>
          <a:xfrm flipV="1">
            <a:off x="6817477" y="1280241"/>
            <a:ext cx="532220" cy="610807"/>
          </a:xfrm>
          <a:prstGeom prst="straightConnector1">
            <a:avLst/>
          </a:prstGeom>
          <a:noFill/>
          <a:ln w="12700" cap="flat" cmpd="sng" algn="ctr">
            <a:solidFill>
              <a:srgbClr val="4472C4"/>
            </a:solidFill>
            <a:prstDash val="solid"/>
            <a:miter lim="800000"/>
            <a:tailEnd type="triangle"/>
          </a:ln>
          <a:effectLst/>
        </p:spPr>
      </p:cxnSp>
      <p:cxnSp>
        <p:nvCxnSpPr>
          <p:cNvPr id="24" name="Straight Arrow Connector 23">
            <a:extLst>
              <a:ext uri="{FF2B5EF4-FFF2-40B4-BE49-F238E27FC236}">
                <a16:creationId xmlns:a16="http://schemas.microsoft.com/office/drawing/2014/main" id="{918BFF4F-0192-4A44-C04E-64F15A7239E3}"/>
              </a:ext>
            </a:extLst>
          </p:cNvPr>
          <p:cNvCxnSpPr>
            <a:cxnSpLocks/>
          </p:cNvCxnSpPr>
          <p:nvPr/>
        </p:nvCxnSpPr>
        <p:spPr>
          <a:xfrm flipV="1">
            <a:off x="6817477" y="2078142"/>
            <a:ext cx="263402" cy="309398"/>
          </a:xfrm>
          <a:prstGeom prst="straightConnector1">
            <a:avLst/>
          </a:prstGeom>
          <a:noFill/>
          <a:ln w="12700" cap="flat" cmpd="sng" algn="ctr">
            <a:solidFill>
              <a:srgbClr val="4472C4"/>
            </a:solidFill>
            <a:prstDash val="solid"/>
            <a:miter lim="800000"/>
            <a:tailEnd type="triangle"/>
          </a:ln>
          <a:effectLst/>
        </p:spPr>
      </p:cxnSp>
      <p:cxnSp>
        <p:nvCxnSpPr>
          <p:cNvPr id="25" name="Straight Arrow Connector 24">
            <a:extLst>
              <a:ext uri="{FF2B5EF4-FFF2-40B4-BE49-F238E27FC236}">
                <a16:creationId xmlns:a16="http://schemas.microsoft.com/office/drawing/2014/main" id="{4153E22A-1D35-4980-6A43-474AB06AE73F}"/>
              </a:ext>
            </a:extLst>
          </p:cNvPr>
          <p:cNvCxnSpPr>
            <a:cxnSpLocks/>
            <a:stCxn id="19" idx="6"/>
          </p:cNvCxnSpPr>
          <p:nvPr/>
        </p:nvCxnSpPr>
        <p:spPr>
          <a:xfrm>
            <a:off x="6817477" y="2799505"/>
            <a:ext cx="323996" cy="0"/>
          </a:xfrm>
          <a:prstGeom prst="straightConnector1">
            <a:avLst/>
          </a:prstGeom>
          <a:noFill/>
          <a:ln w="12700" cap="flat" cmpd="sng" algn="ctr">
            <a:solidFill>
              <a:srgbClr val="4472C4"/>
            </a:solidFill>
            <a:prstDash val="solid"/>
            <a:miter lim="800000"/>
            <a:tailEnd type="triangle"/>
          </a:ln>
          <a:effectLst/>
        </p:spPr>
      </p:cxnSp>
      <p:sp>
        <p:nvSpPr>
          <p:cNvPr id="26" name="TextBox 25">
            <a:extLst>
              <a:ext uri="{FF2B5EF4-FFF2-40B4-BE49-F238E27FC236}">
                <a16:creationId xmlns:a16="http://schemas.microsoft.com/office/drawing/2014/main" id="{BC764AD4-D108-B419-D4DD-B6118916F141}"/>
              </a:ext>
            </a:extLst>
          </p:cNvPr>
          <p:cNvSpPr txBox="1"/>
          <p:nvPr/>
        </p:nvSpPr>
        <p:spPr>
          <a:xfrm>
            <a:off x="5064902" y="4455352"/>
            <a:ext cx="1259985" cy="261610"/>
          </a:xfrm>
          <a:prstGeom prst="rect">
            <a:avLst/>
          </a:prstGeom>
        </p:spPr>
        <p:txBody>
          <a:bodyPr wrap="square" rtlCol="0">
            <a:spAutoFit/>
          </a:bodyPr>
          <a:lstStyle/>
          <a:p>
            <a:pPr algn="ctr">
              <a:buClr>
                <a:schemeClr val="accent1"/>
              </a:buClr>
              <a:tabLst/>
            </a:pPr>
            <a:r>
              <a:rPr lang="en-GB" sz="1100" noProof="0" dirty="0">
                <a:solidFill>
                  <a:schemeClr val="accent1"/>
                </a:solidFill>
              </a:rPr>
              <a:t>Bentonite buffer</a:t>
            </a:r>
          </a:p>
        </p:txBody>
      </p:sp>
      <p:sp>
        <p:nvSpPr>
          <p:cNvPr id="27" name="TextBox 26">
            <a:extLst>
              <a:ext uri="{FF2B5EF4-FFF2-40B4-BE49-F238E27FC236}">
                <a16:creationId xmlns:a16="http://schemas.microsoft.com/office/drawing/2014/main" id="{A38AAED0-81C5-557D-FA90-504748EB27C9}"/>
              </a:ext>
            </a:extLst>
          </p:cNvPr>
          <p:cNvSpPr txBox="1"/>
          <p:nvPr/>
        </p:nvSpPr>
        <p:spPr>
          <a:xfrm>
            <a:off x="6251375" y="540145"/>
            <a:ext cx="1259986" cy="430887"/>
          </a:xfrm>
          <a:prstGeom prst="rect">
            <a:avLst/>
          </a:prstGeom>
        </p:spPr>
        <p:txBody>
          <a:bodyPr wrap="square" rtlCol="0">
            <a:spAutoFit/>
          </a:bodyPr>
          <a:lstStyle/>
          <a:p>
            <a:pPr algn="ctr">
              <a:buClr>
                <a:schemeClr val="accent1"/>
              </a:buClr>
              <a:tabLst/>
            </a:pPr>
            <a:r>
              <a:rPr lang="en-GB" sz="1100" noProof="0" dirty="0">
                <a:solidFill>
                  <a:schemeClr val="accent1"/>
                </a:solidFill>
              </a:rPr>
              <a:t>Tunnel backfill (bentonite)</a:t>
            </a:r>
          </a:p>
        </p:txBody>
      </p:sp>
      <p:sp>
        <p:nvSpPr>
          <p:cNvPr id="29" name="TextBox 28">
            <a:extLst>
              <a:ext uri="{FF2B5EF4-FFF2-40B4-BE49-F238E27FC236}">
                <a16:creationId xmlns:a16="http://schemas.microsoft.com/office/drawing/2014/main" id="{198A1926-BE20-74F3-50B6-15BC0F707D2E}"/>
              </a:ext>
            </a:extLst>
          </p:cNvPr>
          <p:cNvSpPr txBox="1"/>
          <p:nvPr/>
        </p:nvSpPr>
        <p:spPr>
          <a:xfrm>
            <a:off x="7495950" y="3971896"/>
            <a:ext cx="1586365" cy="261610"/>
          </a:xfrm>
          <a:prstGeom prst="rect">
            <a:avLst/>
          </a:prstGeom>
        </p:spPr>
        <p:txBody>
          <a:bodyPr wrap="square" rtlCol="0">
            <a:spAutoFit/>
          </a:bodyPr>
          <a:lstStyle/>
          <a:p>
            <a:pPr algn="ctr">
              <a:buClr>
                <a:schemeClr val="accent1"/>
              </a:buClr>
              <a:tabLst/>
            </a:pPr>
            <a:r>
              <a:rPr lang="en-GB" sz="1100" noProof="0" dirty="0">
                <a:solidFill>
                  <a:schemeClr val="accent1"/>
                </a:solidFill>
              </a:rPr>
              <a:t>Bedrock with fractures</a:t>
            </a:r>
          </a:p>
        </p:txBody>
      </p:sp>
      <p:cxnSp>
        <p:nvCxnSpPr>
          <p:cNvPr id="31" name="Straight Connector 30">
            <a:extLst>
              <a:ext uri="{FF2B5EF4-FFF2-40B4-BE49-F238E27FC236}">
                <a16:creationId xmlns:a16="http://schemas.microsoft.com/office/drawing/2014/main" id="{DE0A1451-6E02-4FC9-E7C7-51EA69C515EE}"/>
              </a:ext>
            </a:extLst>
          </p:cNvPr>
          <p:cNvCxnSpPr>
            <a:cxnSpLocks/>
            <a:stCxn id="26" idx="3"/>
          </p:cNvCxnSpPr>
          <p:nvPr/>
        </p:nvCxnSpPr>
        <p:spPr>
          <a:xfrm>
            <a:off x="6324887" y="4586157"/>
            <a:ext cx="464345"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ECEB33F-8B66-5C05-1878-9109A132EB37}"/>
              </a:ext>
            </a:extLst>
          </p:cNvPr>
          <p:cNvCxnSpPr>
            <a:cxnSpLocks/>
            <a:endCxn id="29" idx="1"/>
          </p:cNvCxnSpPr>
          <p:nvPr/>
        </p:nvCxnSpPr>
        <p:spPr>
          <a:xfrm>
            <a:off x="7296877" y="4102701"/>
            <a:ext cx="199073"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338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theme/theme1.xml><?xml version="1.0" encoding="utf-8"?>
<a:theme xmlns:a="http://schemas.openxmlformats.org/drawingml/2006/main" name="Default Theme">
  <a:themeElements>
    <a:clrScheme name="VTT">
      <a:dk1>
        <a:srgbClr val="000000"/>
      </a:dk1>
      <a:lt1>
        <a:srgbClr val="FFFFFF"/>
      </a:lt1>
      <a:dk2>
        <a:srgbClr val="005794"/>
      </a:dk2>
      <a:lt2>
        <a:srgbClr val="FFFFFF"/>
      </a:lt2>
      <a:accent1>
        <a:srgbClr val="F06E00"/>
      </a:accent1>
      <a:accent2>
        <a:srgbClr val="DBDBDB"/>
      </a:accent2>
      <a:accent3>
        <a:srgbClr val="005794"/>
      </a:accent3>
      <a:accent4>
        <a:srgbClr val="FFDC0F"/>
      </a:accent4>
      <a:accent5>
        <a:srgbClr val="115532"/>
      </a:accent5>
      <a:accent6>
        <a:srgbClr val="AFAFAF"/>
      </a:accent6>
      <a:hlink>
        <a:srgbClr val="005794"/>
      </a:hlink>
      <a:folHlink>
        <a:srgbClr val="AFAF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dk1"/>
        </a:lnRef>
        <a:fillRef idx="3">
          <a:schemeClr val="dk1"/>
        </a:fillRef>
        <a:effectRef idx="2">
          <a:schemeClr val="dk1"/>
        </a:effectRef>
        <a:fontRef idx="minor">
          <a:schemeClr val="lt1"/>
        </a:fontRef>
      </a:style>
    </a:spDef>
    <a:lnDef>
      <a:spPr>
        <a:ln>
          <a:solidFill>
            <a:schemeClr val="tx1"/>
          </a:solidFill>
        </a:ln>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200" dirty="0" smtClean="0"/>
        </a:defPPr>
      </a:lstStyle>
    </a:txDef>
  </a:objectDefaults>
  <a:extraClrSchemeLst/>
  <a:custClrLst>
    <a:custClr name="white">
      <a:srgbClr val="FFFFFF"/>
    </a:custClr>
    <a:custClr name="black">
      <a:srgbClr val="000000"/>
    </a:custClr>
    <a:custClr name="white">
      <a:srgbClr val="FFFFFF"/>
    </a:custClr>
    <a:custClr name="75% blue">
      <a:srgbClr val="4081AF"/>
    </a:custClr>
    <a:custClr name="75% orange">
      <a:srgbClr val="F49240"/>
    </a:custClr>
    <a:custClr name="75% light grey">
      <a:srgbClr val="DBDBDB"/>
    </a:custClr>
    <a:custClr name="75% blue">
      <a:srgbClr val="4081AF"/>
    </a:custClr>
    <a:custClr name="75% yellow">
      <a:srgbClr val="FFE54B"/>
    </a:custClr>
    <a:custClr name="75% green">
      <a:srgbClr val="4D8065"/>
    </a:custClr>
    <a:custClr name="75% grey">
      <a:srgbClr val="C3C3C3"/>
    </a:custClr>
    <a:custClr name="white">
      <a:srgbClr val="FFFFFF"/>
    </a:custClr>
    <a:custClr name="Custom Color 12">
      <a:srgbClr val="000000"/>
    </a:custClr>
    <a:custClr name="Custom Color 13">
      <a:srgbClr val="FFFFFF"/>
    </a:custClr>
    <a:custClr name="50% blue">
      <a:srgbClr val="80ABC9"/>
    </a:custClr>
    <a:custClr name="50% orange">
      <a:srgbClr val="FBB87E"/>
    </a:custClr>
    <a:custClr name="50% light grey">
      <a:srgbClr val="EDEDED"/>
    </a:custClr>
    <a:custClr name="50% blue">
      <a:srgbClr val="80ABC9"/>
    </a:custClr>
    <a:custClr name="50% yellow">
      <a:srgbClr val="FEED88"/>
    </a:custClr>
    <a:custClr name="50% green">
      <a:srgbClr val="88AA98"/>
    </a:custClr>
    <a:custClr name="50% grey">
      <a:srgbClr val="D7D7D7"/>
    </a:custClr>
    <a:custClr name="Custom Color 21">
      <a:srgbClr val="FFFFFF"/>
    </a:custClr>
    <a:custClr name="Custom Color 22">
      <a:srgbClr val="000000"/>
    </a:custClr>
    <a:custClr name="Custom Color 23">
      <a:srgbClr val="FFFFFF"/>
    </a:custClr>
    <a:custClr name="25% blue">
      <a:srgbClr val="C0D6E5"/>
    </a:custClr>
    <a:custClr name="25% orange">
      <a:srgbClr val="FEDCBF"/>
    </a:custClr>
    <a:custClr name="25% light grey">
      <a:srgbClr val="F6F6F6"/>
    </a:custClr>
    <a:custClr name="25% blue">
      <a:srgbClr val="C0D6E5"/>
    </a:custClr>
    <a:custClr name="25% yellow">
      <a:srgbClr val="FFFAC4"/>
    </a:custClr>
    <a:custClr name="25% green">
      <a:srgbClr val="C5D4CD"/>
    </a:custClr>
    <a:custClr name="25% grey">
      <a:srgbClr val="EBEBEB"/>
    </a:custClr>
  </a:custClrLst>
  <a:extLst>
    <a:ext uri="{05A4C25C-085E-4340-85A3-A5531E510DB2}">
      <thm15:themeFamily xmlns:thm15="http://schemas.microsoft.com/office/thememl/2012/main" name="Default Theme" id="{54745C5B-3DE0-4714-B29D-3EB6C6416FE3}" vid="{1772522A-6FFF-4F9F-8B06-A73E67FF09B5}"/>
    </a:ext>
  </a:extLst>
</a:theme>
</file>

<file path=ppt/theme/theme2.xml><?xml version="1.0" encoding="utf-8"?>
<a:theme xmlns:a="http://schemas.openxmlformats.org/drawingml/2006/main" name="SECTION slides 2025">
  <a:themeElements>
    <a:clrScheme name="VTT">
      <a:dk1>
        <a:srgbClr val="000000"/>
      </a:dk1>
      <a:lt1>
        <a:srgbClr val="FFFFFF"/>
      </a:lt1>
      <a:dk2>
        <a:srgbClr val="005794"/>
      </a:dk2>
      <a:lt2>
        <a:srgbClr val="FFFFFF"/>
      </a:lt2>
      <a:accent1>
        <a:srgbClr val="F06E00"/>
      </a:accent1>
      <a:accent2>
        <a:srgbClr val="DBDBDB"/>
      </a:accent2>
      <a:accent3>
        <a:srgbClr val="005794"/>
      </a:accent3>
      <a:accent4>
        <a:srgbClr val="FFDC0F"/>
      </a:accent4>
      <a:accent5>
        <a:srgbClr val="115532"/>
      </a:accent5>
      <a:accent6>
        <a:srgbClr val="AFAFAF"/>
      </a:accent6>
      <a:hlink>
        <a:srgbClr val="005794"/>
      </a:hlink>
      <a:folHlink>
        <a:srgbClr val="AFAF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dk1"/>
        </a:lnRef>
        <a:fillRef idx="3">
          <a:schemeClr val="dk1"/>
        </a:fillRef>
        <a:effectRef idx="2">
          <a:schemeClr val="dk1"/>
        </a:effectRef>
        <a:fontRef idx="minor">
          <a:schemeClr val="lt1"/>
        </a:fontRef>
      </a:style>
    </a:spDef>
    <a:lnDef>
      <a:spPr>
        <a:ln>
          <a:solidFill>
            <a:schemeClr val="tx1"/>
          </a:solidFill>
        </a:ln>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200" dirty="0" smtClean="0"/>
        </a:defPPr>
      </a:lstStyle>
    </a:txDef>
  </a:objectDefaults>
  <a:extraClrSchemeLst/>
  <a:custClrLst>
    <a:custClr name="white">
      <a:srgbClr val="FFFFFF"/>
    </a:custClr>
    <a:custClr name="black">
      <a:srgbClr val="000000"/>
    </a:custClr>
    <a:custClr name="white">
      <a:srgbClr val="FFFFFF"/>
    </a:custClr>
    <a:custClr name="75% blue">
      <a:srgbClr val="4081AF"/>
    </a:custClr>
    <a:custClr name="75% orange">
      <a:srgbClr val="F49240"/>
    </a:custClr>
    <a:custClr name="75% light grey">
      <a:srgbClr val="DBDBDB"/>
    </a:custClr>
    <a:custClr name="75% blue">
      <a:srgbClr val="4081AF"/>
    </a:custClr>
    <a:custClr name="75% yellow">
      <a:srgbClr val="FFE54B"/>
    </a:custClr>
    <a:custClr name="75% green">
      <a:srgbClr val="4D8065"/>
    </a:custClr>
    <a:custClr name="75% grey">
      <a:srgbClr val="C3C3C3"/>
    </a:custClr>
    <a:custClr name="white">
      <a:srgbClr val="FFFFFF"/>
    </a:custClr>
    <a:custClr name="Custom Color 12">
      <a:srgbClr val="000000"/>
    </a:custClr>
    <a:custClr name="Custom Color 13">
      <a:srgbClr val="FFFFFF"/>
    </a:custClr>
    <a:custClr name="50% blue">
      <a:srgbClr val="80ABC9"/>
    </a:custClr>
    <a:custClr name="50% orange">
      <a:srgbClr val="FBB87E"/>
    </a:custClr>
    <a:custClr name="50% light grey">
      <a:srgbClr val="EDEDED"/>
    </a:custClr>
    <a:custClr name="50% blue">
      <a:srgbClr val="80ABC9"/>
    </a:custClr>
    <a:custClr name="50% yellow">
      <a:srgbClr val="FEED88"/>
    </a:custClr>
    <a:custClr name="50% green">
      <a:srgbClr val="88AA98"/>
    </a:custClr>
    <a:custClr name="50% grey">
      <a:srgbClr val="D7D7D7"/>
    </a:custClr>
    <a:custClr name="Custom Color 21">
      <a:srgbClr val="FFFFFF"/>
    </a:custClr>
    <a:custClr name="Custom Color 22">
      <a:srgbClr val="000000"/>
    </a:custClr>
    <a:custClr name="Custom Color 23">
      <a:srgbClr val="FFFFFF"/>
    </a:custClr>
    <a:custClr name="25% blue">
      <a:srgbClr val="C0D6E5"/>
    </a:custClr>
    <a:custClr name="25% orange">
      <a:srgbClr val="FEDCBF"/>
    </a:custClr>
    <a:custClr name="25% light grey">
      <a:srgbClr val="F6F6F6"/>
    </a:custClr>
    <a:custClr name="25% blue">
      <a:srgbClr val="C0D6E5"/>
    </a:custClr>
    <a:custClr name="25% yellow">
      <a:srgbClr val="FFFAC4"/>
    </a:custClr>
    <a:custClr name="25% green">
      <a:srgbClr val="C5D4CD"/>
    </a:custClr>
    <a:custClr name="25% grey">
      <a:srgbClr val="EBEBEB"/>
    </a:custClr>
  </a:custClrLst>
  <a:extLst>
    <a:ext uri="{05A4C25C-085E-4340-85A3-A5531E510DB2}">
      <thm15:themeFamily xmlns:thm15="http://schemas.microsoft.com/office/thememl/2012/main" name="250516d_VTT-presentation" id="{F7B3BDB2-D530-7D44-B4E0-92FA4723DE12}" vid="{58E19443-A12D-D543-B34C-02F866BF4DDA}"/>
    </a:ext>
  </a:extLst>
</a:theme>
</file>

<file path=ppt/theme/theme3.xml><?xml version="1.0" encoding="utf-8"?>
<a:theme xmlns:a="http://schemas.openxmlformats.org/drawingml/2006/main" name="CONTENT slides 2025">
  <a:themeElements>
    <a:clrScheme name="VTT">
      <a:dk1>
        <a:srgbClr val="000000"/>
      </a:dk1>
      <a:lt1>
        <a:srgbClr val="FFFFFF"/>
      </a:lt1>
      <a:dk2>
        <a:srgbClr val="005794"/>
      </a:dk2>
      <a:lt2>
        <a:srgbClr val="FFFFFF"/>
      </a:lt2>
      <a:accent1>
        <a:srgbClr val="F06E00"/>
      </a:accent1>
      <a:accent2>
        <a:srgbClr val="DBDBDB"/>
      </a:accent2>
      <a:accent3>
        <a:srgbClr val="005794"/>
      </a:accent3>
      <a:accent4>
        <a:srgbClr val="FFDC0F"/>
      </a:accent4>
      <a:accent5>
        <a:srgbClr val="115532"/>
      </a:accent5>
      <a:accent6>
        <a:srgbClr val="AFAFAF"/>
      </a:accent6>
      <a:hlink>
        <a:srgbClr val="005794"/>
      </a:hlink>
      <a:folHlink>
        <a:srgbClr val="AFAF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effectLst/>
      </a:spPr>
      <a:bodyPr rtlCol="0" anchor="ctr"/>
      <a:lstStyle>
        <a:defPPr algn="ctr">
          <a:defRPr/>
        </a:defPPr>
      </a:lstStyle>
      <a:style>
        <a:lnRef idx="1">
          <a:schemeClr val="dk1"/>
        </a:lnRef>
        <a:fillRef idx="3">
          <a:schemeClr val="dk1"/>
        </a:fillRef>
        <a:effectRef idx="2">
          <a:schemeClr val="dk1"/>
        </a:effectRef>
        <a:fontRef idx="minor">
          <a:schemeClr val="lt1"/>
        </a:fontRef>
      </a:style>
    </a:spDef>
    <a:lnDef>
      <a:spPr>
        <a:ln>
          <a:solidFill>
            <a:schemeClr val="tx1"/>
          </a:solidFill>
        </a:ln>
      </a:spPr>
      <a:bodyPr/>
      <a:lstStyle/>
      <a:style>
        <a:lnRef idx="1">
          <a:schemeClr val="dk1"/>
        </a:lnRef>
        <a:fillRef idx="0">
          <a:schemeClr val="dk1"/>
        </a:fillRef>
        <a:effectRef idx="0">
          <a:schemeClr val="dk1"/>
        </a:effectRef>
        <a:fontRef idx="minor">
          <a:schemeClr val="tx1"/>
        </a:fontRef>
      </a:style>
    </a:lnDef>
    <a:txDef>
      <a:spPr/>
      <a:bodyPr wrap="square" rtlCol="0">
        <a:spAutoFit/>
      </a:bodyPr>
      <a:lstStyle>
        <a:defPPr marL="184150" indent="-184150" algn="l">
          <a:buClr>
            <a:schemeClr val="accent1"/>
          </a:buClr>
          <a:buFont typeface="Wingdings" pitchFamily="2" charset="2"/>
          <a:buChar char="§"/>
          <a:tabLst/>
          <a:defRPr sz="1600" dirty="0" smtClean="0"/>
        </a:defPPr>
      </a:lstStyle>
    </a:txDef>
  </a:objectDefaults>
  <a:extraClrSchemeLst/>
  <a:custClrLst>
    <a:custClr name="white">
      <a:srgbClr val="FFFFFF"/>
    </a:custClr>
    <a:custClr name="black">
      <a:srgbClr val="000000"/>
    </a:custClr>
    <a:custClr name="white">
      <a:srgbClr val="FFFFFF"/>
    </a:custClr>
    <a:custClr name="75% blue">
      <a:srgbClr val="4081AF"/>
    </a:custClr>
    <a:custClr name="75% orange">
      <a:srgbClr val="F49240"/>
    </a:custClr>
    <a:custClr name="75% light grey">
      <a:srgbClr val="DBDBDB"/>
    </a:custClr>
    <a:custClr name="75% blue">
      <a:srgbClr val="4081AF"/>
    </a:custClr>
    <a:custClr name="75% yellow">
      <a:srgbClr val="FFE54B"/>
    </a:custClr>
    <a:custClr name="75% green">
      <a:srgbClr val="4D8065"/>
    </a:custClr>
    <a:custClr name="75% grey">
      <a:srgbClr val="C3C3C3"/>
    </a:custClr>
    <a:custClr name="white">
      <a:srgbClr val="FFFFFF"/>
    </a:custClr>
    <a:custClr name="Custom Color 12">
      <a:srgbClr val="000000"/>
    </a:custClr>
    <a:custClr name="Custom Color 13">
      <a:srgbClr val="FFFFFF"/>
    </a:custClr>
    <a:custClr name="50% blue">
      <a:srgbClr val="80ABC9"/>
    </a:custClr>
    <a:custClr name="50% orange">
      <a:srgbClr val="FBB87E"/>
    </a:custClr>
    <a:custClr name="50% light grey">
      <a:srgbClr val="EDEDED"/>
    </a:custClr>
    <a:custClr name="50% blue">
      <a:srgbClr val="80ABC9"/>
    </a:custClr>
    <a:custClr name="50% yellow">
      <a:srgbClr val="FEED88"/>
    </a:custClr>
    <a:custClr name="50% green">
      <a:srgbClr val="88AA98"/>
    </a:custClr>
    <a:custClr name="50% grey">
      <a:srgbClr val="D7D7D7"/>
    </a:custClr>
    <a:custClr name="Custom Color 21">
      <a:srgbClr val="FFFFFF"/>
    </a:custClr>
    <a:custClr name="Custom Color 22">
      <a:srgbClr val="000000"/>
    </a:custClr>
    <a:custClr name="Custom Color 23">
      <a:srgbClr val="FFFFFF"/>
    </a:custClr>
    <a:custClr name="25% blue">
      <a:srgbClr val="C0D6E5"/>
    </a:custClr>
    <a:custClr name="25% orange">
      <a:srgbClr val="FEDCBF"/>
    </a:custClr>
    <a:custClr name="25% light grey">
      <a:srgbClr val="F6F6F6"/>
    </a:custClr>
    <a:custClr name="25% blue">
      <a:srgbClr val="C0D6E5"/>
    </a:custClr>
    <a:custClr name="25% yellow">
      <a:srgbClr val="FFFAC4"/>
    </a:custClr>
    <a:custClr name="25% green">
      <a:srgbClr val="C5D4CD"/>
    </a:custClr>
    <a:custClr name="25% grey">
      <a:srgbClr val="EBEBEB"/>
    </a:custClr>
  </a:custClrLst>
  <a:extLst>
    <a:ext uri="{05A4C25C-085E-4340-85A3-A5531E510DB2}">
      <thm15:themeFamily xmlns:thm15="http://schemas.microsoft.com/office/thememl/2012/main" name="250516d_VTT-presentation" id="{F7B3BDB2-D530-7D44-B4E0-92FA4723DE12}" vid="{2A8BA192-B4DE-8048-B32B-E638FDA78AEF}"/>
    </a:ext>
  </a:extLst>
</a:theme>
</file>

<file path=ppt/theme/theme4.xml><?xml version="1.0" encoding="utf-8"?>
<a:theme xmlns:a="http://schemas.openxmlformats.org/drawingml/2006/main" name="FINAL slides 2025">
  <a:themeElements>
    <a:clrScheme name="VTT">
      <a:dk1>
        <a:srgbClr val="000000"/>
      </a:dk1>
      <a:lt1>
        <a:srgbClr val="FFFFFF"/>
      </a:lt1>
      <a:dk2>
        <a:srgbClr val="005794"/>
      </a:dk2>
      <a:lt2>
        <a:srgbClr val="FFFFFF"/>
      </a:lt2>
      <a:accent1>
        <a:srgbClr val="F06E00"/>
      </a:accent1>
      <a:accent2>
        <a:srgbClr val="DBDBDB"/>
      </a:accent2>
      <a:accent3>
        <a:srgbClr val="005794"/>
      </a:accent3>
      <a:accent4>
        <a:srgbClr val="FFDC0F"/>
      </a:accent4>
      <a:accent5>
        <a:srgbClr val="115532"/>
      </a:accent5>
      <a:accent6>
        <a:srgbClr val="AFAFAF"/>
      </a:accent6>
      <a:hlink>
        <a:srgbClr val="005794"/>
      </a:hlink>
      <a:folHlink>
        <a:srgbClr val="AFAF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dk1"/>
        </a:lnRef>
        <a:fillRef idx="3">
          <a:schemeClr val="dk1"/>
        </a:fillRef>
        <a:effectRef idx="2">
          <a:schemeClr val="dk1"/>
        </a:effectRef>
        <a:fontRef idx="minor">
          <a:schemeClr val="lt1"/>
        </a:fontRef>
      </a:style>
    </a:spDef>
    <a:lnDef>
      <a:spPr>
        <a:ln>
          <a:solidFill>
            <a:schemeClr val="tx1"/>
          </a:solidFill>
        </a:ln>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200" dirty="0" smtClean="0"/>
        </a:defPPr>
      </a:lstStyle>
    </a:txDef>
  </a:objectDefaults>
  <a:extraClrSchemeLst/>
  <a:custClrLst>
    <a:custClr name="white">
      <a:srgbClr val="FFFFFF"/>
    </a:custClr>
    <a:custClr name="black">
      <a:srgbClr val="000000"/>
    </a:custClr>
    <a:custClr name="white">
      <a:srgbClr val="FFFFFF"/>
    </a:custClr>
    <a:custClr name="75% blue">
      <a:srgbClr val="4081AF"/>
    </a:custClr>
    <a:custClr name="75% orange">
      <a:srgbClr val="F49240"/>
    </a:custClr>
    <a:custClr name="75% light grey">
      <a:srgbClr val="DBDBDB"/>
    </a:custClr>
    <a:custClr name="75% blue">
      <a:srgbClr val="4081AF"/>
    </a:custClr>
    <a:custClr name="75% yellow">
      <a:srgbClr val="FFE54B"/>
    </a:custClr>
    <a:custClr name="75% green">
      <a:srgbClr val="4D8065"/>
    </a:custClr>
    <a:custClr name="75% grey">
      <a:srgbClr val="C3C3C3"/>
    </a:custClr>
    <a:custClr name="white">
      <a:srgbClr val="FFFFFF"/>
    </a:custClr>
    <a:custClr name="Custom Color 12">
      <a:srgbClr val="000000"/>
    </a:custClr>
    <a:custClr name="Custom Color 13">
      <a:srgbClr val="FFFFFF"/>
    </a:custClr>
    <a:custClr name="50% blue">
      <a:srgbClr val="80ABC9"/>
    </a:custClr>
    <a:custClr name="50% orange">
      <a:srgbClr val="FBB87E"/>
    </a:custClr>
    <a:custClr name="50% light grey">
      <a:srgbClr val="EDEDED"/>
    </a:custClr>
    <a:custClr name="50% blue">
      <a:srgbClr val="80ABC9"/>
    </a:custClr>
    <a:custClr name="50% yellow">
      <a:srgbClr val="FEED88"/>
    </a:custClr>
    <a:custClr name="50% green">
      <a:srgbClr val="88AA98"/>
    </a:custClr>
    <a:custClr name="50% grey">
      <a:srgbClr val="D7D7D7"/>
    </a:custClr>
    <a:custClr name="Custom Color 21">
      <a:srgbClr val="FFFFFF"/>
    </a:custClr>
    <a:custClr name="Custom Color 22">
      <a:srgbClr val="000000"/>
    </a:custClr>
    <a:custClr name="Custom Color 23">
      <a:srgbClr val="FFFFFF"/>
    </a:custClr>
    <a:custClr name="25% blue">
      <a:srgbClr val="C0D6E5"/>
    </a:custClr>
    <a:custClr name="25% orange">
      <a:srgbClr val="FEDCBF"/>
    </a:custClr>
    <a:custClr name="25% light grey">
      <a:srgbClr val="F6F6F6"/>
    </a:custClr>
    <a:custClr name="25% blue">
      <a:srgbClr val="C0D6E5"/>
    </a:custClr>
    <a:custClr name="25% yellow">
      <a:srgbClr val="FFFAC4"/>
    </a:custClr>
    <a:custClr name="25% green">
      <a:srgbClr val="C5D4CD"/>
    </a:custClr>
    <a:custClr name="25% grey">
      <a:srgbClr val="EBEBEB"/>
    </a:custClr>
  </a:custClrLst>
  <a:extLst>
    <a:ext uri="{05A4C25C-085E-4340-85A3-A5531E510DB2}">
      <thm15:themeFamily xmlns:thm15="http://schemas.microsoft.com/office/thememl/2012/main" name="250516d_VTT-presentation" id="{F7B3BDB2-D530-7D44-B4E0-92FA4723DE12}" vid="{A4C747D6-DD90-B047-9218-EFB2485174F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58473fc-d6f8-4934-9b0a-c147851b100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641C3FA4F9344C8F2110D6C0F64BC3" ma:contentTypeVersion="10" ma:contentTypeDescription="Create a new document." ma:contentTypeScope="" ma:versionID="de91ed962db1090370abf1272492a195">
  <xsd:schema xmlns:xsd="http://www.w3.org/2001/XMLSchema" xmlns:xs="http://www.w3.org/2001/XMLSchema" xmlns:p="http://schemas.microsoft.com/office/2006/metadata/properties" xmlns:ns2="458473fc-d6f8-4934-9b0a-c147851b1004" targetNamespace="http://schemas.microsoft.com/office/2006/metadata/properties" ma:root="true" ma:fieldsID="f8f3fb6acc7f6e1e5ed0e16ba16e6808" ns2:_="">
    <xsd:import namespace="458473fc-d6f8-4934-9b0a-c147851b10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473fc-d6f8-4934-9b0a-c147851b1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1220a57-3561-4c6c-81d9-ab175e57252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ACB8F9-FAF4-49D0-9EA2-407E2BECD6BD}">
  <ds:schemaRefs>
    <ds:schemaRef ds:uri="http://schemas.microsoft.com/sharepoint/v3/contenttype/forms"/>
  </ds:schemaRefs>
</ds:datastoreItem>
</file>

<file path=customXml/itemProps2.xml><?xml version="1.0" encoding="utf-8"?>
<ds:datastoreItem xmlns:ds="http://schemas.openxmlformats.org/officeDocument/2006/customXml" ds:itemID="{7EE1E8BC-64B9-4CF9-84DF-6258635CCCCC}">
  <ds:schemaRefs>
    <ds:schemaRef ds:uri="http://purl.org/dc/elements/1.1/"/>
    <ds:schemaRef ds:uri="458473fc-d6f8-4934-9b0a-c147851b1004"/>
    <ds:schemaRef ds:uri="http://purl.org/dc/dcmitype/"/>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8B2FC058-7D54-4D73-8A41-B8E1FE30EBF3}">
  <ds:schemaRefs>
    <ds:schemaRef ds:uri="458473fc-d6f8-4934-9b0a-c147851b10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Default Theme</Template>
  <TotalTime>369</TotalTime>
  <Words>1430</Words>
  <Application>Microsoft Office PowerPoint</Application>
  <PresentationFormat>On-screen Show (16:9)</PresentationFormat>
  <Paragraphs>219</Paragraphs>
  <Slides>16</Slides>
  <Notes>4</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16</vt:i4>
      </vt:variant>
    </vt:vector>
  </HeadingPairs>
  <TitlesOfParts>
    <vt:vector size="23" baseType="lpstr">
      <vt:lpstr>Aptos</vt:lpstr>
      <vt:lpstr>Arial</vt:lpstr>
      <vt:lpstr>Wingdings</vt:lpstr>
      <vt:lpstr>Default Theme</vt:lpstr>
      <vt:lpstr>SECTION slides 2025</vt:lpstr>
      <vt:lpstr>CONTENT slides 2025</vt:lpstr>
      <vt:lpstr>FINAL slides 2025</vt:lpstr>
      <vt:lpstr>Characterisation and Radionuclide Transport Modelling of SNF from LWR SMRs</vt:lpstr>
      <vt:lpstr>Background</vt:lpstr>
      <vt:lpstr>Objectives of this study</vt:lpstr>
      <vt:lpstr>SNF Characterisation</vt:lpstr>
      <vt:lpstr>SNF Characterisation</vt:lpstr>
      <vt:lpstr>Canister loading</vt:lpstr>
      <vt:lpstr>Results</vt:lpstr>
      <vt:lpstr>Radionuclide Transport Modelling</vt:lpstr>
      <vt:lpstr>Radionuclide transport modelling</vt:lpstr>
      <vt:lpstr>Release rates from the near-field</vt:lpstr>
      <vt:lpstr>Release rates from the near-field</vt:lpstr>
      <vt:lpstr>Release rates from the near-field</vt:lpstr>
      <vt:lpstr>What do the results mean?</vt:lpstr>
      <vt:lpstr>Conclusions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Naumer Sami</dc:creator>
  <cp:lastModifiedBy>Naumer Sami</cp:lastModifiedBy>
  <cp:revision>1</cp:revision>
  <dcterms:created xsi:type="dcterms:W3CDTF">2025-10-13T05:55:45Z</dcterms:created>
  <dcterms:modified xsi:type="dcterms:W3CDTF">2025-10-17T07:17:34Z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0x01010012641C3FA4F9344C8F2110D6C0F64BC3</vt:lpwstr>
  </property>
  <property fmtid="{D5CDD505-2E9C-101B-9397-08002B2CF9AE}" pid="3" name="MediaServiceImageTags">
    <vt:lpwstr/>
  </property>
</Properties>
</file>