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3.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4.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5.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6.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7.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8.xml" ContentType="application/vnd.openxmlformats-officedocument.theme+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theme/theme9.xml" ContentType="application/vnd.openxmlformats-officedocument.theme+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theme/theme10.xml" ContentType="application/vnd.openxmlformats-officedocument.theme+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theme/theme11.xml" ContentType="application/vnd.openxmlformats-officedocument.theme+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theme/theme12.xml" ContentType="application/vnd.openxmlformats-officedocument.theme+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theme/theme13.xml" ContentType="application/vnd.openxmlformats-officedocument.theme+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theme/theme14.xml" ContentType="application/vnd.openxmlformats-officedocument.theme+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theme/theme15.xml" ContentType="application/vnd.openxmlformats-officedocument.theme+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theme/theme16.xml" ContentType="application/vnd.openxmlformats-officedocument.theme+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theme/theme17.xml" ContentType="application/vnd.openxmlformats-officedocument.theme+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theme/theme18.xml" ContentType="application/vnd.openxmlformats-officedocument.theme+xml"/>
  <Override PartName="/ppt/tags/tag1.xml" ContentType="application/vnd.openxmlformats-officedocument.presentationml.tags+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theme/theme19.xml" ContentType="application/vnd.openxmlformats-officedocument.theme+xml"/>
  <Override PartName="/ppt/tags/tag2.xml" ContentType="application/vnd.openxmlformats-officedocument.presentationml.tags+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theme/theme20.xml" ContentType="application/vnd.openxmlformats-officedocument.theme+xml"/>
  <Override PartName="/ppt/theme/theme21.xml" ContentType="application/vnd.openxmlformats-officedocument.theme+xml"/>
  <Override PartName="/ppt/theme/theme2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3.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6062" r:id="rId5"/>
    <p:sldMasterId id="2147486100" r:id="rId6"/>
    <p:sldMasterId id="2147486121" r:id="rId7"/>
    <p:sldMasterId id="2147486136" r:id="rId8"/>
    <p:sldMasterId id="2147486167" r:id="rId9"/>
    <p:sldMasterId id="2147486188" r:id="rId10"/>
    <p:sldMasterId id="2147486206" r:id="rId11"/>
    <p:sldMasterId id="2147486211" r:id="rId12"/>
    <p:sldMasterId id="2147486285" r:id="rId13"/>
    <p:sldMasterId id="2147486316" r:id="rId14"/>
    <p:sldMasterId id="2147486334" r:id="rId15"/>
    <p:sldMasterId id="2147486368" r:id="rId16"/>
    <p:sldMasterId id="2147486444" r:id="rId17"/>
    <p:sldMasterId id="2147486464" r:id="rId18"/>
    <p:sldMasterId id="2147486481" r:id="rId19"/>
    <p:sldMasterId id="2147486501" r:id="rId20"/>
    <p:sldMasterId id="2147486549" r:id="rId21"/>
    <p:sldMasterId id="2147486571" r:id="rId22"/>
    <p:sldMasterId id="2147486589" r:id="rId23"/>
    <p:sldMasterId id="2147486609" r:id="rId24"/>
  </p:sldMasterIdLst>
  <p:notesMasterIdLst>
    <p:notesMasterId r:id="rId56"/>
  </p:notesMasterIdLst>
  <p:handoutMasterIdLst>
    <p:handoutMasterId r:id="rId57"/>
  </p:handoutMasterIdLst>
  <p:sldIdLst>
    <p:sldId id="385" r:id="rId25"/>
    <p:sldId id="2147195754" r:id="rId26"/>
    <p:sldId id="10614" r:id="rId27"/>
    <p:sldId id="2147195773" r:id="rId28"/>
    <p:sldId id="2147195752" r:id="rId29"/>
    <p:sldId id="10631" r:id="rId30"/>
    <p:sldId id="10576" r:id="rId31"/>
    <p:sldId id="2147195750" r:id="rId32"/>
    <p:sldId id="2147195751" r:id="rId33"/>
    <p:sldId id="2147196479" r:id="rId34"/>
    <p:sldId id="10388" r:id="rId35"/>
    <p:sldId id="2147196488" r:id="rId36"/>
    <p:sldId id="2147196489" r:id="rId37"/>
    <p:sldId id="2147196486" r:id="rId38"/>
    <p:sldId id="2147195756" r:id="rId39"/>
    <p:sldId id="281" r:id="rId40"/>
    <p:sldId id="2145707510" r:id="rId41"/>
    <p:sldId id="11605" r:id="rId42"/>
    <p:sldId id="2147196490" r:id="rId43"/>
    <p:sldId id="10381" r:id="rId44"/>
    <p:sldId id="10364" r:id="rId45"/>
    <p:sldId id="2147196491" r:id="rId46"/>
    <p:sldId id="2147196487" r:id="rId47"/>
    <p:sldId id="2147196492" r:id="rId48"/>
    <p:sldId id="258" r:id="rId49"/>
    <p:sldId id="230718246" r:id="rId50"/>
    <p:sldId id="10595" r:id="rId51"/>
    <p:sldId id="359" r:id="rId52"/>
    <p:sldId id="384" r:id="rId53"/>
    <p:sldId id="1016" r:id="rId54"/>
    <p:sldId id="360" r:id="rId55"/>
  </p:sldIdLst>
  <p:sldSz cx="12192000" cy="6858000"/>
  <p:notesSz cx="9866313" cy="14295438"/>
  <p:defaultTextStyle>
    <a:defPPr>
      <a:defRPr lang="fi-FI"/>
    </a:defPPr>
    <a:lvl1pPr algn="l" rtl="0" fontAlgn="base">
      <a:spcBef>
        <a:spcPct val="0"/>
      </a:spcBef>
      <a:spcAft>
        <a:spcPct val="0"/>
      </a:spcAft>
      <a:defRPr kern="1200">
        <a:solidFill>
          <a:schemeClr val="tx1"/>
        </a:solidFill>
        <a:latin typeface="Arial" charset="0"/>
        <a:ea typeface="+mn-ea"/>
        <a:cs typeface="+mn-cs"/>
      </a:defRPr>
    </a:lvl1pPr>
    <a:lvl2pPr marL="519550" algn="l" rtl="0" fontAlgn="base">
      <a:spcBef>
        <a:spcPct val="0"/>
      </a:spcBef>
      <a:spcAft>
        <a:spcPct val="0"/>
      </a:spcAft>
      <a:defRPr kern="1200">
        <a:solidFill>
          <a:schemeClr val="tx1"/>
        </a:solidFill>
        <a:latin typeface="Arial" charset="0"/>
        <a:ea typeface="+mn-ea"/>
        <a:cs typeface="+mn-cs"/>
      </a:defRPr>
    </a:lvl2pPr>
    <a:lvl3pPr marL="1039098" algn="l" rtl="0" fontAlgn="base">
      <a:spcBef>
        <a:spcPct val="0"/>
      </a:spcBef>
      <a:spcAft>
        <a:spcPct val="0"/>
      </a:spcAft>
      <a:defRPr kern="1200">
        <a:solidFill>
          <a:schemeClr val="tx1"/>
        </a:solidFill>
        <a:latin typeface="Arial" charset="0"/>
        <a:ea typeface="+mn-ea"/>
        <a:cs typeface="+mn-cs"/>
      </a:defRPr>
    </a:lvl3pPr>
    <a:lvl4pPr marL="1558648" algn="l" rtl="0" fontAlgn="base">
      <a:spcBef>
        <a:spcPct val="0"/>
      </a:spcBef>
      <a:spcAft>
        <a:spcPct val="0"/>
      </a:spcAft>
      <a:defRPr kern="1200">
        <a:solidFill>
          <a:schemeClr val="tx1"/>
        </a:solidFill>
        <a:latin typeface="Arial" charset="0"/>
        <a:ea typeface="+mn-ea"/>
        <a:cs typeface="+mn-cs"/>
      </a:defRPr>
    </a:lvl4pPr>
    <a:lvl5pPr marL="2078196" algn="l" rtl="0" fontAlgn="base">
      <a:spcBef>
        <a:spcPct val="0"/>
      </a:spcBef>
      <a:spcAft>
        <a:spcPct val="0"/>
      </a:spcAft>
      <a:defRPr kern="1200">
        <a:solidFill>
          <a:schemeClr val="tx1"/>
        </a:solidFill>
        <a:latin typeface="Arial" charset="0"/>
        <a:ea typeface="+mn-ea"/>
        <a:cs typeface="+mn-cs"/>
      </a:defRPr>
    </a:lvl5pPr>
    <a:lvl6pPr marL="2597746" algn="l" defTabSz="1039098" rtl="0" eaLnBrk="1" latinLnBrk="0" hangingPunct="1">
      <a:defRPr kern="1200">
        <a:solidFill>
          <a:schemeClr val="tx1"/>
        </a:solidFill>
        <a:latin typeface="Arial" charset="0"/>
        <a:ea typeface="+mn-ea"/>
        <a:cs typeface="+mn-cs"/>
      </a:defRPr>
    </a:lvl6pPr>
    <a:lvl7pPr marL="3117294" algn="l" defTabSz="1039098" rtl="0" eaLnBrk="1" latinLnBrk="0" hangingPunct="1">
      <a:defRPr kern="1200">
        <a:solidFill>
          <a:schemeClr val="tx1"/>
        </a:solidFill>
        <a:latin typeface="Arial" charset="0"/>
        <a:ea typeface="+mn-ea"/>
        <a:cs typeface="+mn-cs"/>
      </a:defRPr>
    </a:lvl7pPr>
    <a:lvl8pPr marL="3636844" algn="l" defTabSz="1039098" rtl="0" eaLnBrk="1" latinLnBrk="0" hangingPunct="1">
      <a:defRPr kern="1200">
        <a:solidFill>
          <a:schemeClr val="tx1"/>
        </a:solidFill>
        <a:latin typeface="Arial" charset="0"/>
        <a:ea typeface="+mn-ea"/>
        <a:cs typeface="+mn-cs"/>
      </a:defRPr>
    </a:lvl8pPr>
    <a:lvl9pPr marL="4156392" algn="l" defTabSz="1039098"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4503" userDrawn="1">
          <p15:clr>
            <a:srgbClr val="A4A3A4"/>
          </p15:clr>
        </p15:guide>
        <p15:guide id="2" pos="310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oivonen Lotta" initials="TL" lastIdx="12" clrIdx="0">
    <p:extLst>
      <p:ext uri="{19B8F6BF-5375-455C-9EA6-DF929625EA0E}">
        <p15:presenceInfo xmlns:p15="http://schemas.microsoft.com/office/powerpoint/2012/main" userId="S::lotta.toivonen@sitra.fi::26e218a3-c9b9-4d3d-92ca-38164a74f9c4" providerId="AD"/>
      </p:ext>
    </p:extLst>
  </p:cmAuthor>
  <p:cmAuthor id="2" name="Riku Sinervo" initials="ris" lastIdx="12" clrIdx="1">
    <p:extLst>
      <p:ext uri="{19B8F6BF-5375-455C-9EA6-DF929625EA0E}">
        <p15:presenceInfo xmlns:p15="http://schemas.microsoft.com/office/powerpoint/2012/main" userId="Riku Sinervo" providerId="None"/>
      </p:ext>
    </p:extLst>
  </p:cmAuthor>
  <p:cmAuthor id="3" name="Jalava Eero" initials="JE" lastIdx="8" clrIdx="2">
    <p:extLst>
      <p:ext uri="{19B8F6BF-5375-455C-9EA6-DF929625EA0E}">
        <p15:presenceInfo xmlns:p15="http://schemas.microsoft.com/office/powerpoint/2012/main" userId="S::eero.jalava@sitra.fi::296ac1bd-4919-4127-a917-4c25bb81523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114B"/>
    <a:srgbClr val="FACDD9"/>
    <a:srgbClr val="73C92D"/>
    <a:srgbClr val="D7F2FA"/>
    <a:srgbClr val="E0F3D0"/>
    <a:srgbClr val="C9DBEC"/>
    <a:srgbClr val="BFE0D1"/>
    <a:srgbClr val="FFEF7F"/>
    <a:srgbClr val="FFEAD3"/>
    <a:srgbClr val="FDE8E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E51C693-87FE-A843-B6B3-4EED15A350EA}" v="13" dt="2024-04-02T13:54:43.21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9436" autoAdjust="0"/>
    <p:restoredTop sz="75782" autoAdjust="0"/>
  </p:normalViewPr>
  <p:slideViewPr>
    <p:cSldViewPr snapToGrid="0">
      <p:cViewPr varScale="1">
        <p:scale>
          <a:sx n="95" d="100"/>
          <a:sy n="95" d="100"/>
        </p:scale>
        <p:origin x="2152" y="184"/>
      </p:cViewPr>
      <p:guideLst/>
    </p:cSldViewPr>
  </p:slideViewPr>
  <p:notesTextViewPr>
    <p:cViewPr>
      <p:scale>
        <a:sx n="66" d="100"/>
        <a:sy n="66" d="100"/>
      </p:scale>
      <p:origin x="0" y="0"/>
    </p:cViewPr>
  </p:notesTextViewPr>
  <p:sorterViewPr>
    <p:cViewPr varScale="1">
      <p:scale>
        <a:sx n="100" d="100"/>
        <a:sy n="100" d="100"/>
      </p:scale>
      <p:origin x="0" y="0"/>
    </p:cViewPr>
  </p:sorterViewPr>
  <p:notesViewPr>
    <p:cSldViewPr snapToGrid="0">
      <p:cViewPr varScale="1">
        <p:scale>
          <a:sx n="66" d="100"/>
          <a:sy n="66" d="100"/>
        </p:scale>
        <p:origin x="0" y="0"/>
      </p:cViewPr>
      <p:guideLst>
        <p:guide orient="horz" pos="4503"/>
        <p:guide pos="3108"/>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9.xml"/><Relationship Id="rId18" Type="http://schemas.openxmlformats.org/officeDocument/2006/relationships/slideMaster" Target="slideMasters/slideMaster14.xml"/><Relationship Id="rId26" Type="http://schemas.openxmlformats.org/officeDocument/2006/relationships/slide" Target="slides/slide2.xml"/><Relationship Id="rId39" Type="http://schemas.openxmlformats.org/officeDocument/2006/relationships/slide" Target="slides/slide15.xml"/><Relationship Id="rId21" Type="http://schemas.openxmlformats.org/officeDocument/2006/relationships/slideMaster" Target="slideMasters/slideMaster17.xml"/><Relationship Id="rId34" Type="http://schemas.openxmlformats.org/officeDocument/2006/relationships/slide" Target="slides/slide10.xml"/><Relationship Id="rId42" Type="http://schemas.openxmlformats.org/officeDocument/2006/relationships/slide" Target="slides/slide18.xml"/><Relationship Id="rId47" Type="http://schemas.openxmlformats.org/officeDocument/2006/relationships/slide" Target="slides/slide23.xml"/><Relationship Id="rId50" Type="http://schemas.openxmlformats.org/officeDocument/2006/relationships/slide" Target="slides/slide26.xml"/><Relationship Id="rId55" Type="http://schemas.openxmlformats.org/officeDocument/2006/relationships/slide" Target="slides/slide31.xml"/><Relationship Id="rId63" Type="http://schemas.microsoft.com/office/2015/10/relationships/revisionInfo" Target="revisionInfo.xml"/><Relationship Id="rId7" Type="http://schemas.openxmlformats.org/officeDocument/2006/relationships/slideMaster" Target="slideMasters/slideMaster3.xml"/><Relationship Id="rId2" Type="http://schemas.openxmlformats.org/officeDocument/2006/relationships/customXml" Target="../customXml/item2.xml"/><Relationship Id="rId16" Type="http://schemas.openxmlformats.org/officeDocument/2006/relationships/slideMaster" Target="slideMasters/slideMaster12.xml"/><Relationship Id="rId29" Type="http://schemas.openxmlformats.org/officeDocument/2006/relationships/slide" Target="slides/slide5.xml"/><Relationship Id="rId11" Type="http://schemas.openxmlformats.org/officeDocument/2006/relationships/slideMaster" Target="slideMasters/slideMaster7.xml"/><Relationship Id="rId24" Type="http://schemas.openxmlformats.org/officeDocument/2006/relationships/slideMaster" Target="slideMasters/slideMaster20.xml"/><Relationship Id="rId32" Type="http://schemas.openxmlformats.org/officeDocument/2006/relationships/slide" Target="slides/slide8.xml"/><Relationship Id="rId37" Type="http://schemas.openxmlformats.org/officeDocument/2006/relationships/slide" Target="slides/slide13.xml"/><Relationship Id="rId40" Type="http://schemas.openxmlformats.org/officeDocument/2006/relationships/slide" Target="slides/slide16.xml"/><Relationship Id="rId45" Type="http://schemas.openxmlformats.org/officeDocument/2006/relationships/slide" Target="slides/slide21.xml"/><Relationship Id="rId53" Type="http://schemas.openxmlformats.org/officeDocument/2006/relationships/slide" Target="slides/slide29.xml"/><Relationship Id="rId58" Type="http://schemas.openxmlformats.org/officeDocument/2006/relationships/commentAuthors" Target="commentAuthors.xml"/><Relationship Id="rId5" Type="http://schemas.openxmlformats.org/officeDocument/2006/relationships/slideMaster" Target="slideMasters/slideMaster1.xml"/><Relationship Id="rId61" Type="http://schemas.openxmlformats.org/officeDocument/2006/relationships/theme" Target="theme/theme1.xml"/><Relationship Id="rId19" Type="http://schemas.openxmlformats.org/officeDocument/2006/relationships/slideMaster" Target="slideMasters/slideMaster15.xml"/><Relationship Id="rId14" Type="http://schemas.openxmlformats.org/officeDocument/2006/relationships/slideMaster" Target="slideMasters/slideMaster10.xml"/><Relationship Id="rId22" Type="http://schemas.openxmlformats.org/officeDocument/2006/relationships/slideMaster" Target="slideMasters/slideMaster18.xml"/><Relationship Id="rId27" Type="http://schemas.openxmlformats.org/officeDocument/2006/relationships/slide" Target="slides/slide3.xml"/><Relationship Id="rId30" Type="http://schemas.openxmlformats.org/officeDocument/2006/relationships/slide" Target="slides/slide6.xml"/><Relationship Id="rId35" Type="http://schemas.openxmlformats.org/officeDocument/2006/relationships/slide" Target="slides/slide11.xml"/><Relationship Id="rId43" Type="http://schemas.openxmlformats.org/officeDocument/2006/relationships/slide" Target="slides/slide19.xml"/><Relationship Id="rId48" Type="http://schemas.openxmlformats.org/officeDocument/2006/relationships/slide" Target="slides/slide24.xml"/><Relationship Id="rId56" Type="http://schemas.openxmlformats.org/officeDocument/2006/relationships/notesMaster" Target="notesMasters/notesMaster1.xml"/><Relationship Id="rId8" Type="http://schemas.openxmlformats.org/officeDocument/2006/relationships/slideMaster" Target="slideMasters/slideMaster4.xml"/><Relationship Id="rId51" Type="http://schemas.openxmlformats.org/officeDocument/2006/relationships/slide" Target="slides/slide27.xml"/><Relationship Id="rId3" Type="http://schemas.openxmlformats.org/officeDocument/2006/relationships/customXml" Target="../customXml/item3.xml"/><Relationship Id="rId12" Type="http://schemas.openxmlformats.org/officeDocument/2006/relationships/slideMaster" Target="slideMasters/slideMaster8.xml"/><Relationship Id="rId17" Type="http://schemas.openxmlformats.org/officeDocument/2006/relationships/slideMaster" Target="slideMasters/slideMaster13.xml"/><Relationship Id="rId25" Type="http://schemas.openxmlformats.org/officeDocument/2006/relationships/slide" Target="slides/slide1.xml"/><Relationship Id="rId33" Type="http://schemas.openxmlformats.org/officeDocument/2006/relationships/slide" Target="slides/slide9.xml"/><Relationship Id="rId38" Type="http://schemas.openxmlformats.org/officeDocument/2006/relationships/slide" Target="slides/slide14.xml"/><Relationship Id="rId46" Type="http://schemas.openxmlformats.org/officeDocument/2006/relationships/slide" Target="slides/slide22.xml"/><Relationship Id="rId59" Type="http://schemas.openxmlformats.org/officeDocument/2006/relationships/presProps" Target="presProps.xml"/><Relationship Id="rId20" Type="http://schemas.openxmlformats.org/officeDocument/2006/relationships/slideMaster" Target="slideMasters/slideMaster16.xml"/><Relationship Id="rId41" Type="http://schemas.openxmlformats.org/officeDocument/2006/relationships/slide" Target="slides/slide17.xml"/><Relationship Id="rId54" Type="http://schemas.openxmlformats.org/officeDocument/2006/relationships/slide" Target="slides/slide30.xml"/><Relationship Id="rId62"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2.xml"/><Relationship Id="rId15" Type="http://schemas.openxmlformats.org/officeDocument/2006/relationships/slideMaster" Target="slideMasters/slideMaster11.xml"/><Relationship Id="rId23" Type="http://schemas.openxmlformats.org/officeDocument/2006/relationships/slideMaster" Target="slideMasters/slideMaster19.xml"/><Relationship Id="rId28" Type="http://schemas.openxmlformats.org/officeDocument/2006/relationships/slide" Target="slides/slide4.xml"/><Relationship Id="rId36" Type="http://schemas.openxmlformats.org/officeDocument/2006/relationships/slide" Target="slides/slide12.xml"/><Relationship Id="rId49" Type="http://schemas.openxmlformats.org/officeDocument/2006/relationships/slide" Target="slides/slide25.xml"/><Relationship Id="rId57" Type="http://schemas.openxmlformats.org/officeDocument/2006/relationships/handoutMaster" Target="handoutMasters/handoutMaster1.xml"/><Relationship Id="rId10" Type="http://schemas.openxmlformats.org/officeDocument/2006/relationships/slideMaster" Target="slideMasters/slideMaster6.xml"/><Relationship Id="rId31" Type="http://schemas.openxmlformats.org/officeDocument/2006/relationships/slide" Target="slides/slide7.xml"/><Relationship Id="rId44" Type="http://schemas.openxmlformats.org/officeDocument/2006/relationships/slide" Target="slides/slide20.xml"/><Relationship Id="rId52" Type="http://schemas.openxmlformats.org/officeDocument/2006/relationships/slide" Target="slides/slide28.xml"/><Relationship Id="rId60" Type="http://schemas.openxmlformats.org/officeDocument/2006/relationships/viewProps" Target="viewProps.xml"/><Relationship Id="rId4" Type="http://schemas.openxmlformats.org/officeDocument/2006/relationships/customXml" Target="../customXml/item4.xml"/><Relationship Id="rId9" Type="http://schemas.openxmlformats.org/officeDocument/2006/relationships/slideMaster" Target="slideMasters/slideMaster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1" y="0"/>
            <a:ext cx="4276296" cy="715261"/>
          </a:xfrm>
          <a:prstGeom prst="rect">
            <a:avLst/>
          </a:prstGeom>
        </p:spPr>
        <p:txBody>
          <a:bodyPr vert="horz" lIns="135478" tIns="67739" rIns="135478" bIns="67739" rtlCol="0"/>
          <a:lstStyle>
            <a:lvl1pPr algn="l">
              <a:defRPr sz="1800"/>
            </a:lvl1pPr>
          </a:lstStyle>
          <a:p>
            <a:endParaRPr lang="fi-FI"/>
          </a:p>
        </p:txBody>
      </p:sp>
      <p:sp>
        <p:nvSpPr>
          <p:cNvPr id="4" name="Alatunnisteen paikkamerkki 3"/>
          <p:cNvSpPr>
            <a:spLocks noGrp="1"/>
          </p:cNvSpPr>
          <p:nvPr>
            <p:ph type="ftr" sz="quarter" idx="2"/>
          </p:nvPr>
        </p:nvSpPr>
        <p:spPr>
          <a:xfrm>
            <a:off x="1" y="13577737"/>
            <a:ext cx="4276296" cy="715261"/>
          </a:xfrm>
          <a:prstGeom prst="rect">
            <a:avLst/>
          </a:prstGeom>
        </p:spPr>
        <p:txBody>
          <a:bodyPr vert="horz" lIns="135478" tIns="67739" rIns="135478" bIns="67739" rtlCol="0" anchor="b"/>
          <a:lstStyle>
            <a:lvl1pPr algn="l">
              <a:defRPr sz="1800"/>
            </a:lvl1pPr>
          </a:lstStyle>
          <a:p>
            <a:endParaRPr lang="fi-FI"/>
          </a:p>
        </p:txBody>
      </p:sp>
      <p:sp>
        <p:nvSpPr>
          <p:cNvPr id="5" name="Dian numeron paikkamerkki 4"/>
          <p:cNvSpPr>
            <a:spLocks noGrp="1"/>
          </p:cNvSpPr>
          <p:nvPr>
            <p:ph type="sldNum" sz="quarter" idx="3"/>
          </p:nvPr>
        </p:nvSpPr>
        <p:spPr>
          <a:xfrm>
            <a:off x="5587784" y="13577737"/>
            <a:ext cx="4276296" cy="715261"/>
          </a:xfrm>
          <a:prstGeom prst="rect">
            <a:avLst/>
          </a:prstGeom>
        </p:spPr>
        <p:txBody>
          <a:bodyPr vert="horz" lIns="135478" tIns="67739" rIns="135478" bIns="67739" rtlCol="0" anchor="b"/>
          <a:lstStyle>
            <a:lvl1pPr algn="r">
              <a:defRPr sz="1800"/>
            </a:lvl1pPr>
          </a:lstStyle>
          <a:p>
            <a:fld id="{60D7F0F3-A1E5-4380-B634-261422AE48CB}" type="slidenum">
              <a:rPr lang="fi-FI" smtClean="0"/>
              <a:pPr/>
              <a:t>‹#›</a:t>
            </a:fld>
            <a:endParaRPr lang="fi-FI"/>
          </a:p>
        </p:txBody>
      </p:sp>
    </p:spTree>
    <p:extLst>
      <p:ext uri="{BB962C8B-B14F-4D97-AF65-F5344CB8AC3E}">
        <p14:creationId xmlns:p14="http://schemas.microsoft.com/office/powerpoint/2010/main" val="81982919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1" y="0"/>
            <a:ext cx="4276296" cy="715261"/>
          </a:xfrm>
          <a:prstGeom prst="rect">
            <a:avLst/>
          </a:prstGeom>
        </p:spPr>
        <p:txBody>
          <a:bodyPr vert="horz" lIns="135478" tIns="67739" rIns="135478" bIns="67739" rtlCol="0"/>
          <a:lstStyle>
            <a:lvl1pPr algn="l">
              <a:defRPr sz="1800"/>
            </a:lvl1pPr>
          </a:lstStyle>
          <a:p>
            <a:endParaRPr lang="fi-FI"/>
          </a:p>
        </p:txBody>
      </p:sp>
      <p:sp>
        <p:nvSpPr>
          <p:cNvPr id="3" name="Päivämäärän paikkamerkki 2"/>
          <p:cNvSpPr>
            <a:spLocks noGrp="1"/>
          </p:cNvSpPr>
          <p:nvPr>
            <p:ph type="dt" idx="1"/>
          </p:nvPr>
        </p:nvSpPr>
        <p:spPr>
          <a:xfrm>
            <a:off x="5587784" y="0"/>
            <a:ext cx="4276296" cy="715261"/>
          </a:xfrm>
          <a:prstGeom prst="rect">
            <a:avLst/>
          </a:prstGeom>
        </p:spPr>
        <p:txBody>
          <a:bodyPr vert="horz" lIns="135478" tIns="67739" rIns="135478" bIns="67739" rtlCol="0"/>
          <a:lstStyle>
            <a:lvl1pPr algn="r">
              <a:defRPr sz="1800"/>
            </a:lvl1pPr>
          </a:lstStyle>
          <a:p>
            <a:fld id="{01FC0A7D-D07B-1248-8B72-AE21A56EA04B}" type="datetime1">
              <a:rPr lang="en-US" smtClean="0"/>
              <a:t>4/24/24</a:t>
            </a:fld>
            <a:endParaRPr lang="fi-FI"/>
          </a:p>
        </p:txBody>
      </p:sp>
      <p:sp>
        <p:nvSpPr>
          <p:cNvPr id="4" name="Dian kuvan paikkamerkki 3"/>
          <p:cNvSpPr>
            <a:spLocks noGrp="1" noRot="1" noChangeAspect="1"/>
          </p:cNvSpPr>
          <p:nvPr>
            <p:ph type="sldImg" idx="2"/>
          </p:nvPr>
        </p:nvSpPr>
        <p:spPr>
          <a:xfrm>
            <a:off x="168275" y="1071563"/>
            <a:ext cx="9529763" cy="5360987"/>
          </a:xfrm>
          <a:prstGeom prst="rect">
            <a:avLst/>
          </a:prstGeom>
          <a:noFill/>
          <a:ln w="12700">
            <a:solidFill>
              <a:prstClr val="black"/>
            </a:solidFill>
          </a:ln>
        </p:spPr>
        <p:txBody>
          <a:bodyPr vert="horz" lIns="135478" tIns="67739" rIns="135478" bIns="67739" rtlCol="0" anchor="ctr"/>
          <a:lstStyle/>
          <a:p>
            <a:endParaRPr lang="fi-FI"/>
          </a:p>
        </p:txBody>
      </p:sp>
      <p:sp>
        <p:nvSpPr>
          <p:cNvPr id="5" name="Huomautusten paikkamerkki 4"/>
          <p:cNvSpPr>
            <a:spLocks noGrp="1"/>
          </p:cNvSpPr>
          <p:nvPr>
            <p:ph type="body" sz="quarter" idx="3"/>
          </p:nvPr>
        </p:nvSpPr>
        <p:spPr>
          <a:xfrm>
            <a:off x="987525" y="6791310"/>
            <a:ext cx="7891263" cy="6432460"/>
          </a:xfrm>
          <a:prstGeom prst="rect">
            <a:avLst/>
          </a:prstGeom>
        </p:spPr>
        <p:txBody>
          <a:bodyPr vert="horz" lIns="135478" tIns="67739" rIns="135478" bIns="67739"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6" name="Alatunnisteen paikkamerkki 5"/>
          <p:cNvSpPr>
            <a:spLocks noGrp="1"/>
          </p:cNvSpPr>
          <p:nvPr>
            <p:ph type="ftr" sz="quarter" idx="4"/>
          </p:nvPr>
        </p:nvSpPr>
        <p:spPr>
          <a:xfrm>
            <a:off x="1" y="13577737"/>
            <a:ext cx="4276296" cy="715261"/>
          </a:xfrm>
          <a:prstGeom prst="rect">
            <a:avLst/>
          </a:prstGeom>
        </p:spPr>
        <p:txBody>
          <a:bodyPr vert="horz" lIns="135478" tIns="67739" rIns="135478" bIns="67739" rtlCol="0" anchor="b"/>
          <a:lstStyle>
            <a:lvl1pPr algn="l">
              <a:defRPr sz="1800"/>
            </a:lvl1pPr>
          </a:lstStyle>
          <a:p>
            <a:endParaRPr lang="fi-FI"/>
          </a:p>
        </p:txBody>
      </p:sp>
      <p:sp>
        <p:nvSpPr>
          <p:cNvPr id="7" name="Dian numeron paikkamerkki 6"/>
          <p:cNvSpPr>
            <a:spLocks noGrp="1"/>
          </p:cNvSpPr>
          <p:nvPr>
            <p:ph type="sldNum" sz="quarter" idx="5"/>
          </p:nvPr>
        </p:nvSpPr>
        <p:spPr>
          <a:xfrm>
            <a:off x="5587784" y="13577737"/>
            <a:ext cx="4276296" cy="715261"/>
          </a:xfrm>
          <a:prstGeom prst="rect">
            <a:avLst/>
          </a:prstGeom>
        </p:spPr>
        <p:txBody>
          <a:bodyPr vert="horz" lIns="135478" tIns="67739" rIns="135478" bIns="67739" rtlCol="0" anchor="b"/>
          <a:lstStyle>
            <a:lvl1pPr algn="r">
              <a:defRPr sz="1800"/>
            </a:lvl1pPr>
          </a:lstStyle>
          <a:p>
            <a:fld id="{B2736A07-9C51-40D5-9EDD-0D75448F2C9D}" type="slidenum">
              <a:rPr lang="fi-FI" smtClean="0"/>
              <a:pPr/>
              <a:t>‹#›</a:t>
            </a:fld>
            <a:endParaRPr lang="fi-FI"/>
          </a:p>
        </p:txBody>
      </p:sp>
    </p:spTree>
    <p:extLst>
      <p:ext uri="{BB962C8B-B14F-4D97-AF65-F5344CB8AC3E}">
        <p14:creationId xmlns:p14="http://schemas.microsoft.com/office/powerpoint/2010/main" val="2482974575"/>
      </p:ext>
    </p:extLst>
  </p:cSld>
  <p:clrMap bg1="lt1" tx1="dk1" bg2="lt2" tx2="dk2" accent1="accent1" accent2="accent2" accent3="accent3" accent4="accent4" accent5="accent5" accent6="accent6" hlink="hlink" folHlink="folHlink"/>
  <p:hf hdr="0" ftr="0" dt="0"/>
  <p:notesStyle>
    <a:lvl1pPr marL="0" algn="l" defTabSz="1039098" rtl="0" eaLnBrk="1" latinLnBrk="0" hangingPunct="1">
      <a:defRPr sz="1333" kern="1200">
        <a:solidFill>
          <a:schemeClr val="tx1"/>
        </a:solidFill>
        <a:latin typeface="+mn-lt"/>
        <a:ea typeface="+mn-ea"/>
        <a:cs typeface="+mn-cs"/>
      </a:defRPr>
    </a:lvl1pPr>
    <a:lvl2pPr marL="519550" algn="l" defTabSz="1039098" rtl="0" eaLnBrk="1" latinLnBrk="0" hangingPunct="1">
      <a:defRPr sz="1333" kern="1200">
        <a:solidFill>
          <a:schemeClr val="tx1"/>
        </a:solidFill>
        <a:latin typeface="+mn-lt"/>
        <a:ea typeface="+mn-ea"/>
        <a:cs typeface="+mn-cs"/>
      </a:defRPr>
    </a:lvl2pPr>
    <a:lvl3pPr marL="1039098" algn="l" defTabSz="1039098" rtl="0" eaLnBrk="1" latinLnBrk="0" hangingPunct="1">
      <a:defRPr sz="1333" kern="1200">
        <a:solidFill>
          <a:schemeClr val="tx1"/>
        </a:solidFill>
        <a:latin typeface="+mn-lt"/>
        <a:ea typeface="+mn-ea"/>
        <a:cs typeface="+mn-cs"/>
      </a:defRPr>
    </a:lvl3pPr>
    <a:lvl4pPr marL="1558648" algn="l" defTabSz="1039098" rtl="0" eaLnBrk="1" latinLnBrk="0" hangingPunct="1">
      <a:defRPr sz="1333" kern="1200">
        <a:solidFill>
          <a:schemeClr val="tx1"/>
        </a:solidFill>
        <a:latin typeface="+mn-lt"/>
        <a:ea typeface="+mn-ea"/>
        <a:cs typeface="+mn-cs"/>
      </a:defRPr>
    </a:lvl4pPr>
    <a:lvl5pPr marL="2078196" algn="l" defTabSz="1039098" rtl="0" eaLnBrk="1" latinLnBrk="0" hangingPunct="1">
      <a:defRPr sz="1333" kern="1200">
        <a:solidFill>
          <a:schemeClr val="tx1"/>
        </a:solidFill>
        <a:latin typeface="+mn-lt"/>
        <a:ea typeface="+mn-ea"/>
        <a:cs typeface="+mn-cs"/>
      </a:defRPr>
    </a:lvl5pPr>
    <a:lvl6pPr marL="2597746" algn="l" defTabSz="1039098" rtl="0" eaLnBrk="1" latinLnBrk="0" hangingPunct="1">
      <a:defRPr sz="1333" kern="1200">
        <a:solidFill>
          <a:schemeClr val="tx1"/>
        </a:solidFill>
        <a:latin typeface="+mn-lt"/>
        <a:ea typeface="+mn-ea"/>
        <a:cs typeface="+mn-cs"/>
      </a:defRPr>
    </a:lvl6pPr>
    <a:lvl7pPr marL="3117294" algn="l" defTabSz="1039098" rtl="0" eaLnBrk="1" latinLnBrk="0" hangingPunct="1">
      <a:defRPr sz="1333" kern="1200">
        <a:solidFill>
          <a:schemeClr val="tx1"/>
        </a:solidFill>
        <a:latin typeface="+mn-lt"/>
        <a:ea typeface="+mn-ea"/>
        <a:cs typeface="+mn-cs"/>
      </a:defRPr>
    </a:lvl7pPr>
    <a:lvl8pPr marL="3636844" algn="l" defTabSz="1039098" rtl="0" eaLnBrk="1" latinLnBrk="0" hangingPunct="1">
      <a:defRPr sz="1333" kern="1200">
        <a:solidFill>
          <a:schemeClr val="tx1"/>
        </a:solidFill>
        <a:latin typeface="+mn-lt"/>
        <a:ea typeface="+mn-ea"/>
        <a:cs typeface="+mn-cs"/>
      </a:defRPr>
    </a:lvl8pPr>
    <a:lvl9pPr marL="4156392" algn="l" defTabSz="1039098" rtl="0" eaLnBrk="1" latinLnBrk="0" hangingPunct="1">
      <a:defRPr sz="1333"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sciencebasedtargetsnetwork.org/take-action-now/take-action-as-a-company/join-the-sbtn-corporate-engagement-program/" TargetMode="External"/><Relationship Id="rId2" Type="http://schemas.openxmlformats.org/officeDocument/2006/relationships/slide" Target="../slides/slide13.xml"/><Relationship Id="rId1" Type="http://schemas.openxmlformats.org/officeDocument/2006/relationships/notesMaster" Target="../notesMasters/notesMaster1.xml"/><Relationship Id="rId4" Type="http://schemas.openxmlformats.org/officeDocument/2006/relationships/hyperlink" Target="https://www.businessfornature.org/"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stjm.fi/en/textile-innovations-design-excellence/circular-economy-in-the-finnish-textile-business/"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op.europa.eu/en/publication-detail/-/publication/9f3fc2a6-b02f-11ec-83e1-01aa75ed71a1"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2736A07-9C51-40D5-9EDD-0D75448F2C9D}" type="slidenum">
              <a:rPr kumimoji="0" lang="fi-FI"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fi-FI"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8220011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indent="0">
              <a:buFontTx/>
              <a:buNone/>
            </a:pPr>
            <a:r>
              <a:rPr lang="en-GB" sz="1300" dirty="0" err="1"/>
              <a:t>Edellisen</a:t>
            </a:r>
            <a:r>
              <a:rPr lang="en-GB" sz="1300" dirty="0"/>
              <a:t> </a:t>
            </a:r>
            <a:r>
              <a:rPr lang="en-GB" sz="1300" dirty="0" err="1"/>
              <a:t>sliden</a:t>
            </a:r>
            <a:r>
              <a:rPr lang="en-GB" sz="1300" dirty="0"/>
              <a:t> </a:t>
            </a:r>
            <a:r>
              <a:rPr lang="en-GB" sz="1300" dirty="0" err="1"/>
              <a:t>muistiinpanoissa</a:t>
            </a:r>
            <a:r>
              <a:rPr lang="en-GB" sz="1300" dirty="0"/>
              <a:t> </a:t>
            </a:r>
            <a:r>
              <a:rPr lang="en-GB" sz="1300" dirty="0" err="1"/>
              <a:t>mainitut</a:t>
            </a:r>
            <a:r>
              <a:rPr lang="en-GB" sz="1300" dirty="0"/>
              <a:t> </a:t>
            </a:r>
            <a:r>
              <a:rPr lang="en-GB" sz="1300" dirty="0" err="1"/>
              <a:t>Sitran</a:t>
            </a:r>
            <a:r>
              <a:rPr lang="en-GB" sz="1300" dirty="0"/>
              <a:t> </a:t>
            </a:r>
            <a:r>
              <a:rPr lang="en-GB" sz="1300" dirty="0" err="1"/>
              <a:t>selvitykset</a:t>
            </a:r>
            <a:r>
              <a:rPr lang="en-GB" sz="1300" dirty="0"/>
              <a:t>. </a:t>
            </a:r>
            <a:r>
              <a:rPr lang="en-GB" sz="1300" dirty="0" err="1"/>
              <a:t>Molemmat</a:t>
            </a:r>
            <a:r>
              <a:rPr lang="en-GB" sz="1300" dirty="0"/>
              <a:t> </a:t>
            </a:r>
            <a:r>
              <a:rPr lang="en-GB" sz="1300" dirty="0" err="1"/>
              <a:t>löytyvät</a:t>
            </a:r>
            <a:r>
              <a:rPr lang="en-GB" sz="1300" dirty="0"/>
              <a:t> </a:t>
            </a:r>
            <a:r>
              <a:rPr lang="en-GB" sz="1300" dirty="0" err="1"/>
              <a:t>verkkosivuiltamme</a:t>
            </a:r>
            <a:r>
              <a:rPr lang="en-GB" sz="1300" dirty="0"/>
              <a:t>.</a:t>
            </a:r>
          </a:p>
          <a:p>
            <a:pPr marL="0" indent="0">
              <a:buFontTx/>
              <a:buNone/>
            </a:pPr>
            <a:endParaRPr lang="en-GB" sz="1300" dirty="0"/>
          </a:p>
          <a:p>
            <a:pPr marL="0" indent="0">
              <a:buFontTx/>
              <a:buNone/>
            </a:pPr>
            <a:r>
              <a:rPr lang="fi-FI" sz="1600" b="1" i="0" u="none" strike="noStrike" dirty="0">
                <a:solidFill>
                  <a:srgbClr val="000000"/>
                </a:solidFill>
                <a:effectLst/>
                <a:latin typeface="minion-pro"/>
              </a:rPr>
              <a:t>Tekstiili- ja kuitusektorin</a:t>
            </a:r>
            <a:r>
              <a:rPr lang="fi-FI" sz="1600" b="0" i="0" u="none" strike="noStrike" dirty="0">
                <a:solidFill>
                  <a:srgbClr val="000000"/>
                </a:solidFill>
                <a:effectLst/>
                <a:latin typeface="minion-pro"/>
              </a:rPr>
              <a:t> kiertotaloustoimenpiteistä kysynnän vähentämisellä on suurin vaikutus luonnon monimuotoisuuteen. Kiertotaloustoimenpiteet laskevat näiden tuotteiden ja materiaalien kysyntää lisäämällä tekstiilien kestävyyttä sekä käyttöasteita, uudelleenkäyttöä ja kierrätystä. Myös kuitukasvien kuten puuvillan tuotannossa käytettävillä uudistavan viljelyn periaatteilla on positiivinen vaikutus luonnon monimuotoisuuteen.</a:t>
            </a:r>
            <a:r>
              <a:rPr lang="en-GB" sz="1300" b="0" i="0" u="none" strike="noStrike" dirty="0">
                <a:solidFill>
                  <a:srgbClr val="000000"/>
                </a:solidFill>
                <a:effectLst/>
                <a:latin typeface="minion-pro"/>
              </a:rPr>
              <a:t>’</a:t>
            </a:r>
          </a:p>
          <a:p>
            <a:pPr marL="0" indent="0">
              <a:buFontTx/>
              <a:buNone/>
            </a:pPr>
            <a:endParaRPr lang="en-GB" sz="1300" b="0" i="0" u="none" strike="noStrike" dirty="0">
              <a:solidFill>
                <a:srgbClr val="000000"/>
              </a:solidFill>
              <a:effectLst/>
              <a:latin typeface="minion-pro"/>
            </a:endParaRPr>
          </a:p>
          <a:p>
            <a:pPr marL="0" indent="0">
              <a:buFontTx/>
              <a:buNone/>
            </a:pPr>
            <a:endParaRPr lang="en-GB" sz="1300" dirty="0"/>
          </a:p>
        </p:txBody>
      </p:sp>
      <p:sp>
        <p:nvSpPr>
          <p:cNvPr id="4" name="Dian numeron paikkamerkki 3"/>
          <p:cNvSpPr>
            <a:spLocks noGrp="1"/>
          </p:cNvSpPr>
          <p:nvPr>
            <p:ph type="sldNum" sz="quarter" idx="10"/>
          </p:nvPr>
        </p:nvSpPr>
        <p:spPr/>
        <p:txBody>
          <a:bodyPr/>
          <a:lstStyle/>
          <a:p>
            <a:pPr marL="0" marR="0" lvl="0" indent="0" algn="r" defTabSz="1697309" rtl="0" eaLnBrk="1" fontAlgn="base" latinLnBrk="0" hangingPunct="1">
              <a:lnSpc>
                <a:spcPct val="100000"/>
              </a:lnSpc>
              <a:spcBef>
                <a:spcPct val="0"/>
              </a:spcBef>
              <a:spcAft>
                <a:spcPct val="0"/>
              </a:spcAft>
              <a:buClrTx/>
              <a:buSzTx/>
              <a:buFontTx/>
              <a:buNone/>
              <a:tabLst/>
              <a:defRPr/>
            </a:pPr>
            <a:fld id="{B2736A07-9C51-40D5-9EDD-0D75448F2C9D}" type="slidenum">
              <a:rPr kumimoji="0" lang="fi-FI"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1697309" rtl="0" eaLnBrk="1" fontAlgn="base" latinLnBrk="0" hangingPunct="1">
                <a:lnSpc>
                  <a:spcPct val="100000"/>
                </a:lnSpc>
                <a:spcBef>
                  <a:spcPct val="0"/>
                </a:spcBef>
                <a:spcAft>
                  <a:spcPct val="0"/>
                </a:spcAft>
                <a:buClrTx/>
                <a:buSzTx/>
                <a:buFontTx/>
                <a:buNone/>
                <a:tabLst/>
                <a:defRPr/>
              </a:pPr>
              <a:t>11</a:t>
            </a:fld>
            <a:endParaRPr kumimoji="0" lang="fi-FI"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7192423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en-GB" dirty="0"/>
          </a:p>
        </p:txBody>
      </p:sp>
      <p:sp>
        <p:nvSpPr>
          <p:cNvPr id="4" name="Dian numeron paikkamerkki 3"/>
          <p:cNvSpPr>
            <a:spLocks noGrp="1"/>
          </p:cNvSpPr>
          <p:nvPr>
            <p:ph type="sldNum" sz="quarter" idx="5"/>
          </p:nvPr>
        </p:nvSpPr>
        <p:spPr/>
        <p:txBody>
          <a:bodyPr/>
          <a:lstStyle/>
          <a:p>
            <a:fld id="{B2736A07-9C51-40D5-9EDD-0D75448F2C9D}" type="slidenum">
              <a:rPr lang="fi-FI" smtClean="0"/>
              <a:pPr/>
              <a:t>12</a:t>
            </a:fld>
            <a:endParaRPr lang="fi-FI"/>
          </a:p>
        </p:txBody>
      </p:sp>
    </p:spTree>
    <p:extLst>
      <p:ext uri="{BB962C8B-B14F-4D97-AF65-F5344CB8AC3E}">
        <p14:creationId xmlns:p14="http://schemas.microsoft.com/office/powerpoint/2010/main" val="31638832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normAutofit fontScale="70000" lnSpcReduction="20000"/>
          </a:bodyPr>
          <a:lstStyle/>
          <a:p>
            <a:pPr algn="l"/>
            <a:r>
              <a:rPr lang="fi-FI" sz="3200" b="0" i="1" u="none" strike="noStrike" dirty="0" err="1">
                <a:solidFill>
                  <a:srgbClr val="171717"/>
                </a:solidFill>
                <a:effectLst/>
                <a:latin typeface="verdana" panose="020B0604030504040204" pitchFamily="34" charset="0"/>
              </a:rPr>
              <a:t>Raising</a:t>
            </a:r>
            <a:r>
              <a:rPr lang="fi-FI" sz="3200" b="0" i="1" u="none" strike="noStrike" dirty="0">
                <a:solidFill>
                  <a:srgbClr val="171717"/>
                </a:solidFill>
                <a:effectLst/>
                <a:latin typeface="verdana" panose="020B0604030504040204" pitchFamily="34" charset="0"/>
              </a:rPr>
              <a:t> </a:t>
            </a:r>
            <a:r>
              <a:rPr lang="fi-FI" sz="3200" b="0" i="1" u="none" strike="noStrike" dirty="0" err="1">
                <a:solidFill>
                  <a:srgbClr val="171717"/>
                </a:solidFill>
                <a:effectLst/>
                <a:latin typeface="verdana" panose="020B0604030504040204" pitchFamily="34" charset="0"/>
              </a:rPr>
              <a:t>the</a:t>
            </a:r>
            <a:r>
              <a:rPr lang="fi-FI" sz="3200" b="0" i="1" u="none" strike="noStrike" dirty="0">
                <a:solidFill>
                  <a:srgbClr val="171717"/>
                </a:solidFill>
                <a:effectLst/>
                <a:latin typeface="verdana" panose="020B0604030504040204" pitchFamily="34" charset="0"/>
              </a:rPr>
              <a:t> ambition for </a:t>
            </a:r>
            <a:r>
              <a:rPr lang="fi-FI" sz="3200" b="0" i="1" u="none" strike="noStrike" dirty="0" err="1">
                <a:solidFill>
                  <a:srgbClr val="171717"/>
                </a:solidFill>
                <a:effectLst/>
                <a:latin typeface="verdana" panose="020B0604030504040204" pitchFamily="34" charset="0"/>
              </a:rPr>
              <a:t>nature</a:t>
            </a:r>
            <a:r>
              <a:rPr lang="fi-FI" sz="3200" b="0" i="1" u="none" strike="noStrike" dirty="0">
                <a:solidFill>
                  <a:srgbClr val="171717"/>
                </a:solidFill>
                <a:effectLst/>
                <a:latin typeface="verdana" panose="020B0604030504040204" pitchFamily="34" charset="0"/>
              </a:rPr>
              <a:t>: A </a:t>
            </a:r>
            <a:r>
              <a:rPr lang="fi-FI" sz="3200" b="0" i="1" u="none" strike="noStrike" dirty="0" err="1">
                <a:solidFill>
                  <a:srgbClr val="171717"/>
                </a:solidFill>
                <a:effectLst/>
                <a:latin typeface="verdana" panose="020B0604030504040204" pitchFamily="34" charset="0"/>
              </a:rPr>
              <a:t>primer</a:t>
            </a:r>
            <a:r>
              <a:rPr lang="fi-FI" sz="3200" b="0" i="1" u="none" strike="noStrike" dirty="0">
                <a:solidFill>
                  <a:srgbClr val="171717"/>
                </a:solidFill>
                <a:effectLst/>
                <a:latin typeface="verdana" panose="020B0604030504040204" pitchFamily="34" charset="0"/>
              </a:rPr>
              <a:t> on </a:t>
            </a:r>
            <a:r>
              <a:rPr lang="fi-FI" sz="3200" b="0" i="1" u="none" strike="noStrike" dirty="0" err="1">
                <a:solidFill>
                  <a:srgbClr val="171717"/>
                </a:solidFill>
                <a:effectLst/>
                <a:latin typeface="verdana" panose="020B0604030504040204" pitchFamily="34" charset="0"/>
              </a:rPr>
              <a:t>the</a:t>
            </a:r>
            <a:r>
              <a:rPr lang="fi-FI" sz="3200" b="0" i="1" u="none" strike="noStrike" dirty="0">
                <a:solidFill>
                  <a:srgbClr val="171717"/>
                </a:solidFill>
                <a:effectLst/>
                <a:latin typeface="verdana" panose="020B0604030504040204" pitchFamily="34" charset="0"/>
              </a:rPr>
              <a:t> </a:t>
            </a:r>
            <a:r>
              <a:rPr lang="fi-FI" sz="3200" b="0" i="1" u="none" strike="noStrike" dirty="0" err="1">
                <a:solidFill>
                  <a:srgbClr val="171717"/>
                </a:solidFill>
                <a:effectLst/>
                <a:latin typeface="verdana" panose="020B0604030504040204" pitchFamily="34" charset="0"/>
              </a:rPr>
              <a:t>first</a:t>
            </a:r>
            <a:r>
              <a:rPr lang="fi-FI" sz="3200" b="0" i="1" u="none" strike="noStrike" dirty="0">
                <a:solidFill>
                  <a:srgbClr val="171717"/>
                </a:solidFill>
                <a:effectLst/>
                <a:latin typeface="verdana" panose="020B0604030504040204" pitchFamily="34" charset="0"/>
              </a:rPr>
              <a:t> science-</a:t>
            </a:r>
            <a:r>
              <a:rPr lang="fi-FI" sz="3200" b="0" i="1" u="none" strike="noStrike" dirty="0" err="1">
                <a:solidFill>
                  <a:srgbClr val="171717"/>
                </a:solidFill>
                <a:effectLst/>
                <a:latin typeface="verdana" panose="020B0604030504040204" pitchFamily="34" charset="0"/>
              </a:rPr>
              <a:t>based</a:t>
            </a:r>
            <a:r>
              <a:rPr lang="fi-FI" sz="3200" b="0" i="1" u="none" strike="noStrike" dirty="0">
                <a:solidFill>
                  <a:srgbClr val="171717"/>
                </a:solidFill>
                <a:effectLst/>
                <a:latin typeface="verdana" panose="020B0604030504040204" pitchFamily="34" charset="0"/>
              </a:rPr>
              <a:t> </a:t>
            </a:r>
            <a:r>
              <a:rPr lang="fi-FI" sz="3200" b="0" i="1" u="none" strike="noStrike" dirty="0" err="1">
                <a:solidFill>
                  <a:srgbClr val="171717"/>
                </a:solidFill>
                <a:effectLst/>
                <a:latin typeface="verdana" panose="020B0604030504040204" pitchFamily="34" charset="0"/>
              </a:rPr>
              <a:t>targets</a:t>
            </a:r>
            <a:r>
              <a:rPr lang="fi-FI" sz="3200" b="0" i="1" u="none" strike="noStrike" dirty="0">
                <a:solidFill>
                  <a:srgbClr val="171717"/>
                </a:solidFill>
                <a:effectLst/>
                <a:latin typeface="verdana" panose="020B0604030504040204" pitchFamily="34" charset="0"/>
              </a:rPr>
              <a:t> for </a:t>
            </a:r>
            <a:r>
              <a:rPr lang="fi-FI" sz="3200" b="0" i="1" u="none" strike="noStrike" dirty="0" err="1">
                <a:solidFill>
                  <a:srgbClr val="171717"/>
                </a:solidFill>
                <a:effectLst/>
                <a:latin typeface="verdana" panose="020B0604030504040204" pitchFamily="34" charset="0"/>
              </a:rPr>
              <a:t>nature</a:t>
            </a:r>
            <a:r>
              <a:rPr lang="fi-FI" sz="3200" b="0" i="1" u="none" strike="noStrike" dirty="0">
                <a:solidFill>
                  <a:srgbClr val="171717"/>
                </a:solidFill>
                <a:effectLst/>
                <a:latin typeface="verdana" panose="020B0604030504040204" pitchFamily="34" charset="0"/>
              </a:rPr>
              <a:t> for </a:t>
            </a:r>
            <a:r>
              <a:rPr lang="fi-FI" sz="3200" b="0" i="1" u="none" strike="noStrike" dirty="0" err="1">
                <a:solidFill>
                  <a:srgbClr val="171717"/>
                </a:solidFill>
                <a:effectLst/>
                <a:latin typeface="verdana" panose="020B0604030504040204" pitchFamily="34" charset="0"/>
              </a:rPr>
              <a:t>the</a:t>
            </a:r>
            <a:r>
              <a:rPr lang="fi-FI" sz="3200" b="0" i="1" u="none" strike="noStrike" dirty="0">
                <a:solidFill>
                  <a:srgbClr val="171717"/>
                </a:solidFill>
                <a:effectLst/>
                <a:latin typeface="verdana" panose="020B0604030504040204" pitchFamily="34" charset="0"/>
              </a:rPr>
              <a:t> </a:t>
            </a:r>
            <a:r>
              <a:rPr lang="fi-FI" sz="3200" b="0" i="1" u="none" strike="noStrike" dirty="0" err="1">
                <a:solidFill>
                  <a:srgbClr val="171717"/>
                </a:solidFill>
                <a:effectLst/>
                <a:latin typeface="verdana" panose="020B0604030504040204" pitchFamily="34" charset="0"/>
              </a:rPr>
              <a:t>fashion</a:t>
            </a:r>
            <a:r>
              <a:rPr lang="fi-FI" sz="3200" b="0" i="1" u="none" strike="noStrike" dirty="0">
                <a:solidFill>
                  <a:srgbClr val="171717"/>
                </a:solidFill>
                <a:effectLst/>
                <a:latin typeface="verdana" panose="020B0604030504040204" pitchFamily="34" charset="0"/>
              </a:rPr>
              <a:t>, </a:t>
            </a:r>
            <a:r>
              <a:rPr lang="fi-FI" sz="3200" b="0" i="1" u="none" strike="noStrike" dirty="0" err="1">
                <a:solidFill>
                  <a:srgbClr val="171717"/>
                </a:solidFill>
                <a:effectLst/>
                <a:latin typeface="verdana" panose="020B0604030504040204" pitchFamily="34" charset="0"/>
              </a:rPr>
              <a:t>apparel</a:t>
            </a:r>
            <a:r>
              <a:rPr lang="fi-FI" sz="3200" b="0" i="1" u="none" strike="noStrike" dirty="0">
                <a:solidFill>
                  <a:srgbClr val="171717"/>
                </a:solidFill>
                <a:effectLst/>
                <a:latin typeface="verdana" panose="020B0604030504040204" pitchFamily="34" charset="0"/>
              </a:rPr>
              <a:t>, and </a:t>
            </a:r>
            <a:r>
              <a:rPr lang="fi-FI" sz="3200" b="0" i="1" u="none" strike="noStrike" dirty="0" err="1">
                <a:solidFill>
                  <a:srgbClr val="171717"/>
                </a:solidFill>
                <a:effectLst/>
                <a:latin typeface="verdana" panose="020B0604030504040204" pitchFamily="34" charset="0"/>
              </a:rPr>
              <a:t>textile</a:t>
            </a:r>
            <a:r>
              <a:rPr lang="fi-FI" sz="3200" b="0" i="1" u="none" strike="noStrike" dirty="0">
                <a:solidFill>
                  <a:srgbClr val="171717"/>
                </a:solidFill>
                <a:effectLst/>
                <a:latin typeface="verdana" panose="020B0604030504040204" pitchFamily="34" charset="0"/>
              </a:rPr>
              <a:t> </a:t>
            </a:r>
            <a:r>
              <a:rPr lang="fi-FI" sz="3200" b="0" i="1" u="none" strike="noStrike" dirty="0" err="1">
                <a:solidFill>
                  <a:srgbClr val="171717"/>
                </a:solidFill>
                <a:effectLst/>
                <a:latin typeface="verdana" panose="020B0604030504040204" pitchFamily="34" charset="0"/>
              </a:rPr>
              <a:t>sector</a:t>
            </a:r>
            <a:r>
              <a:rPr lang="fi-FI" sz="3200" b="0" i="0" u="none" strike="noStrike" dirty="0">
                <a:solidFill>
                  <a:srgbClr val="171717"/>
                </a:solidFill>
                <a:effectLst/>
                <a:latin typeface="verdana" panose="020B0604030504040204" pitchFamily="34" charset="0"/>
              </a:rPr>
              <a:t> </a:t>
            </a:r>
            <a:r>
              <a:rPr lang="fi-FI" sz="3200" b="0" i="0" u="none" strike="noStrike" dirty="0" err="1">
                <a:solidFill>
                  <a:srgbClr val="171717"/>
                </a:solidFill>
                <a:effectLst/>
                <a:latin typeface="verdana" panose="020B0604030504040204" pitchFamily="34" charset="0"/>
              </a:rPr>
              <a:t>lays</a:t>
            </a:r>
            <a:r>
              <a:rPr lang="fi-FI" sz="3200" b="0" i="0" u="none" strike="noStrike" dirty="0">
                <a:solidFill>
                  <a:srgbClr val="171717"/>
                </a:solidFill>
                <a:effectLst/>
                <a:latin typeface="verdana" panose="020B0604030504040204" pitchFamily="34" charset="0"/>
              </a:rPr>
              <a:t> out </a:t>
            </a:r>
            <a:r>
              <a:rPr lang="fi-FI" sz="3200" b="0" i="0" u="none" strike="noStrike" dirty="0" err="1">
                <a:solidFill>
                  <a:srgbClr val="171717"/>
                </a:solidFill>
                <a:effectLst/>
                <a:latin typeface="verdana" panose="020B0604030504040204" pitchFamily="34" charset="0"/>
              </a:rPr>
              <a:t>actions</a:t>
            </a:r>
            <a:r>
              <a:rPr lang="fi-FI" sz="3200" b="0" i="0" u="none" strike="noStrike" dirty="0">
                <a:solidFill>
                  <a:srgbClr val="171717"/>
                </a:solidFill>
                <a:effectLst/>
                <a:latin typeface="verdana" panose="020B0604030504040204" pitchFamily="34" charset="0"/>
              </a:rPr>
              <a:t> </a:t>
            </a:r>
            <a:r>
              <a:rPr lang="fi-FI" sz="3200" b="0" i="0" u="none" strike="noStrike" dirty="0" err="1">
                <a:solidFill>
                  <a:srgbClr val="171717"/>
                </a:solidFill>
                <a:effectLst/>
                <a:latin typeface="verdana" panose="020B0604030504040204" pitchFamily="34" charset="0"/>
              </a:rPr>
              <a:t>companies</a:t>
            </a:r>
            <a:r>
              <a:rPr lang="fi-FI" sz="3200" b="0" i="0" u="none" strike="noStrike" dirty="0">
                <a:solidFill>
                  <a:srgbClr val="171717"/>
                </a:solidFill>
                <a:effectLst/>
                <a:latin typeface="verdana" panose="020B0604030504040204" pitchFamily="34" charset="0"/>
              </a:rPr>
              <a:t> </a:t>
            </a:r>
            <a:r>
              <a:rPr lang="fi-FI" sz="3200" b="0" i="0" u="none" strike="noStrike" dirty="0" err="1">
                <a:solidFill>
                  <a:srgbClr val="171717"/>
                </a:solidFill>
                <a:effectLst/>
                <a:latin typeface="verdana" panose="020B0604030504040204" pitchFamily="34" charset="0"/>
              </a:rPr>
              <a:t>can</a:t>
            </a:r>
            <a:r>
              <a:rPr lang="fi-FI" sz="3200" b="0" i="0" u="none" strike="noStrike" dirty="0">
                <a:solidFill>
                  <a:srgbClr val="171717"/>
                </a:solidFill>
                <a:effectLst/>
                <a:latin typeface="verdana" panose="020B0604030504040204" pitchFamily="34" charset="0"/>
              </a:rPr>
              <a:t> </a:t>
            </a:r>
            <a:r>
              <a:rPr lang="fi-FI" sz="3200" b="0" i="0" u="none" strike="noStrike" dirty="0" err="1">
                <a:solidFill>
                  <a:srgbClr val="171717"/>
                </a:solidFill>
                <a:effectLst/>
                <a:latin typeface="verdana" panose="020B0604030504040204" pitchFamily="34" charset="0"/>
              </a:rPr>
              <a:t>take</a:t>
            </a:r>
            <a:r>
              <a:rPr lang="fi-FI" sz="3200" b="0" i="0" u="none" strike="noStrike" dirty="0">
                <a:solidFill>
                  <a:srgbClr val="171717"/>
                </a:solidFill>
                <a:effectLst/>
                <a:latin typeface="verdana" panose="020B0604030504040204" pitchFamily="34" charset="0"/>
              </a:rPr>
              <a:t> </a:t>
            </a:r>
            <a:r>
              <a:rPr lang="fi-FI" sz="3200" b="0" i="0" u="none" strike="noStrike" dirty="0" err="1">
                <a:solidFill>
                  <a:srgbClr val="171717"/>
                </a:solidFill>
                <a:effectLst/>
                <a:latin typeface="verdana" panose="020B0604030504040204" pitchFamily="34" charset="0"/>
              </a:rPr>
              <a:t>now</a:t>
            </a:r>
            <a:r>
              <a:rPr lang="fi-FI" sz="3200" b="0" i="0" u="none" strike="noStrike" dirty="0">
                <a:solidFill>
                  <a:srgbClr val="171717"/>
                </a:solidFill>
                <a:effectLst/>
                <a:latin typeface="verdana" panose="020B0604030504040204" pitchFamily="34" charset="0"/>
              </a:rPr>
              <a:t> to help </a:t>
            </a:r>
            <a:r>
              <a:rPr lang="fi-FI" sz="3200" b="0" i="0" u="none" strike="noStrike" dirty="0" err="1">
                <a:solidFill>
                  <a:srgbClr val="171717"/>
                </a:solidFill>
                <a:effectLst/>
                <a:latin typeface="verdana" panose="020B0604030504040204" pitchFamily="34" charset="0"/>
              </a:rPr>
              <a:t>address</a:t>
            </a:r>
            <a:r>
              <a:rPr lang="fi-FI" sz="3200" b="0" i="0" u="none" strike="noStrike" dirty="0">
                <a:solidFill>
                  <a:srgbClr val="171717"/>
                </a:solidFill>
                <a:effectLst/>
                <a:latin typeface="verdana" panose="020B0604030504040204" pitchFamily="34" charset="0"/>
              </a:rPr>
              <a:t> </a:t>
            </a:r>
            <a:r>
              <a:rPr lang="fi-FI" sz="3200" b="0" i="0" u="none" strike="noStrike" dirty="0" err="1">
                <a:solidFill>
                  <a:srgbClr val="171717"/>
                </a:solidFill>
                <a:effectLst/>
                <a:latin typeface="verdana" panose="020B0604030504040204" pitchFamily="34" charset="0"/>
              </a:rPr>
              <a:t>practices</a:t>
            </a:r>
            <a:r>
              <a:rPr lang="fi-FI" sz="3200" b="0" i="0" u="none" strike="noStrike" dirty="0">
                <a:solidFill>
                  <a:srgbClr val="171717"/>
                </a:solidFill>
                <a:effectLst/>
                <a:latin typeface="verdana" panose="020B0604030504040204" pitchFamily="34" charset="0"/>
              </a:rPr>
              <a:t> </a:t>
            </a:r>
            <a:r>
              <a:rPr lang="fi-FI" sz="3200" b="0" i="0" u="none" strike="noStrike" dirty="0" err="1">
                <a:solidFill>
                  <a:srgbClr val="171717"/>
                </a:solidFill>
                <a:effectLst/>
                <a:latin typeface="verdana" panose="020B0604030504040204" pitchFamily="34" charset="0"/>
              </a:rPr>
              <a:t>that</a:t>
            </a:r>
            <a:r>
              <a:rPr lang="fi-FI" sz="3200" b="0" i="0" u="none" strike="noStrike" dirty="0">
                <a:solidFill>
                  <a:srgbClr val="171717"/>
                </a:solidFill>
                <a:effectLst/>
                <a:latin typeface="verdana" panose="020B0604030504040204" pitchFamily="34" charset="0"/>
              </a:rPr>
              <a:t> </a:t>
            </a:r>
            <a:r>
              <a:rPr lang="fi-FI" sz="3200" b="0" i="0" u="none" strike="noStrike" dirty="0" err="1">
                <a:solidFill>
                  <a:srgbClr val="171717"/>
                </a:solidFill>
                <a:effectLst/>
                <a:latin typeface="verdana" panose="020B0604030504040204" pitchFamily="34" charset="0"/>
              </a:rPr>
              <a:t>harm</a:t>
            </a:r>
            <a:r>
              <a:rPr lang="fi-FI" sz="3200" b="0" i="0" u="none" strike="noStrike" dirty="0">
                <a:solidFill>
                  <a:srgbClr val="171717"/>
                </a:solidFill>
                <a:effectLst/>
                <a:latin typeface="verdana" panose="020B0604030504040204" pitchFamily="34" charset="0"/>
              </a:rPr>
              <a:t> </a:t>
            </a:r>
            <a:r>
              <a:rPr lang="fi-FI" sz="3200" b="0" i="0" u="none" strike="noStrike" dirty="0" err="1">
                <a:solidFill>
                  <a:srgbClr val="171717"/>
                </a:solidFill>
                <a:effectLst/>
                <a:latin typeface="verdana" panose="020B0604030504040204" pitchFamily="34" charset="0"/>
              </a:rPr>
              <a:t>nature</a:t>
            </a:r>
            <a:r>
              <a:rPr lang="fi-FI" sz="3200" b="0" i="0" u="none" strike="noStrike" dirty="0">
                <a:solidFill>
                  <a:srgbClr val="171717"/>
                </a:solidFill>
                <a:effectLst/>
                <a:latin typeface="verdana" panose="020B0604030504040204" pitchFamily="34" charset="0"/>
              </a:rPr>
              <a:t>, </a:t>
            </a:r>
            <a:r>
              <a:rPr lang="fi-FI" sz="3200" b="0" i="0" u="none" strike="noStrike" dirty="0" err="1">
                <a:solidFill>
                  <a:srgbClr val="171717"/>
                </a:solidFill>
                <a:effectLst/>
                <a:latin typeface="verdana" panose="020B0604030504040204" pitchFamily="34" charset="0"/>
              </a:rPr>
              <a:t>including</a:t>
            </a:r>
            <a:r>
              <a:rPr lang="fi-FI" sz="3200" b="0" i="0" u="none" strike="noStrike" dirty="0">
                <a:solidFill>
                  <a:srgbClr val="171717"/>
                </a:solidFill>
                <a:effectLst/>
                <a:latin typeface="verdana" panose="020B0604030504040204" pitchFamily="34" charset="0"/>
              </a:rPr>
              <a:t>:</a:t>
            </a:r>
          </a:p>
          <a:p>
            <a:pPr algn="l">
              <a:buFont typeface="Arial" panose="020B0604020202020204" pitchFamily="34" charset="0"/>
              <a:buChar char="•"/>
            </a:pPr>
            <a:r>
              <a:rPr lang="fi-FI" sz="3200" b="0" i="0" u="none" strike="noStrike" dirty="0" err="1">
                <a:solidFill>
                  <a:srgbClr val="171717"/>
                </a:solidFill>
                <a:effectLst/>
                <a:latin typeface="verdana" panose="020B0604030504040204" pitchFamily="34" charset="0"/>
              </a:rPr>
              <a:t>Understanding</a:t>
            </a:r>
            <a:r>
              <a:rPr lang="fi-FI" sz="3200" b="0" i="0" u="none" strike="noStrike" dirty="0">
                <a:solidFill>
                  <a:srgbClr val="171717"/>
                </a:solidFill>
                <a:effectLst/>
                <a:latin typeface="verdana" panose="020B0604030504040204" pitchFamily="34" charset="0"/>
              </a:rPr>
              <a:t> </a:t>
            </a:r>
            <a:r>
              <a:rPr lang="fi-FI" sz="3200" b="0" i="0" u="none" strike="noStrike" dirty="0" err="1">
                <a:solidFill>
                  <a:srgbClr val="171717"/>
                </a:solidFill>
                <a:effectLst/>
                <a:latin typeface="verdana" panose="020B0604030504040204" pitchFamily="34" charset="0"/>
              </a:rPr>
              <a:t>their</a:t>
            </a:r>
            <a:r>
              <a:rPr lang="fi-FI" sz="3200" b="0" i="0" u="none" strike="noStrike" dirty="0">
                <a:solidFill>
                  <a:srgbClr val="171717"/>
                </a:solidFill>
                <a:effectLst/>
                <a:latin typeface="verdana" panose="020B0604030504040204" pitchFamily="34" charset="0"/>
              </a:rPr>
              <a:t> </a:t>
            </a:r>
            <a:r>
              <a:rPr lang="fi-FI" sz="3200" b="0" i="0" u="none" strike="noStrike" dirty="0" err="1">
                <a:solidFill>
                  <a:srgbClr val="171717"/>
                </a:solidFill>
                <a:effectLst/>
                <a:latin typeface="verdana" panose="020B0604030504040204" pitchFamily="34" charset="0"/>
              </a:rPr>
              <a:t>company’s</a:t>
            </a:r>
            <a:r>
              <a:rPr lang="fi-FI" sz="3200" b="0" i="0" u="none" strike="noStrike" dirty="0">
                <a:solidFill>
                  <a:srgbClr val="171717"/>
                </a:solidFill>
                <a:effectLst/>
                <a:latin typeface="verdana" panose="020B0604030504040204" pitchFamily="34" charset="0"/>
              </a:rPr>
              <a:t> </a:t>
            </a:r>
            <a:r>
              <a:rPr lang="fi-FI" sz="3200" b="0" i="0" u="none" strike="noStrike" dirty="0" err="1">
                <a:solidFill>
                  <a:srgbClr val="171717"/>
                </a:solidFill>
                <a:effectLst/>
                <a:latin typeface="verdana" panose="020B0604030504040204" pitchFamily="34" charset="0"/>
              </a:rPr>
              <a:t>impacts</a:t>
            </a:r>
            <a:r>
              <a:rPr lang="fi-FI" sz="3200" b="0" i="0" u="none" strike="noStrike" dirty="0">
                <a:solidFill>
                  <a:srgbClr val="171717"/>
                </a:solidFill>
                <a:effectLst/>
                <a:latin typeface="verdana" panose="020B0604030504040204" pitchFamily="34" charset="0"/>
              </a:rPr>
              <a:t> on </a:t>
            </a:r>
            <a:r>
              <a:rPr lang="fi-FI" sz="3200" b="0" i="0" u="none" strike="noStrike" dirty="0" err="1">
                <a:solidFill>
                  <a:srgbClr val="171717"/>
                </a:solidFill>
                <a:effectLst/>
                <a:latin typeface="verdana" panose="020B0604030504040204" pitchFamily="34" charset="0"/>
              </a:rPr>
              <a:t>nature</a:t>
            </a:r>
            <a:r>
              <a:rPr lang="fi-FI" sz="3200" b="0" i="0" u="none" strike="noStrike" dirty="0">
                <a:solidFill>
                  <a:srgbClr val="171717"/>
                </a:solidFill>
                <a:effectLst/>
                <a:latin typeface="verdana" panose="020B0604030504040204" pitchFamily="34" charset="0"/>
              </a:rPr>
              <a:t> </a:t>
            </a:r>
            <a:r>
              <a:rPr lang="fi-FI" sz="3200" b="0" i="0" u="none" strike="noStrike" dirty="0" err="1">
                <a:solidFill>
                  <a:srgbClr val="171717"/>
                </a:solidFill>
                <a:effectLst/>
                <a:latin typeface="verdana" panose="020B0604030504040204" pitchFamily="34" charset="0"/>
              </a:rPr>
              <a:t>by</a:t>
            </a:r>
            <a:r>
              <a:rPr lang="fi-FI" sz="3200" b="0" i="0" u="none" strike="noStrike" dirty="0">
                <a:solidFill>
                  <a:srgbClr val="171717"/>
                </a:solidFill>
                <a:effectLst/>
                <a:latin typeface="verdana" panose="020B0604030504040204" pitchFamily="34" charset="0"/>
              </a:rPr>
              <a:t> </a:t>
            </a:r>
            <a:r>
              <a:rPr lang="fi-FI" sz="3200" b="0" i="0" u="none" strike="noStrike" dirty="0" err="1">
                <a:solidFill>
                  <a:srgbClr val="171717"/>
                </a:solidFill>
                <a:effectLst/>
                <a:latin typeface="verdana" panose="020B0604030504040204" pitchFamily="34" charset="0"/>
              </a:rPr>
              <a:t>determining</a:t>
            </a:r>
            <a:r>
              <a:rPr lang="fi-FI" sz="3200" b="0" i="0" u="none" strike="noStrike" dirty="0">
                <a:solidFill>
                  <a:srgbClr val="171717"/>
                </a:solidFill>
                <a:effectLst/>
                <a:latin typeface="verdana" panose="020B0604030504040204" pitchFamily="34" charset="0"/>
              </a:rPr>
              <a:t> </a:t>
            </a:r>
            <a:r>
              <a:rPr lang="fi-FI" sz="3200" b="0" i="0" u="none" strike="noStrike" dirty="0" err="1">
                <a:solidFill>
                  <a:srgbClr val="171717"/>
                </a:solidFill>
                <a:effectLst/>
                <a:latin typeface="verdana" panose="020B0604030504040204" pitchFamily="34" charset="0"/>
              </a:rPr>
              <a:t>where</a:t>
            </a:r>
            <a:r>
              <a:rPr lang="fi-FI" sz="3200" b="0" i="0" u="none" strike="noStrike" dirty="0">
                <a:solidFill>
                  <a:srgbClr val="171717"/>
                </a:solidFill>
                <a:effectLst/>
                <a:latin typeface="verdana" panose="020B0604030504040204" pitchFamily="34" charset="0"/>
              </a:rPr>
              <a:t> </a:t>
            </a:r>
            <a:r>
              <a:rPr lang="fi-FI" sz="3200" b="0" i="0" u="none" strike="noStrike" dirty="0" err="1">
                <a:solidFill>
                  <a:srgbClr val="171717"/>
                </a:solidFill>
                <a:effectLst/>
                <a:latin typeface="verdana" panose="020B0604030504040204" pitchFamily="34" charset="0"/>
              </a:rPr>
              <a:t>they</a:t>
            </a:r>
            <a:r>
              <a:rPr lang="fi-FI" sz="3200" b="0" i="0" u="none" strike="noStrike" dirty="0">
                <a:solidFill>
                  <a:srgbClr val="171717"/>
                </a:solidFill>
                <a:effectLst/>
                <a:latin typeface="verdana" panose="020B0604030504040204" pitchFamily="34" charset="0"/>
              </a:rPr>
              <a:t> </a:t>
            </a:r>
            <a:r>
              <a:rPr lang="fi-FI" sz="3200" b="0" i="0" u="none" strike="noStrike" dirty="0" err="1">
                <a:solidFill>
                  <a:srgbClr val="171717"/>
                </a:solidFill>
                <a:effectLst/>
                <a:latin typeface="verdana" panose="020B0604030504040204" pitchFamily="34" charset="0"/>
              </a:rPr>
              <a:t>occur</a:t>
            </a:r>
            <a:r>
              <a:rPr lang="fi-FI" sz="3200" b="0" i="0" u="none" strike="noStrike" dirty="0">
                <a:solidFill>
                  <a:srgbClr val="171717"/>
                </a:solidFill>
                <a:effectLst/>
                <a:latin typeface="verdana" panose="020B0604030504040204" pitchFamily="34" charset="0"/>
              </a:rPr>
              <a:t> in </a:t>
            </a:r>
            <a:r>
              <a:rPr lang="fi-FI" sz="3200" b="0" i="0" u="none" strike="noStrike" dirty="0" err="1">
                <a:solidFill>
                  <a:srgbClr val="171717"/>
                </a:solidFill>
                <a:effectLst/>
                <a:latin typeface="verdana" panose="020B0604030504040204" pitchFamily="34" charset="0"/>
              </a:rPr>
              <a:t>the</a:t>
            </a:r>
            <a:r>
              <a:rPr lang="fi-FI" sz="3200" b="0" i="0" u="none" strike="noStrike" dirty="0">
                <a:solidFill>
                  <a:srgbClr val="171717"/>
                </a:solidFill>
                <a:effectLst/>
                <a:latin typeface="verdana" panose="020B0604030504040204" pitchFamily="34" charset="0"/>
              </a:rPr>
              <a:t> </a:t>
            </a:r>
            <a:r>
              <a:rPr lang="fi-FI" sz="3200" b="0" i="0" u="none" strike="noStrike" dirty="0" err="1">
                <a:solidFill>
                  <a:srgbClr val="171717"/>
                </a:solidFill>
                <a:effectLst/>
                <a:latin typeface="verdana" panose="020B0604030504040204" pitchFamily="34" charset="0"/>
              </a:rPr>
              <a:t>company’s</a:t>
            </a:r>
            <a:r>
              <a:rPr lang="fi-FI" sz="3200" b="0" i="0" u="none" strike="noStrike" dirty="0">
                <a:solidFill>
                  <a:srgbClr val="171717"/>
                </a:solidFill>
                <a:effectLst/>
                <a:latin typeface="verdana" panose="020B0604030504040204" pitchFamily="34" charset="0"/>
              </a:rPr>
              <a:t> </a:t>
            </a:r>
            <a:r>
              <a:rPr lang="fi-FI" sz="3200" b="0" i="0" u="none" strike="noStrike" dirty="0" err="1">
                <a:solidFill>
                  <a:srgbClr val="171717"/>
                </a:solidFill>
                <a:effectLst/>
                <a:latin typeface="verdana" panose="020B0604030504040204" pitchFamily="34" charset="0"/>
              </a:rPr>
              <a:t>operations</a:t>
            </a:r>
            <a:r>
              <a:rPr lang="fi-FI" sz="3200" b="0" i="0" u="none" strike="noStrike" dirty="0">
                <a:solidFill>
                  <a:srgbClr val="171717"/>
                </a:solidFill>
                <a:effectLst/>
                <a:latin typeface="verdana" panose="020B0604030504040204" pitchFamily="34" charset="0"/>
              </a:rPr>
              <a:t> and </a:t>
            </a:r>
            <a:r>
              <a:rPr lang="fi-FI" sz="3200" b="0" i="0" u="none" strike="noStrike" dirty="0" err="1">
                <a:solidFill>
                  <a:srgbClr val="171717"/>
                </a:solidFill>
                <a:effectLst/>
                <a:latin typeface="verdana" panose="020B0604030504040204" pitchFamily="34" charset="0"/>
              </a:rPr>
              <a:t>across</a:t>
            </a:r>
            <a:r>
              <a:rPr lang="fi-FI" sz="3200" b="0" i="0" u="none" strike="noStrike" dirty="0">
                <a:solidFill>
                  <a:srgbClr val="171717"/>
                </a:solidFill>
                <a:effectLst/>
                <a:latin typeface="verdana" panose="020B0604030504040204" pitchFamily="34" charset="0"/>
              </a:rPr>
              <a:t> </a:t>
            </a:r>
            <a:r>
              <a:rPr lang="fi-FI" sz="3200" b="0" i="0" u="none" strike="noStrike" dirty="0" err="1">
                <a:solidFill>
                  <a:srgbClr val="171717"/>
                </a:solidFill>
                <a:effectLst/>
                <a:latin typeface="verdana" panose="020B0604030504040204" pitchFamily="34" charset="0"/>
              </a:rPr>
              <a:t>the</a:t>
            </a:r>
            <a:r>
              <a:rPr lang="fi-FI" sz="3200" b="0" i="0" u="none" strike="noStrike" dirty="0">
                <a:solidFill>
                  <a:srgbClr val="171717"/>
                </a:solidFill>
                <a:effectLst/>
                <a:latin typeface="verdana" panose="020B0604030504040204" pitchFamily="34" charset="0"/>
              </a:rPr>
              <a:t> </a:t>
            </a:r>
            <a:r>
              <a:rPr lang="fi-FI" sz="3200" b="0" i="0" u="none" strike="noStrike" dirty="0" err="1">
                <a:solidFill>
                  <a:srgbClr val="171717"/>
                </a:solidFill>
                <a:effectLst/>
                <a:latin typeface="verdana" panose="020B0604030504040204" pitchFamily="34" charset="0"/>
              </a:rPr>
              <a:t>company’s</a:t>
            </a:r>
            <a:r>
              <a:rPr lang="fi-FI" sz="3200" b="0" i="0" u="none" strike="noStrike" dirty="0">
                <a:solidFill>
                  <a:srgbClr val="171717"/>
                </a:solidFill>
                <a:effectLst/>
                <a:latin typeface="verdana" panose="020B0604030504040204" pitchFamily="34" charset="0"/>
              </a:rPr>
              <a:t> </a:t>
            </a:r>
            <a:r>
              <a:rPr lang="fi-FI" sz="3200" b="0" i="0" u="none" strike="noStrike" dirty="0" err="1">
                <a:solidFill>
                  <a:srgbClr val="171717"/>
                </a:solidFill>
                <a:effectLst/>
                <a:latin typeface="verdana" panose="020B0604030504040204" pitchFamily="34" charset="0"/>
              </a:rPr>
              <a:t>value</a:t>
            </a:r>
            <a:r>
              <a:rPr lang="fi-FI" sz="3200" b="0" i="0" u="none" strike="noStrike" dirty="0">
                <a:solidFill>
                  <a:srgbClr val="171717"/>
                </a:solidFill>
                <a:effectLst/>
                <a:latin typeface="verdana" panose="020B0604030504040204" pitchFamily="34" charset="0"/>
              </a:rPr>
              <a:t> </a:t>
            </a:r>
            <a:r>
              <a:rPr lang="fi-FI" sz="3200" b="0" i="0" u="none" strike="noStrike" dirty="0" err="1">
                <a:solidFill>
                  <a:srgbClr val="171717"/>
                </a:solidFill>
                <a:effectLst/>
                <a:latin typeface="verdana" panose="020B0604030504040204" pitchFamily="34" charset="0"/>
              </a:rPr>
              <a:t>chain</a:t>
            </a:r>
            <a:r>
              <a:rPr lang="fi-FI" sz="3200" b="0" i="0" u="none" strike="noStrike" dirty="0">
                <a:solidFill>
                  <a:srgbClr val="171717"/>
                </a:solidFill>
                <a:effectLst/>
                <a:latin typeface="verdana" panose="020B0604030504040204" pitchFamily="34" charset="0"/>
              </a:rPr>
              <a:t>.</a:t>
            </a:r>
          </a:p>
          <a:p>
            <a:pPr algn="l">
              <a:buFont typeface="Arial" panose="020B0604020202020204" pitchFamily="34" charset="0"/>
              <a:buChar char="•"/>
            </a:pPr>
            <a:r>
              <a:rPr lang="fi-FI" sz="3200" b="0" i="0" u="none" strike="noStrike" dirty="0" err="1">
                <a:solidFill>
                  <a:srgbClr val="171717"/>
                </a:solidFill>
                <a:effectLst/>
                <a:latin typeface="verdana" panose="020B0604030504040204" pitchFamily="34" charset="0"/>
              </a:rPr>
              <a:t>Understanding</a:t>
            </a:r>
            <a:r>
              <a:rPr lang="fi-FI" sz="3200" b="0" i="0" u="none" strike="noStrike" dirty="0">
                <a:solidFill>
                  <a:srgbClr val="171717"/>
                </a:solidFill>
                <a:effectLst/>
                <a:latin typeface="verdana" panose="020B0604030504040204" pitchFamily="34" charset="0"/>
              </a:rPr>
              <a:t> </a:t>
            </a:r>
            <a:r>
              <a:rPr lang="fi-FI" sz="3200" b="0" i="0" u="none" strike="noStrike" dirty="0" err="1">
                <a:solidFill>
                  <a:srgbClr val="171717"/>
                </a:solidFill>
                <a:effectLst/>
                <a:latin typeface="verdana" panose="020B0604030504040204" pitchFamily="34" charset="0"/>
              </a:rPr>
              <a:t>both</a:t>
            </a:r>
            <a:r>
              <a:rPr lang="fi-FI" sz="3200" b="0" i="0" u="none" strike="noStrike" dirty="0">
                <a:solidFill>
                  <a:srgbClr val="171717"/>
                </a:solidFill>
                <a:effectLst/>
                <a:latin typeface="verdana" panose="020B0604030504040204" pitchFamily="34" charset="0"/>
              </a:rPr>
              <a:t> </a:t>
            </a:r>
            <a:r>
              <a:rPr lang="fi-FI" sz="3200" b="0" i="0" u="none" strike="noStrike" dirty="0" err="1">
                <a:solidFill>
                  <a:srgbClr val="171717"/>
                </a:solidFill>
                <a:effectLst/>
                <a:latin typeface="verdana" panose="020B0604030504040204" pitchFamily="34" charset="0"/>
              </a:rPr>
              <a:t>the</a:t>
            </a:r>
            <a:r>
              <a:rPr lang="fi-FI" sz="3200" b="0" i="0" u="none" strike="noStrike" dirty="0">
                <a:solidFill>
                  <a:srgbClr val="171717"/>
                </a:solidFill>
                <a:effectLst/>
                <a:latin typeface="verdana" panose="020B0604030504040204" pitchFamily="34" charset="0"/>
              </a:rPr>
              <a:t> data </a:t>
            </a:r>
            <a:r>
              <a:rPr lang="fi-FI" sz="3200" b="0" i="0" u="none" strike="noStrike" dirty="0" err="1">
                <a:solidFill>
                  <a:srgbClr val="171717"/>
                </a:solidFill>
                <a:effectLst/>
                <a:latin typeface="verdana" panose="020B0604030504040204" pitchFamily="34" charset="0"/>
              </a:rPr>
              <a:t>they</a:t>
            </a:r>
            <a:r>
              <a:rPr lang="fi-FI" sz="3200" b="0" i="0" u="none" strike="noStrike" dirty="0">
                <a:solidFill>
                  <a:srgbClr val="171717"/>
                </a:solidFill>
                <a:effectLst/>
                <a:latin typeface="verdana" panose="020B0604030504040204" pitchFamily="34" charset="0"/>
              </a:rPr>
              <a:t> </a:t>
            </a:r>
            <a:r>
              <a:rPr lang="fi-FI" sz="3200" b="0" i="0" u="none" strike="noStrike" dirty="0" err="1">
                <a:solidFill>
                  <a:srgbClr val="171717"/>
                </a:solidFill>
                <a:effectLst/>
                <a:latin typeface="verdana" panose="020B0604030504040204" pitchFamily="34" charset="0"/>
              </a:rPr>
              <a:t>have</a:t>
            </a:r>
            <a:r>
              <a:rPr lang="fi-FI" sz="3200" b="0" i="0" u="none" strike="noStrike" dirty="0">
                <a:solidFill>
                  <a:srgbClr val="171717"/>
                </a:solidFill>
                <a:effectLst/>
                <a:latin typeface="verdana" panose="020B0604030504040204" pitchFamily="34" charset="0"/>
              </a:rPr>
              <a:t> </a:t>
            </a:r>
            <a:r>
              <a:rPr lang="fi-FI" sz="3200" b="0" i="0" u="none" strike="noStrike" dirty="0" err="1">
                <a:solidFill>
                  <a:srgbClr val="171717"/>
                </a:solidFill>
                <a:effectLst/>
                <a:latin typeface="verdana" panose="020B0604030504040204" pitchFamily="34" charset="0"/>
              </a:rPr>
              <a:t>access</a:t>
            </a:r>
            <a:r>
              <a:rPr lang="fi-FI" sz="3200" b="0" i="0" u="none" strike="noStrike" dirty="0">
                <a:solidFill>
                  <a:srgbClr val="171717"/>
                </a:solidFill>
                <a:effectLst/>
                <a:latin typeface="verdana" panose="020B0604030504040204" pitchFamily="34" charset="0"/>
              </a:rPr>
              <a:t> to and </a:t>
            </a:r>
            <a:r>
              <a:rPr lang="fi-FI" sz="3200" b="0" i="0" u="none" strike="noStrike" dirty="0" err="1">
                <a:solidFill>
                  <a:srgbClr val="171717"/>
                </a:solidFill>
                <a:effectLst/>
                <a:latin typeface="verdana" panose="020B0604030504040204" pitchFamily="34" charset="0"/>
              </a:rPr>
              <a:t>where</a:t>
            </a:r>
            <a:r>
              <a:rPr lang="fi-FI" sz="3200" b="0" i="0" u="none" strike="noStrike" dirty="0">
                <a:solidFill>
                  <a:srgbClr val="171717"/>
                </a:solidFill>
                <a:effectLst/>
                <a:latin typeface="verdana" panose="020B0604030504040204" pitchFamily="34" charset="0"/>
              </a:rPr>
              <a:t> </a:t>
            </a:r>
            <a:r>
              <a:rPr lang="fi-FI" sz="3200" b="0" i="0" u="none" strike="noStrike" dirty="0" err="1">
                <a:solidFill>
                  <a:srgbClr val="171717"/>
                </a:solidFill>
                <a:effectLst/>
                <a:latin typeface="verdana" panose="020B0604030504040204" pitchFamily="34" charset="0"/>
              </a:rPr>
              <a:t>the</a:t>
            </a:r>
            <a:r>
              <a:rPr lang="fi-FI" sz="3200" b="0" i="0" u="none" strike="noStrike" dirty="0">
                <a:solidFill>
                  <a:srgbClr val="171717"/>
                </a:solidFill>
                <a:effectLst/>
                <a:latin typeface="verdana" panose="020B0604030504040204" pitchFamily="34" charset="0"/>
              </a:rPr>
              <a:t> </a:t>
            </a:r>
            <a:r>
              <a:rPr lang="fi-FI" sz="3200" b="0" i="0" u="none" strike="noStrike" dirty="0" err="1">
                <a:solidFill>
                  <a:srgbClr val="171717"/>
                </a:solidFill>
                <a:effectLst/>
                <a:latin typeface="verdana" panose="020B0604030504040204" pitchFamily="34" charset="0"/>
              </a:rPr>
              <a:t>gaps</a:t>
            </a:r>
            <a:r>
              <a:rPr lang="fi-FI" sz="3200" b="0" i="0" u="none" strike="noStrike" dirty="0">
                <a:solidFill>
                  <a:srgbClr val="171717"/>
                </a:solidFill>
                <a:effectLst/>
                <a:latin typeface="verdana" panose="020B0604030504040204" pitchFamily="34" charset="0"/>
              </a:rPr>
              <a:t> </a:t>
            </a:r>
            <a:r>
              <a:rPr lang="fi-FI" sz="3200" b="0" i="0" u="none" strike="noStrike" dirty="0" err="1">
                <a:solidFill>
                  <a:srgbClr val="171717"/>
                </a:solidFill>
                <a:effectLst/>
                <a:latin typeface="verdana" panose="020B0604030504040204" pitchFamily="34" charset="0"/>
              </a:rPr>
              <a:t>exist</a:t>
            </a:r>
            <a:r>
              <a:rPr lang="fi-FI" sz="3200" b="0" i="0" u="none" strike="noStrike" dirty="0">
                <a:solidFill>
                  <a:srgbClr val="171717"/>
                </a:solidFill>
                <a:effectLst/>
                <a:latin typeface="verdana" panose="020B0604030504040204" pitchFamily="34" charset="0"/>
              </a:rPr>
              <a:t>. For </a:t>
            </a:r>
            <a:r>
              <a:rPr lang="fi-FI" sz="3200" b="0" i="0" u="none" strike="noStrike" dirty="0" err="1">
                <a:solidFill>
                  <a:srgbClr val="171717"/>
                </a:solidFill>
                <a:effectLst/>
                <a:latin typeface="verdana" panose="020B0604030504040204" pitchFamily="34" charset="0"/>
              </a:rPr>
              <a:t>example</a:t>
            </a:r>
            <a:r>
              <a:rPr lang="fi-FI" sz="3200" b="0" i="0" u="none" strike="noStrike" dirty="0">
                <a:solidFill>
                  <a:srgbClr val="171717"/>
                </a:solidFill>
                <a:effectLst/>
                <a:latin typeface="verdana" panose="020B0604030504040204" pitchFamily="34" charset="0"/>
              </a:rPr>
              <a:t> </a:t>
            </a:r>
            <a:r>
              <a:rPr lang="fi-FI" sz="3200" b="0" i="0" u="none" strike="noStrike" dirty="0" err="1">
                <a:solidFill>
                  <a:srgbClr val="171717"/>
                </a:solidFill>
                <a:effectLst/>
                <a:latin typeface="verdana" panose="020B0604030504040204" pitchFamily="34" charset="0"/>
              </a:rPr>
              <a:t>any</a:t>
            </a:r>
            <a:r>
              <a:rPr lang="fi-FI" sz="3200" b="0" i="0" u="none" strike="noStrike" dirty="0">
                <a:solidFill>
                  <a:srgbClr val="171717"/>
                </a:solidFill>
                <a:effectLst/>
                <a:latin typeface="verdana" panose="020B0604030504040204" pitchFamily="34" charset="0"/>
              </a:rPr>
              <a:t> data </a:t>
            </a:r>
            <a:r>
              <a:rPr lang="fi-FI" sz="3200" b="0" i="0" u="none" strike="noStrike" dirty="0" err="1">
                <a:solidFill>
                  <a:srgbClr val="171717"/>
                </a:solidFill>
                <a:effectLst/>
                <a:latin typeface="verdana" panose="020B0604030504040204" pitchFamily="34" charset="0"/>
              </a:rPr>
              <a:t>gaps</a:t>
            </a:r>
            <a:r>
              <a:rPr lang="fi-FI" sz="3200" b="0" i="0" u="none" strike="noStrike" dirty="0">
                <a:solidFill>
                  <a:srgbClr val="171717"/>
                </a:solidFill>
                <a:effectLst/>
                <a:latin typeface="verdana" panose="020B0604030504040204" pitchFamily="34" charset="0"/>
              </a:rPr>
              <a:t> </a:t>
            </a:r>
            <a:r>
              <a:rPr lang="fi-FI" sz="3200" b="0" i="0" u="none" strike="noStrike" dirty="0" err="1">
                <a:solidFill>
                  <a:srgbClr val="171717"/>
                </a:solidFill>
                <a:effectLst/>
                <a:latin typeface="verdana" panose="020B0604030504040204" pitchFamily="34" charset="0"/>
              </a:rPr>
              <a:t>between</a:t>
            </a:r>
            <a:r>
              <a:rPr lang="fi-FI" sz="3200" b="0" i="0" u="none" strike="noStrike" dirty="0">
                <a:solidFill>
                  <a:srgbClr val="171717"/>
                </a:solidFill>
                <a:effectLst/>
                <a:latin typeface="verdana" panose="020B0604030504040204" pitchFamily="34" charset="0"/>
              </a:rPr>
              <a:t> </a:t>
            </a:r>
            <a:r>
              <a:rPr lang="fi-FI" sz="3200" b="0" i="0" u="none" strike="noStrike" dirty="0" err="1">
                <a:solidFill>
                  <a:srgbClr val="171717"/>
                </a:solidFill>
                <a:effectLst/>
                <a:latin typeface="verdana" panose="020B0604030504040204" pitchFamily="34" charset="0"/>
              </a:rPr>
              <a:t>other</a:t>
            </a:r>
            <a:r>
              <a:rPr lang="fi-FI" sz="3200" b="0" i="0" u="none" strike="noStrike" dirty="0">
                <a:solidFill>
                  <a:srgbClr val="171717"/>
                </a:solidFill>
                <a:effectLst/>
                <a:latin typeface="verdana" panose="020B0604030504040204" pitchFamily="34" charset="0"/>
              </a:rPr>
              <a:t> </a:t>
            </a:r>
            <a:r>
              <a:rPr lang="fi-FI" sz="3200" b="0" i="0" u="none" strike="noStrike" dirty="0" err="1">
                <a:solidFill>
                  <a:srgbClr val="171717"/>
                </a:solidFill>
                <a:effectLst/>
                <a:latin typeface="verdana" panose="020B0604030504040204" pitchFamily="34" charset="0"/>
              </a:rPr>
              <a:t>businesses</a:t>
            </a:r>
            <a:r>
              <a:rPr lang="fi-FI" sz="3200" b="0" i="0" u="none" strike="noStrike" dirty="0">
                <a:solidFill>
                  <a:srgbClr val="171717"/>
                </a:solidFill>
                <a:effectLst/>
                <a:latin typeface="verdana" panose="020B0604030504040204" pitchFamily="34" charset="0"/>
              </a:rPr>
              <a:t> </a:t>
            </a:r>
            <a:r>
              <a:rPr lang="fi-FI" sz="3200" b="0" i="0" u="none" strike="noStrike" dirty="0" err="1">
                <a:solidFill>
                  <a:srgbClr val="171717"/>
                </a:solidFill>
                <a:effectLst/>
                <a:latin typeface="verdana" panose="020B0604030504040204" pitchFamily="34" charset="0"/>
              </a:rPr>
              <a:t>or</a:t>
            </a:r>
            <a:r>
              <a:rPr lang="fi-FI" sz="3200" b="0" i="0" u="none" strike="noStrike" dirty="0">
                <a:solidFill>
                  <a:srgbClr val="171717"/>
                </a:solidFill>
                <a:effectLst/>
                <a:latin typeface="verdana" panose="020B0604030504040204" pitchFamily="34" charset="0"/>
              </a:rPr>
              <a:t> </a:t>
            </a:r>
            <a:r>
              <a:rPr lang="fi-FI" sz="3200" b="0" i="0" u="none" strike="noStrike" dirty="0" err="1">
                <a:solidFill>
                  <a:srgbClr val="171717"/>
                </a:solidFill>
                <a:effectLst/>
                <a:latin typeface="verdana" panose="020B0604030504040204" pitchFamily="34" charset="0"/>
              </a:rPr>
              <a:t>suppliers</a:t>
            </a:r>
            <a:r>
              <a:rPr lang="fi-FI" sz="3200" b="0" i="0" u="none" strike="noStrike" dirty="0">
                <a:solidFill>
                  <a:srgbClr val="171717"/>
                </a:solidFill>
                <a:effectLst/>
                <a:latin typeface="verdana" panose="020B0604030504040204" pitchFamily="34" charset="0"/>
              </a:rPr>
              <a:t> </a:t>
            </a:r>
            <a:r>
              <a:rPr lang="fi-FI" sz="3200" b="0" i="0" u="none" strike="noStrike" dirty="0" err="1">
                <a:solidFill>
                  <a:srgbClr val="171717"/>
                </a:solidFill>
                <a:effectLst/>
                <a:latin typeface="verdana" panose="020B0604030504040204" pitchFamily="34" charset="0"/>
              </a:rPr>
              <a:t>they</a:t>
            </a:r>
            <a:r>
              <a:rPr lang="fi-FI" sz="3200" b="0" i="0" u="none" strike="noStrike" dirty="0">
                <a:solidFill>
                  <a:srgbClr val="171717"/>
                </a:solidFill>
                <a:effectLst/>
                <a:latin typeface="verdana" panose="020B0604030504040204" pitchFamily="34" charset="0"/>
              </a:rPr>
              <a:t> </a:t>
            </a:r>
            <a:r>
              <a:rPr lang="fi-FI" sz="3200" b="0" i="0" u="none" strike="noStrike" dirty="0" err="1">
                <a:solidFill>
                  <a:srgbClr val="171717"/>
                </a:solidFill>
                <a:effectLst/>
                <a:latin typeface="verdana" panose="020B0604030504040204" pitchFamily="34" charset="0"/>
              </a:rPr>
              <a:t>work</a:t>
            </a:r>
            <a:r>
              <a:rPr lang="fi-FI" sz="3200" b="0" i="0" u="none" strike="noStrike" dirty="0">
                <a:solidFill>
                  <a:srgbClr val="171717"/>
                </a:solidFill>
                <a:effectLst/>
                <a:latin typeface="verdana" panose="020B0604030504040204" pitchFamily="34" charset="0"/>
              </a:rPr>
              <a:t> </a:t>
            </a:r>
            <a:r>
              <a:rPr lang="fi-FI" sz="3200" b="0" i="0" u="none" strike="noStrike" dirty="0" err="1">
                <a:solidFill>
                  <a:srgbClr val="171717"/>
                </a:solidFill>
                <a:effectLst/>
                <a:latin typeface="verdana" panose="020B0604030504040204" pitchFamily="34" charset="0"/>
              </a:rPr>
              <a:t>with</a:t>
            </a:r>
            <a:r>
              <a:rPr lang="fi-FI" sz="3200" b="0" i="0" u="none" strike="noStrike" dirty="0">
                <a:solidFill>
                  <a:srgbClr val="171717"/>
                </a:solidFill>
                <a:effectLst/>
                <a:latin typeface="verdana" panose="020B0604030504040204" pitchFamily="34" charset="0"/>
              </a:rPr>
              <a:t> </a:t>
            </a:r>
            <a:r>
              <a:rPr lang="fi-FI" sz="3200" b="0" i="0" u="none" strike="noStrike" dirty="0" err="1">
                <a:solidFill>
                  <a:srgbClr val="171717"/>
                </a:solidFill>
                <a:effectLst/>
                <a:latin typeface="verdana" panose="020B0604030504040204" pitchFamily="34" charset="0"/>
              </a:rPr>
              <a:t>directly</a:t>
            </a:r>
            <a:r>
              <a:rPr lang="fi-FI" sz="3200" b="0" i="0" u="none" strike="noStrike" dirty="0">
                <a:solidFill>
                  <a:srgbClr val="171717"/>
                </a:solidFill>
                <a:effectLst/>
                <a:latin typeface="verdana" panose="020B0604030504040204" pitchFamily="34" charset="0"/>
              </a:rPr>
              <a:t>.</a:t>
            </a:r>
          </a:p>
          <a:p>
            <a:pPr algn="l">
              <a:buFont typeface="Arial" panose="020B0604020202020204" pitchFamily="34" charset="0"/>
              <a:buChar char="•"/>
            </a:pPr>
            <a:r>
              <a:rPr lang="fi-FI" sz="3200" b="0" i="0" u="none" strike="noStrike" dirty="0" err="1">
                <a:solidFill>
                  <a:srgbClr val="171717"/>
                </a:solidFill>
                <a:effectLst/>
                <a:latin typeface="verdana" panose="020B0604030504040204" pitchFamily="34" charset="0"/>
              </a:rPr>
              <a:t>Starting</a:t>
            </a:r>
            <a:r>
              <a:rPr lang="fi-FI" sz="3200" b="0" i="0" u="none" strike="noStrike" dirty="0">
                <a:solidFill>
                  <a:srgbClr val="171717"/>
                </a:solidFill>
                <a:effectLst/>
                <a:latin typeface="verdana" panose="020B0604030504040204" pitchFamily="34" charset="0"/>
              </a:rPr>
              <a:t> to </a:t>
            </a:r>
            <a:r>
              <a:rPr lang="fi-FI" sz="3200" b="0" i="0" u="none" strike="noStrike" dirty="0" err="1">
                <a:solidFill>
                  <a:srgbClr val="171717"/>
                </a:solidFill>
                <a:effectLst/>
                <a:latin typeface="verdana" panose="020B0604030504040204" pitchFamily="34" charset="0"/>
              </a:rPr>
              <a:t>trace</a:t>
            </a:r>
            <a:r>
              <a:rPr lang="fi-FI" sz="3200" b="0" i="0" u="none" strike="noStrike" dirty="0">
                <a:solidFill>
                  <a:srgbClr val="171717"/>
                </a:solidFill>
                <a:effectLst/>
                <a:latin typeface="verdana" panose="020B0604030504040204" pitchFamily="34" charset="0"/>
              </a:rPr>
              <a:t> </a:t>
            </a:r>
            <a:r>
              <a:rPr lang="fi-FI" sz="3200" b="0" i="0" u="none" strike="noStrike" dirty="0" err="1">
                <a:solidFill>
                  <a:srgbClr val="171717"/>
                </a:solidFill>
                <a:effectLst/>
                <a:latin typeface="verdana" panose="020B0604030504040204" pitchFamily="34" charset="0"/>
              </a:rPr>
              <a:t>material</a:t>
            </a:r>
            <a:r>
              <a:rPr lang="fi-FI" sz="3200" b="0" i="0" u="none" strike="noStrike" dirty="0">
                <a:solidFill>
                  <a:srgbClr val="171717"/>
                </a:solidFill>
                <a:effectLst/>
                <a:latin typeface="verdana" panose="020B0604030504040204" pitchFamily="34" charset="0"/>
              </a:rPr>
              <a:t> </a:t>
            </a:r>
            <a:r>
              <a:rPr lang="fi-FI" sz="3200" b="0" i="0" u="none" strike="noStrike" dirty="0" err="1">
                <a:solidFill>
                  <a:srgbClr val="171717"/>
                </a:solidFill>
                <a:effectLst/>
                <a:latin typeface="verdana" panose="020B0604030504040204" pitchFamily="34" charset="0"/>
              </a:rPr>
              <a:t>sourcing</a:t>
            </a:r>
            <a:r>
              <a:rPr lang="fi-FI" sz="3200" b="0" i="0" u="none" strike="noStrike" dirty="0">
                <a:solidFill>
                  <a:srgbClr val="171717"/>
                </a:solidFill>
                <a:effectLst/>
                <a:latin typeface="verdana" panose="020B0604030504040204" pitchFamily="34" charset="0"/>
              </a:rPr>
              <a:t> </a:t>
            </a:r>
            <a:r>
              <a:rPr lang="fi-FI" sz="3200" b="0" i="0" u="none" strike="noStrike" dirty="0" err="1">
                <a:solidFill>
                  <a:srgbClr val="171717"/>
                </a:solidFill>
                <a:effectLst/>
                <a:latin typeface="verdana" panose="020B0604030504040204" pitchFamily="34" charset="0"/>
              </a:rPr>
              <a:t>back</a:t>
            </a:r>
            <a:r>
              <a:rPr lang="fi-FI" sz="3200" b="0" i="0" u="none" strike="noStrike" dirty="0">
                <a:solidFill>
                  <a:srgbClr val="171717"/>
                </a:solidFill>
                <a:effectLst/>
                <a:latin typeface="verdana" panose="020B0604030504040204" pitchFamily="34" charset="0"/>
              </a:rPr>
              <a:t> to </a:t>
            </a:r>
            <a:r>
              <a:rPr lang="fi-FI" sz="3200" b="0" i="0" u="none" strike="noStrike" dirty="0" err="1">
                <a:solidFill>
                  <a:srgbClr val="171717"/>
                </a:solidFill>
                <a:effectLst/>
                <a:latin typeface="verdana" panose="020B0604030504040204" pitchFamily="34" charset="0"/>
              </a:rPr>
              <a:t>the</a:t>
            </a:r>
            <a:r>
              <a:rPr lang="fi-FI" sz="3200" b="0" i="0" u="none" strike="noStrike" dirty="0">
                <a:solidFill>
                  <a:srgbClr val="171717"/>
                </a:solidFill>
                <a:effectLst/>
                <a:latin typeface="verdana" panose="020B0604030504040204" pitchFamily="34" charset="0"/>
              </a:rPr>
              <a:t> </a:t>
            </a:r>
            <a:r>
              <a:rPr lang="fi-FI" sz="3200" b="0" i="0" u="none" strike="noStrike" dirty="0" err="1">
                <a:solidFill>
                  <a:srgbClr val="171717"/>
                </a:solidFill>
                <a:effectLst/>
                <a:latin typeface="verdana" panose="020B0604030504040204" pitchFamily="34" charset="0"/>
              </a:rPr>
              <a:t>regional</a:t>
            </a:r>
            <a:r>
              <a:rPr lang="fi-FI" sz="3200" b="0" i="0" u="none" strike="noStrike" dirty="0">
                <a:solidFill>
                  <a:srgbClr val="171717"/>
                </a:solidFill>
                <a:effectLst/>
                <a:latin typeface="verdana" panose="020B0604030504040204" pitchFamily="34" charset="0"/>
              </a:rPr>
              <a:t>, </a:t>
            </a:r>
            <a:r>
              <a:rPr lang="fi-FI" sz="3200" b="0" i="0" u="none" strike="noStrike" dirty="0" err="1">
                <a:solidFill>
                  <a:srgbClr val="171717"/>
                </a:solidFill>
                <a:effectLst/>
                <a:latin typeface="verdana" panose="020B0604030504040204" pitchFamily="34" charset="0"/>
              </a:rPr>
              <a:t>farm</a:t>
            </a:r>
            <a:r>
              <a:rPr lang="fi-FI" sz="3200" b="0" i="0" u="none" strike="noStrike" dirty="0">
                <a:solidFill>
                  <a:srgbClr val="171717"/>
                </a:solidFill>
                <a:effectLst/>
                <a:latin typeface="verdana" panose="020B0604030504040204" pitchFamily="34" charset="0"/>
              </a:rPr>
              <a:t> </a:t>
            </a:r>
            <a:r>
              <a:rPr lang="fi-FI" sz="3200" b="0" i="0" u="none" strike="noStrike" dirty="0" err="1">
                <a:solidFill>
                  <a:srgbClr val="171717"/>
                </a:solidFill>
                <a:effectLst/>
                <a:latin typeface="verdana" panose="020B0604030504040204" pitchFamily="34" charset="0"/>
              </a:rPr>
              <a:t>or</a:t>
            </a:r>
            <a:r>
              <a:rPr lang="fi-FI" sz="3200" b="0" i="0" u="none" strike="noStrike" dirty="0">
                <a:solidFill>
                  <a:srgbClr val="171717"/>
                </a:solidFill>
                <a:effectLst/>
                <a:latin typeface="verdana" panose="020B0604030504040204" pitchFamily="34" charset="0"/>
              </a:rPr>
              <a:t> </a:t>
            </a:r>
            <a:r>
              <a:rPr lang="fi-FI" sz="3200" b="0" i="0" u="none" strike="noStrike" dirty="0" err="1">
                <a:solidFill>
                  <a:srgbClr val="171717"/>
                </a:solidFill>
                <a:effectLst/>
                <a:latin typeface="verdana" panose="020B0604030504040204" pitchFamily="34" charset="0"/>
              </a:rPr>
              <a:t>site</a:t>
            </a:r>
            <a:r>
              <a:rPr lang="fi-FI" sz="3200" b="0" i="0" u="none" strike="noStrike" dirty="0">
                <a:solidFill>
                  <a:srgbClr val="171717"/>
                </a:solidFill>
                <a:effectLst/>
                <a:latin typeface="verdana" panose="020B0604030504040204" pitchFamily="34" charset="0"/>
              </a:rPr>
              <a:t> </a:t>
            </a:r>
            <a:r>
              <a:rPr lang="fi-FI" sz="3200" b="0" i="0" u="none" strike="noStrike" dirty="0" err="1">
                <a:solidFill>
                  <a:srgbClr val="171717"/>
                </a:solidFill>
                <a:effectLst/>
                <a:latin typeface="verdana" panose="020B0604030504040204" pitchFamily="34" charset="0"/>
              </a:rPr>
              <a:t>level</a:t>
            </a:r>
            <a:r>
              <a:rPr lang="fi-FI" sz="3200" b="0" i="0" u="none" strike="noStrike" dirty="0">
                <a:solidFill>
                  <a:srgbClr val="171717"/>
                </a:solidFill>
                <a:effectLst/>
                <a:latin typeface="verdana" panose="020B0604030504040204" pitchFamily="34" charset="0"/>
              </a:rPr>
              <a:t> for </a:t>
            </a:r>
            <a:r>
              <a:rPr lang="fi-FI" sz="3200" b="0" i="0" u="none" strike="noStrike" dirty="0" err="1">
                <a:solidFill>
                  <a:srgbClr val="171717"/>
                </a:solidFill>
                <a:effectLst/>
                <a:latin typeface="verdana" panose="020B0604030504040204" pitchFamily="34" charset="0"/>
              </a:rPr>
              <a:t>one</a:t>
            </a:r>
            <a:r>
              <a:rPr lang="fi-FI" sz="3200" b="0" i="0" u="none" strike="noStrike" dirty="0">
                <a:solidFill>
                  <a:srgbClr val="171717"/>
                </a:solidFill>
                <a:effectLst/>
                <a:latin typeface="verdana" panose="020B0604030504040204" pitchFamily="34" charset="0"/>
              </a:rPr>
              <a:t> </a:t>
            </a:r>
            <a:r>
              <a:rPr lang="fi-FI" sz="3200" b="0" i="0" u="none" strike="noStrike" dirty="0" err="1">
                <a:solidFill>
                  <a:srgbClr val="171717"/>
                </a:solidFill>
                <a:effectLst/>
                <a:latin typeface="verdana" panose="020B0604030504040204" pitchFamily="34" charset="0"/>
              </a:rPr>
              <a:t>product</a:t>
            </a:r>
            <a:r>
              <a:rPr lang="fi-FI" sz="3200" b="0" i="0" u="none" strike="noStrike" dirty="0">
                <a:solidFill>
                  <a:srgbClr val="171717"/>
                </a:solidFill>
                <a:effectLst/>
                <a:latin typeface="verdana" panose="020B0604030504040204" pitchFamily="34" charset="0"/>
              </a:rPr>
              <a:t> </a:t>
            </a:r>
            <a:r>
              <a:rPr lang="fi-FI" sz="3200" b="0" i="0" u="none" strike="noStrike" dirty="0" err="1">
                <a:solidFill>
                  <a:srgbClr val="171717"/>
                </a:solidFill>
                <a:effectLst/>
                <a:latin typeface="verdana" panose="020B0604030504040204" pitchFamily="34" charset="0"/>
              </a:rPr>
              <a:t>or</a:t>
            </a:r>
            <a:r>
              <a:rPr lang="fi-FI" sz="3200" b="0" i="0" u="none" strike="noStrike" dirty="0">
                <a:solidFill>
                  <a:srgbClr val="171717"/>
                </a:solidFill>
                <a:effectLst/>
                <a:latin typeface="verdana" panose="020B0604030504040204" pitchFamily="34" charset="0"/>
              </a:rPr>
              <a:t> </a:t>
            </a:r>
            <a:r>
              <a:rPr lang="fi-FI" sz="3200" b="0" i="0" u="none" strike="noStrike" dirty="0" err="1">
                <a:solidFill>
                  <a:srgbClr val="171717"/>
                </a:solidFill>
                <a:effectLst/>
                <a:latin typeface="verdana" panose="020B0604030504040204" pitchFamily="34" charset="0"/>
              </a:rPr>
              <a:t>unit</a:t>
            </a:r>
            <a:r>
              <a:rPr lang="fi-FI" sz="3200" b="0" i="0" u="none" strike="noStrike" dirty="0">
                <a:solidFill>
                  <a:srgbClr val="171717"/>
                </a:solidFill>
                <a:effectLst/>
                <a:latin typeface="verdana" panose="020B0604030504040204" pitchFamily="34" charset="0"/>
              </a:rPr>
              <a:t>.</a:t>
            </a:r>
          </a:p>
          <a:p>
            <a:pPr algn="l">
              <a:buFont typeface="Arial" panose="020B0604020202020204" pitchFamily="34" charset="0"/>
              <a:buChar char="•"/>
            </a:pPr>
            <a:r>
              <a:rPr lang="fi-FI" sz="3200" b="0" i="0" u="none" strike="noStrike" dirty="0" err="1">
                <a:solidFill>
                  <a:srgbClr val="171717"/>
                </a:solidFill>
                <a:effectLst/>
                <a:latin typeface="verdana" panose="020B0604030504040204" pitchFamily="34" charset="0"/>
              </a:rPr>
              <a:t>Leading</a:t>
            </a:r>
            <a:r>
              <a:rPr lang="fi-FI" sz="3200" b="0" i="0" u="none" strike="noStrike" dirty="0">
                <a:solidFill>
                  <a:srgbClr val="171717"/>
                </a:solidFill>
                <a:effectLst/>
                <a:latin typeface="verdana" panose="020B0604030504040204" pitchFamily="34" charset="0"/>
              </a:rPr>
              <a:t> </a:t>
            </a:r>
            <a:r>
              <a:rPr lang="fi-FI" sz="3200" b="0" i="0" u="none" strike="noStrike" dirty="0" err="1">
                <a:solidFill>
                  <a:srgbClr val="171717"/>
                </a:solidFill>
                <a:effectLst/>
                <a:latin typeface="verdana" panose="020B0604030504040204" pitchFamily="34" charset="0"/>
              </a:rPr>
              <a:t>the</a:t>
            </a:r>
            <a:r>
              <a:rPr lang="fi-FI" sz="3200" b="0" i="0" u="none" strike="noStrike" dirty="0">
                <a:solidFill>
                  <a:srgbClr val="171717"/>
                </a:solidFill>
                <a:effectLst/>
                <a:latin typeface="verdana" panose="020B0604030504040204" pitchFamily="34" charset="0"/>
              </a:rPr>
              <a:t> </a:t>
            </a:r>
            <a:r>
              <a:rPr lang="fi-FI" sz="3200" b="0" i="0" u="none" strike="noStrike" dirty="0" err="1">
                <a:solidFill>
                  <a:srgbClr val="171717"/>
                </a:solidFill>
                <a:effectLst/>
                <a:latin typeface="verdana" panose="020B0604030504040204" pitchFamily="34" charset="0"/>
              </a:rPr>
              <a:t>way</a:t>
            </a:r>
            <a:r>
              <a:rPr lang="fi-FI" sz="3200" b="0" i="0" u="none" strike="noStrike" dirty="0">
                <a:solidFill>
                  <a:srgbClr val="171717"/>
                </a:solidFill>
                <a:effectLst/>
                <a:latin typeface="verdana" panose="020B0604030504040204" pitchFamily="34" charset="0"/>
              </a:rPr>
              <a:t>, </a:t>
            </a:r>
            <a:r>
              <a:rPr lang="fi-FI" sz="3200" b="0" i="0" u="none" strike="noStrike" dirty="0" err="1">
                <a:solidFill>
                  <a:srgbClr val="171717"/>
                </a:solidFill>
                <a:effectLst/>
                <a:latin typeface="verdana" panose="020B0604030504040204" pitchFamily="34" charset="0"/>
              </a:rPr>
              <a:t>becoming</a:t>
            </a:r>
            <a:r>
              <a:rPr lang="fi-FI" sz="3200" b="0" i="0" u="none" strike="noStrike" dirty="0">
                <a:solidFill>
                  <a:srgbClr val="171717"/>
                </a:solidFill>
                <a:effectLst/>
                <a:latin typeface="verdana" panose="020B0604030504040204" pitchFamily="34" charset="0"/>
              </a:rPr>
              <a:t> </a:t>
            </a:r>
            <a:r>
              <a:rPr lang="fi-FI" sz="3200" b="0" i="0" u="none" strike="noStrike" dirty="0" err="1">
                <a:solidFill>
                  <a:srgbClr val="171717"/>
                </a:solidFill>
                <a:effectLst/>
                <a:latin typeface="verdana" panose="020B0604030504040204" pitchFamily="34" charset="0"/>
              </a:rPr>
              <a:t>part</a:t>
            </a:r>
            <a:r>
              <a:rPr lang="fi-FI" sz="3200" b="0" i="0" u="none" strike="noStrike" dirty="0">
                <a:solidFill>
                  <a:srgbClr val="171717"/>
                </a:solidFill>
                <a:effectLst/>
                <a:latin typeface="verdana" panose="020B0604030504040204" pitchFamily="34" charset="0"/>
              </a:rPr>
              <a:t> of </a:t>
            </a:r>
            <a:r>
              <a:rPr lang="fi-FI" sz="3200" b="0" i="0" u="none" strike="noStrike" dirty="0" err="1">
                <a:solidFill>
                  <a:srgbClr val="171717"/>
                </a:solidFill>
                <a:effectLst/>
                <a:latin typeface="verdana" panose="020B0604030504040204" pitchFamily="34" charset="0"/>
              </a:rPr>
              <a:t>the</a:t>
            </a:r>
            <a:r>
              <a:rPr lang="fi-FI" sz="3200" b="0" i="0" u="none" strike="noStrike" dirty="0">
                <a:solidFill>
                  <a:srgbClr val="171717"/>
                </a:solidFill>
                <a:effectLst/>
                <a:latin typeface="verdana" panose="020B0604030504040204" pitchFamily="34" charset="0"/>
              </a:rPr>
              <a:t> </a:t>
            </a:r>
            <a:r>
              <a:rPr lang="fi-FI" sz="3200" b="0" i="0" u="none" strike="noStrike" dirty="0" err="1">
                <a:solidFill>
                  <a:srgbClr val="171717"/>
                </a:solidFill>
                <a:effectLst/>
                <a:latin typeface="verdana" panose="020B0604030504040204" pitchFamily="34" charset="0"/>
              </a:rPr>
              <a:t>collaborative</a:t>
            </a:r>
            <a:r>
              <a:rPr lang="fi-FI" sz="3200" b="0" i="0" u="none" strike="noStrike" dirty="0">
                <a:solidFill>
                  <a:srgbClr val="171717"/>
                </a:solidFill>
                <a:effectLst/>
                <a:latin typeface="verdana" panose="020B0604030504040204" pitchFamily="34" charset="0"/>
              </a:rPr>
              <a:t> </a:t>
            </a:r>
            <a:r>
              <a:rPr lang="fi-FI" sz="3200" b="0" i="0" u="none" strike="noStrike" dirty="0" err="1">
                <a:solidFill>
                  <a:srgbClr val="171717"/>
                </a:solidFill>
                <a:effectLst/>
                <a:latin typeface="verdana" panose="020B0604030504040204" pitchFamily="34" charset="0"/>
              </a:rPr>
              <a:t>actions</a:t>
            </a:r>
            <a:r>
              <a:rPr lang="fi-FI" sz="3200" b="0" i="0" u="none" strike="noStrike" dirty="0">
                <a:solidFill>
                  <a:srgbClr val="171717"/>
                </a:solidFill>
                <a:effectLst/>
                <a:latin typeface="verdana" panose="020B0604030504040204" pitchFamily="34" charset="0"/>
              </a:rPr>
              <a:t> to </a:t>
            </a:r>
            <a:r>
              <a:rPr lang="fi-FI" sz="3200" b="0" i="0" u="none" strike="noStrike" dirty="0" err="1">
                <a:solidFill>
                  <a:srgbClr val="171717"/>
                </a:solidFill>
                <a:effectLst/>
                <a:latin typeface="verdana" panose="020B0604030504040204" pitchFamily="34" charset="0"/>
              </a:rPr>
              <a:t>address</a:t>
            </a:r>
            <a:r>
              <a:rPr lang="fi-FI" sz="3200" b="0" i="0" u="none" strike="noStrike" dirty="0">
                <a:solidFill>
                  <a:srgbClr val="171717"/>
                </a:solidFill>
                <a:effectLst/>
                <a:latin typeface="verdana" panose="020B0604030504040204" pitchFamily="34" charset="0"/>
              </a:rPr>
              <a:t> </a:t>
            </a:r>
            <a:r>
              <a:rPr lang="fi-FI" sz="3200" b="0" i="0" u="none" strike="noStrike" dirty="0" err="1">
                <a:solidFill>
                  <a:srgbClr val="171717"/>
                </a:solidFill>
                <a:effectLst/>
                <a:latin typeface="verdana" panose="020B0604030504040204" pitchFamily="34" charset="0"/>
              </a:rPr>
              <a:t>nature</a:t>
            </a:r>
            <a:r>
              <a:rPr lang="fi-FI" sz="3200" b="0" i="0" u="none" strike="noStrike" dirty="0">
                <a:solidFill>
                  <a:srgbClr val="171717"/>
                </a:solidFill>
                <a:effectLst/>
                <a:latin typeface="verdana" panose="020B0604030504040204" pitchFamily="34" charset="0"/>
              </a:rPr>
              <a:t> </a:t>
            </a:r>
            <a:r>
              <a:rPr lang="fi-FI" sz="3200" b="0" i="0" u="none" strike="noStrike" dirty="0" err="1">
                <a:solidFill>
                  <a:srgbClr val="171717"/>
                </a:solidFill>
                <a:effectLst/>
                <a:latin typeface="verdana" panose="020B0604030504040204" pitchFamily="34" charset="0"/>
              </a:rPr>
              <a:t>loss</a:t>
            </a:r>
            <a:r>
              <a:rPr lang="fi-FI" sz="3200" b="0" i="0" u="none" strike="noStrike" dirty="0">
                <a:solidFill>
                  <a:srgbClr val="171717"/>
                </a:solidFill>
                <a:effectLst/>
                <a:latin typeface="verdana" panose="020B0604030504040204" pitchFamily="34" charset="0"/>
              </a:rPr>
              <a:t> </a:t>
            </a:r>
            <a:r>
              <a:rPr lang="fi-FI" sz="3200" b="0" i="0" u="none" strike="noStrike" dirty="0" err="1">
                <a:solidFill>
                  <a:srgbClr val="171717"/>
                </a:solidFill>
                <a:effectLst/>
                <a:latin typeface="verdana" panose="020B0604030504040204" pitchFamily="34" charset="0"/>
              </a:rPr>
              <a:t>by</a:t>
            </a:r>
            <a:r>
              <a:rPr lang="fi-FI" sz="3200" b="0" i="0" u="none" strike="noStrike" dirty="0">
                <a:solidFill>
                  <a:srgbClr val="171717"/>
                </a:solidFill>
                <a:effectLst/>
                <a:latin typeface="verdana" panose="020B0604030504040204" pitchFamily="34" charset="0"/>
              </a:rPr>
              <a:t> </a:t>
            </a:r>
            <a:r>
              <a:rPr lang="fi-FI" sz="3200" b="0" i="0" u="none" strike="noStrike" dirty="0" err="1">
                <a:solidFill>
                  <a:srgbClr val="171717"/>
                </a:solidFill>
                <a:effectLst/>
                <a:latin typeface="verdana" panose="020B0604030504040204" pitchFamily="34" charset="0"/>
              </a:rPr>
              <a:t>joining</a:t>
            </a:r>
            <a:r>
              <a:rPr lang="fi-FI" sz="3200" b="0" i="0" u="none" strike="noStrike" dirty="0">
                <a:solidFill>
                  <a:srgbClr val="171717"/>
                </a:solidFill>
                <a:effectLst/>
                <a:latin typeface="verdana" panose="020B0604030504040204" pitchFamily="34" charset="0"/>
              </a:rPr>
              <a:t> </a:t>
            </a:r>
            <a:r>
              <a:rPr lang="fi-FI" sz="3200" b="0" i="0" u="none" strike="noStrike" dirty="0" err="1">
                <a:solidFill>
                  <a:srgbClr val="171717"/>
                </a:solidFill>
                <a:effectLst/>
                <a:latin typeface="verdana" panose="020B0604030504040204" pitchFamily="34" charset="0"/>
              </a:rPr>
              <a:t>groups</a:t>
            </a:r>
            <a:r>
              <a:rPr lang="fi-FI" sz="3200" b="0" i="0" u="none" strike="noStrike" dirty="0">
                <a:solidFill>
                  <a:srgbClr val="171717"/>
                </a:solidFill>
                <a:effectLst/>
                <a:latin typeface="verdana" panose="020B0604030504040204" pitchFamily="34" charset="0"/>
              </a:rPr>
              <a:t> </a:t>
            </a:r>
            <a:r>
              <a:rPr lang="fi-FI" sz="3200" b="0" i="0" u="none" strike="noStrike" dirty="0" err="1">
                <a:solidFill>
                  <a:srgbClr val="171717"/>
                </a:solidFill>
                <a:effectLst/>
                <a:latin typeface="verdana" panose="020B0604030504040204" pitchFamily="34" charset="0"/>
              </a:rPr>
              <a:t>like</a:t>
            </a:r>
            <a:r>
              <a:rPr lang="fi-FI" sz="3200" b="0" i="0" u="none" strike="noStrike" dirty="0">
                <a:solidFill>
                  <a:srgbClr val="171717"/>
                </a:solidFill>
                <a:effectLst/>
                <a:latin typeface="verdana" panose="020B0604030504040204" pitchFamily="34" charset="0"/>
              </a:rPr>
              <a:t> </a:t>
            </a:r>
            <a:r>
              <a:rPr lang="fi-FI" sz="3200" b="0" i="0" u="none" strike="noStrike" dirty="0" err="1">
                <a:solidFill>
                  <a:srgbClr val="171717"/>
                </a:solidFill>
                <a:effectLst/>
                <a:latin typeface="verdana" panose="020B0604030504040204" pitchFamily="34" charset="0"/>
              </a:rPr>
              <a:t>the</a:t>
            </a:r>
            <a:r>
              <a:rPr lang="fi-FI" sz="3200" b="0" i="0" u="none" strike="noStrike" dirty="0">
                <a:solidFill>
                  <a:srgbClr val="171717"/>
                </a:solidFill>
                <a:effectLst/>
                <a:latin typeface="verdana" panose="020B0604030504040204" pitchFamily="34" charset="0"/>
              </a:rPr>
              <a:t> SBTN </a:t>
            </a:r>
            <a:r>
              <a:rPr lang="fi-FI" sz="3200" b="0" i="0" u="none" strike="noStrike" dirty="0">
                <a:solidFill>
                  <a:srgbClr val="8A00BC"/>
                </a:solidFill>
                <a:effectLst/>
                <a:latin typeface="verdana" panose="020B0604030504040204" pitchFamily="34" charset="0"/>
                <a:hlinkClick r:id="rId3"/>
              </a:rPr>
              <a:t>Corporate Engagement Program</a:t>
            </a:r>
            <a:r>
              <a:rPr lang="fi-FI" sz="3200" b="0" i="0" u="none" strike="noStrike" dirty="0">
                <a:solidFill>
                  <a:srgbClr val="171717"/>
                </a:solidFill>
                <a:effectLst/>
                <a:latin typeface="verdana" panose="020B0604030504040204" pitchFamily="34" charset="0"/>
              </a:rPr>
              <a:t> and </a:t>
            </a:r>
            <a:r>
              <a:rPr lang="fi-FI" sz="3200" b="0" i="0" u="none" strike="noStrike" dirty="0">
                <a:solidFill>
                  <a:srgbClr val="8A00BC"/>
                </a:solidFill>
                <a:effectLst/>
                <a:latin typeface="verdana" panose="020B0604030504040204" pitchFamily="34" charset="0"/>
                <a:hlinkClick r:id="rId4"/>
              </a:rPr>
              <a:t>Business for Nature</a:t>
            </a:r>
            <a:r>
              <a:rPr lang="fi-FI" sz="3200" b="0" i="0" u="none" strike="noStrike" dirty="0">
                <a:solidFill>
                  <a:srgbClr val="171717"/>
                </a:solidFill>
                <a:effectLst/>
                <a:latin typeface="verdana" panose="020B0604030504040204" pitchFamily="34" charset="0"/>
              </a:rPr>
              <a:t>, </a:t>
            </a:r>
            <a:r>
              <a:rPr lang="fi-FI" sz="3200" b="0" i="0" u="none" strike="noStrike" dirty="0" err="1">
                <a:solidFill>
                  <a:srgbClr val="171717"/>
                </a:solidFill>
                <a:effectLst/>
                <a:latin typeface="verdana" panose="020B0604030504040204" pitchFamily="34" charset="0"/>
              </a:rPr>
              <a:t>among</a:t>
            </a:r>
            <a:r>
              <a:rPr lang="fi-FI" sz="3200" b="0" i="0" u="none" strike="noStrike" dirty="0">
                <a:solidFill>
                  <a:srgbClr val="171717"/>
                </a:solidFill>
                <a:effectLst/>
                <a:latin typeface="verdana" panose="020B0604030504040204" pitchFamily="34" charset="0"/>
              </a:rPr>
              <a:t> </a:t>
            </a:r>
            <a:r>
              <a:rPr lang="fi-FI" sz="3200" b="0" i="0" u="none" strike="noStrike" dirty="0" err="1">
                <a:solidFill>
                  <a:srgbClr val="171717"/>
                </a:solidFill>
                <a:effectLst/>
                <a:latin typeface="verdana" panose="020B0604030504040204" pitchFamily="34" charset="0"/>
              </a:rPr>
              <a:t>others</a:t>
            </a:r>
            <a:r>
              <a:rPr lang="fi-FI" sz="3200" b="0" i="0" u="none" strike="noStrike" dirty="0">
                <a:solidFill>
                  <a:srgbClr val="171717"/>
                </a:solidFill>
                <a:effectLst/>
                <a:latin typeface="verdana" panose="020B0604030504040204" pitchFamily="34" charset="0"/>
              </a:rPr>
              <a:t>, </a:t>
            </a:r>
            <a:r>
              <a:rPr lang="fi-FI" sz="3200" b="0" i="0" u="none" strike="noStrike" dirty="0" err="1">
                <a:solidFill>
                  <a:srgbClr val="171717"/>
                </a:solidFill>
                <a:effectLst/>
                <a:latin typeface="verdana" panose="020B0604030504040204" pitchFamily="34" charset="0"/>
              </a:rPr>
              <a:t>putting</a:t>
            </a:r>
            <a:r>
              <a:rPr lang="fi-FI" sz="3200" b="0" i="0" u="none" strike="noStrike" dirty="0">
                <a:solidFill>
                  <a:srgbClr val="171717"/>
                </a:solidFill>
                <a:effectLst/>
                <a:latin typeface="verdana" panose="020B0604030504040204" pitchFamily="34" charset="0"/>
              </a:rPr>
              <a:t> </a:t>
            </a:r>
            <a:r>
              <a:rPr lang="fi-FI" sz="3200" b="0" i="0" u="none" strike="noStrike" dirty="0" err="1">
                <a:solidFill>
                  <a:srgbClr val="171717"/>
                </a:solidFill>
                <a:effectLst/>
                <a:latin typeface="verdana" panose="020B0604030504040204" pitchFamily="34" charset="0"/>
              </a:rPr>
              <a:t>businesses</a:t>
            </a:r>
            <a:r>
              <a:rPr lang="fi-FI" sz="3200" b="0" i="0" u="none" strike="noStrike" dirty="0">
                <a:solidFill>
                  <a:srgbClr val="171717"/>
                </a:solidFill>
                <a:effectLst/>
                <a:latin typeface="verdana" panose="020B0604030504040204" pitchFamily="34" charset="0"/>
              </a:rPr>
              <a:t> at </a:t>
            </a:r>
            <a:r>
              <a:rPr lang="fi-FI" sz="3200" b="0" i="0" u="none" strike="noStrike" dirty="0" err="1">
                <a:solidFill>
                  <a:srgbClr val="171717"/>
                </a:solidFill>
                <a:effectLst/>
                <a:latin typeface="verdana" panose="020B0604030504040204" pitchFamily="34" charset="0"/>
              </a:rPr>
              <a:t>the</a:t>
            </a:r>
            <a:r>
              <a:rPr lang="fi-FI" sz="3200" b="0" i="0" u="none" strike="noStrike" dirty="0">
                <a:solidFill>
                  <a:srgbClr val="171717"/>
                </a:solidFill>
                <a:effectLst/>
                <a:latin typeface="verdana" panose="020B0604030504040204" pitchFamily="34" charset="0"/>
              </a:rPr>
              <a:t> </a:t>
            </a:r>
            <a:r>
              <a:rPr lang="fi-FI" sz="3200" b="0" i="0" u="none" strike="noStrike" dirty="0" err="1">
                <a:solidFill>
                  <a:srgbClr val="171717"/>
                </a:solidFill>
                <a:effectLst/>
                <a:latin typeface="verdana" panose="020B0604030504040204" pitchFamily="34" charset="0"/>
              </a:rPr>
              <a:t>forefront</a:t>
            </a:r>
            <a:r>
              <a:rPr lang="fi-FI" sz="3200" b="0" i="0" u="none" strike="noStrike" dirty="0">
                <a:solidFill>
                  <a:srgbClr val="171717"/>
                </a:solidFill>
                <a:effectLst/>
                <a:latin typeface="verdana" panose="020B0604030504040204" pitchFamily="34" charset="0"/>
              </a:rPr>
              <a:t> of </a:t>
            </a:r>
            <a:r>
              <a:rPr lang="fi-FI" sz="3200" b="0" i="0" u="none" strike="noStrike" dirty="0" err="1">
                <a:solidFill>
                  <a:srgbClr val="171717"/>
                </a:solidFill>
                <a:effectLst/>
                <a:latin typeface="verdana" panose="020B0604030504040204" pitchFamily="34" charset="0"/>
              </a:rPr>
              <a:t>developments</a:t>
            </a:r>
            <a:r>
              <a:rPr lang="fi-FI" sz="3200" b="0" i="0" u="none" strike="noStrike" dirty="0">
                <a:solidFill>
                  <a:srgbClr val="171717"/>
                </a:solidFill>
                <a:effectLst/>
                <a:latin typeface="verdana" panose="020B0604030504040204" pitchFamily="34" charset="0"/>
              </a:rPr>
              <a:t> and </a:t>
            </a:r>
            <a:r>
              <a:rPr lang="fi-FI" sz="3200" b="0" i="0" u="none" strike="noStrike" dirty="0" err="1">
                <a:solidFill>
                  <a:srgbClr val="171717"/>
                </a:solidFill>
                <a:effectLst/>
                <a:latin typeface="verdana" panose="020B0604030504040204" pitchFamily="34" charset="0"/>
              </a:rPr>
              <a:t>enabling</a:t>
            </a:r>
            <a:r>
              <a:rPr lang="fi-FI" sz="3200" b="0" i="0" u="none" strike="noStrike" dirty="0">
                <a:solidFill>
                  <a:srgbClr val="171717"/>
                </a:solidFill>
                <a:effectLst/>
                <a:latin typeface="verdana" panose="020B0604030504040204" pitchFamily="34" charset="0"/>
              </a:rPr>
              <a:t> </a:t>
            </a:r>
            <a:r>
              <a:rPr lang="fi-FI" sz="3200" b="0" i="0" u="none" strike="noStrike" dirty="0" err="1">
                <a:solidFill>
                  <a:srgbClr val="171717"/>
                </a:solidFill>
                <a:effectLst/>
                <a:latin typeface="verdana" panose="020B0604030504040204" pitchFamily="34" charset="0"/>
              </a:rPr>
              <a:t>them</a:t>
            </a:r>
            <a:r>
              <a:rPr lang="fi-FI" sz="3200" b="0" i="0" u="none" strike="noStrike" dirty="0">
                <a:solidFill>
                  <a:srgbClr val="171717"/>
                </a:solidFill>
                <a:effectLst/>
                <a:latin typeface="verdana" panose="020B0604030504040204" pitchFamily="34" charset="0"/>
              </a:rPr>
              <a:t> to </a:t>
            </a:r>
            <a:r>
              <a:rPr lang="fi-FI" sz="3200" b="0" i="0" u="none" strike="noStrike" dirty="0" err="1">
                <a:solidFill>
                  <a:srgbClr val="171717"/>
                </a:solidFill>
                <a:effectLst/>
                <a:latin typeface="verdana" panose="020B0604030504040204" pitchFamily="34" charset="0"/>
              </a:rPr>
              <a:t>contribute</a:t>
            </a:r>
            <a:r>
              <a:rPr lang="fi-FI" sz="3200" b="0" i="0" u="none" strike="noStrike" dirty="0">
                <a:solidFill>
                  <a:srgbClr val="171717"/>
                </a:solidFill>
                <a:effectLst/>
                <a:latin typeface="verdana" panose="020B0604030504040204" pitchFamily="34" charset="0"/>
              </a:rPr>
              <a:t>, </a:t>
            </a:r>
            <a:r>
              <a:rPr lang="fi-FI" sz="3200" b="0" i="0" u="none" strike="noStrike" dirty="0" err="1">
                <a:solidFill>
                  <a:srgbClr val="171717"/>
                </a:solidFill>
                <a:effectLst/>
                <a:latin typeface="verdana" panose="020B0604030504040204" pitchFamily="34" charset="0"/>
              </a:rPr>
              <a:t>test</a:t>
            </a:r>
            <a:r>
              <a:rPr lang="fi-FI" sz="3200" b="0" i="0" u="none" strike="noStrike" dirty="0">
                <a:solidFill>
                  <a:srgbClr val="171717"/>
                </a:solidFill>
                <a:effectLst/>
                <a:latin typeface="verdana" panose="020B0604030504040204" pitchFamily="34" charset="0"/>
              </a:rPr>
              <a:t>, </a:t>
            </a:r>
            <a:r>
              <a:rPr lang="fi-FI" sz="3200" b="0" i="0" u="none" strike="noStrike" dirty="0" err="1">
                <a:solidFill>
                  <a:srgbClr val="171717"/>
                </a:solidFill>
                <a:effectLst/>
                <a:latin typeface="verdana" panose="020B0604030504040204" pitchFamily="34" charset="0"/>
              </a:rPr>
              <a:t>learn</a:t>
            </a:r>
            <a:r>
              <a:rPr lang="fi-FI" sz="3200" b="0" i="0" u="none" strike="noStrike" dirty="0">
                <a:solidFill>
                  <a:srgbClr val="171717"/>
                </a:solidFill>
                <a:effectLst/>
                <a:latin typeface="verdana" panose="020B0604030504040204" pitchFamily="34" charset="0"/>
              </a:rPr>
              <a:t> and </a:t>
            </a:r>
            <a:r>
              <a:rPr lang="fi-FI" sz="3200" b="0" i="0" u="none" strike="noStrike" dirty="0" err="1">
                <a:solidFill>
                  <a:srgbClr val="171717"/>
                </a:solidFill>
                <a:effectLst/>
                <a:latin typeface="verdana" panose="020B0604030504040204" pitchFamily="34" charset="0"/>
              </a:rPr>
              <a:t>share</a:t>
            </a:r>
            <a:r>
              <a:rPr lang="fi-FI" sz="3200" b="0" i="0" u="none" strike="noStrike" dirty="0">
                <a:solidFill>
                  <a:srgbClr val="171717"/>
                </a:solidFill>
                <a:effectLst/>
                <a:latin typeface="verdana" panose="020B0604030504040204" pitchFamily="34" charset="0"/>
              </a:rPr>
              <a:t> </a:t>
            </a:r>
            <a:r>
              <a:rPr lang="fi-FI" sz="3200" b="0" i="0" u="none" strike="noStrike" dirty="0" err="1">
                <a:solidFill>
                  <a:srgbClr val="171717"/>
                </a:solidFill>
                <a:effectLst/>
                <a:latin typeface="verdana" panose="020B0604030504040204" pitchFamily="34" charset="0"/>
              </a:rPr>
              <a:t>their</a:t>
            </a:r>
            <a:r>
              <a:rPr lang="fi-FI" sz="3200" b="0" i="0" u="none" strike="noStrike" dirty="0">
                <a:solidFill>
                  <a:srgbClr val="171717"/>
                </a:solidFill>
                <a:effectLst/>
                <a:latin typeface="verdana" panose="020B0604030504040204" pitchFamily="34" charset="0"/>
              </a:rPr>
              <a:t> </a:t>
            </a:r>
            <a:r>
              <a:rPr lang="fi-FI" sz="3200" b="0" i="0" u="none" strike="noStrike" dirty="0" err="1">
                <a:solidFill>
                  <a:srgbClr val="171717"/>
                </a:solidFill>
                <a:effectLst/>
                <a:latin typeface="verdana" panose="020B0604030504040204" pitchFamily="34" charset="0"/>
              </a:rPr>
              <a:t>experiences</a:t>
            </a:r>
            <a:r>
              <a:rPr lang="fi-FI" sz="3200" b="0" i="0" u="none" strike="noStrike" dirty="0">
                <a:solidFill>
                  <a:srgbClr val="171717"/>
                </a:solidFill>
                <a:effectLst/>
                <a:latin typeface="verdana" panose="020B0604030504040204" pitchFamily="34" charset="0"/>
              </a:rPr>
              <a:t> </a:t>
            </a:r>
            <a:r>
              <a:rPr lang="fi-FI" sz="3200" b="0" i="0" u="none" strike="noStrike" dirty="0" err="1">
                <a:solidFill>
                  <a:srgbClr val="171717"/>
                </a:solidFill>
                <a:effectLst/>
                <a:latin typeface="verdana" panose="020B0604030504040204" pitchFamily="34" charset="0"/>
              </a:rPr>
              <a:t>with</a:t>
            </a:r>
            <a:r>
              <a:rPr lang="fi-FI" sz="3200" b="0" i="0" u="none" strike="noStrike" dirty="0">
                <a:solidFill>
                  <a:srgbClr val="171717"/>
                </a:solidFill>
                <a:effectLst/>
                <a:latin typeface="verdana" panose="020B0604030504040204" pitchFamily="34" charset="0"/>
              </a:rPr>
              <a:t> </a:t>
            </a:r>
            <a:r>
              <a:rPr lang="fi-FI" sz="3200" b="0" i="0" u="none" strike="noStrike" dirty="0" err="1">
                <a:solidFill>
                  <a:srgbClr val="171717"/>
                </a:solidFill>
                <a:effectLst/>
                <a:latin typeface="verdana" panose="020B0604030504040204" pitchFamily="34" charset="0"/>
              </a:rPr>
              <a:t>technical</a:t>
            </a:r>
            <a:r>
              <a:rPr lang="fi-FI" sz="3200" b="0" i="0" u="none" strike="noStrike" dirty="0">
                <a:solidFill>
                  <a:srgbClr val="171717"/>
                </a:solidFill>
                <a:effectLst/>
                <a:latin typeface="verdana" panose="020B0604030504040204" pitchFamily="34" charset="0"/>
              </a:rPr>
              <a:t> </a:t>
            </a:r>
            <a:r>
              <a:rPr lang="fi-FI" sz="3200" b="0" i="0" u="none" strike="noStrike" dirty="0" err="1">
                <a:solidFill>
                  <a:srgbClr val="171717"/>
                </a:solidFill>
                <a:effectLst/>
                <a:latin typeface="verdana" panose="020B0604030504040204" pitchFamily="34" charset="0"/>
              </a:rPr>
              <a:t>experts</a:t>
            </a:r>
            <a:r>
              <a:rPr lang="fi-FI" sz="3200" b="0" i="0" u="none" strike="noStrike" dirty="0">
                <a:solidFill>
                  <a:srgbClr val="171717"/>
                </a:solidFill>
                <a:effectLst/>
                <a:latin typeface="verdana" panose="020B0604030504040204" pitchFamily="34" charset="0"/>
              </a:rPr>
              <a:t>.</a:t>
            </a:r>
          </a:p>
          <a:p>
            <a:br>
              <a:rPr lang="fi-FI" dirty="0"/>
            </a:br>
            <a:endParaRPr lang="fi-FI" dirty="0"/>
          </a:p>
        </p:txBody>
      </p:sp>
      <p:sp>
        <p:nvSpPr>
          <p:cNvPr id="4" name="Dian numeron paikkamerkki 3"/>
          <p:cNvSpPr>
            <a:spLocks noGrp="1"/>
          </p:cNvSpPr>
          <p:nvPr>
            <p:ph type="sldNum" sz="quarter" idx="5"/>
          </p:nvPr>
        </p:nvSpPr>
        <p:spPr/>
        <p:txBody>
          <a:bodyPr/>
          <a:lstStyle/>
          <a:p>
            <a:fld id="{B2736A07-9C51-40D5-9EDD-0D75448F2C9D}" type="slidenum">
              <a:rPr lang="fi-FI" smtClean="0"/>
              <a:pPr/>
              <a:t>13</a:t>
            </a:fld>
            <a:endParaRPr lang="fi-FI"/>
          </a:p>
        </p:txBody>
      </p:sp>
    </p:spTree>
    <p:extLst>
      <p:ext uri="{BB962C8B-B14F-4D97-AF65-F5344CB8AC3E}">
        <p14:creationId xmlns:p14="http://schemas.microsoft.com/office/powerpoint/2010/main" val="28791432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en-US" dirty="0" err="1"/>
              <a:t>Sitran</a:t>
            </a:r>
            <a:r>
              <a:rPr lang="en-US" dirty="0"/>
              <a:t> </a:t>
            </a:r>
            <a:r>
              <a:rPr lang="en-US" dirty="0" err="1"/>
              <a:t>julkaisemia</a:t>
            </a:r>
            <a:r>
              <a:rPr lang="en-US" dirty="0"/>
              <a:t> </a:t>
            </a:r>
            <a:r>
              <a:rPr lang="en-US" dirty="0" err="1"/>
              <a:t>aiheeseen</a:t>
            </a:r>
            <a:r>
              <a:rPr lang="en-US" dirty="0"/>
              <a:t> </a:t>
            </a:r>
            <a:r>
              <a:rPr lang="en-US" dirty="0" err="1"/>
              <a:t>liittyviä</a:t>
            </a:r>
            <a:r>
              <a:rPr lang="en-US" dirty="0"/>
              <a:t> </a:t>
            </a:r>
            <a:r>
              <a:rPr lang="en-US" dirty="0" err="1"/>
              <a:t>selvityksiä</a:t>
            </a:r>
            <a:r>
              <a:rPr lang="en-US" dirty="0"/>
              <a:t>/</a:t>
            </a:r>
            <a:r>
              <a:rPr lang="en-US" dirty="0" err="1"/>
              <a:t>muistioita</a:t>
            </a:r>
            <a:r>
              <a:rPr lang="en-US" dirty="0"/>
              <a:t>.</a:t>
            </a:r>
            <a:endParaRPr lang="fi-FI" dirty="0"/>
          </a:p>
        </p:txBody>
      </p:sp>
      <p:sp>
        <p:nvSpPr>
          <p:cNvPr id="4" name="Dian numeron paikkamerkki 3"/>
          <p:cNvSpPr>
            <a:spLocks noGrp="1"/>
          </p:cNvSpPr>
          <p:nvPr>
            <p:ph type="sldNum" sz="quarter" idx="5"/>
          </p:nvPr>
        </p:nvSpPr>
        <p:spPr/>
        <p:txBody>
          <a:bodyPr/>
          <a:lstStyle/>
          <a:p>
            <a:fld id="{B2736A07-9C51-40D5-9EDD-0D75448F2C9D}" type="slidenum">
              <a:rPr lang="fi-FI" smtClean="0"/>
              <a:pPr/>
              <a:t>14</a:t>
            </a:fld>
            <a:endParaRPr lang="fi-FI"/>
          </a:p>
        </p:txBody>
      </p:sp>
    </p:spTree>
    <p:extLst>
      <p:ext uri="{BB962C8B-B14F-4D97-AF65-F5344CB8AC3E}">
        <p14:creationId xmlns:p14="http://schemas.microsoft.com/office/powerpoint/2010/main" val="5541087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normAutofit/>
          </a:bodyPr>
          <a:lstStyle/>
          <a:p>
            <a:pPr marL="0" lvl="0" indent="0">
              <a:buFont typeface="+mj-lt"/>
              <a:buNone/>
            </a:pPr>
            <a:endParaRPr lang="fi-FI"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0" lvl="0" indent="0">
              <a:buFont typeface="+mj-lt"/>
              <a:buNone/>
            </a:pPr>
            <a:endParaRPr lang="fi-FI" sz="18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buFontTx/>
              <a:buNone/>
            </a:pPr>
            <a:endParaRPr lang="fi-FI" dirty="0">
              <a:effectLst/>
              <a:latin typeface="Calibri" panose="020F0502020204030204" pitchFamily="34" charset="0"/>
              <a:ea typeface="Calibri" panose="020F0502020204030204" pitchFamily="34" charset="0"/>
              <a:cs typeface="Calibri"/>
            </a:endParaRPr>
          </a:p>
        </p:txBody>
      </p:sp>
      <p:sp>
        <p:nvSpPr>
          <p:cNvPr id="4" name="Dian numeron paikkamerkki 3"/>
          <p:cNvSpPr>
            <a:spLocks noGrp="1"/>
          </p:cNvSpPr>
          <p:nvPr>
            <p:ph type="sldNum" sz="quarter" idx="5"/>
          </p:nvPr>
        </p:nvSpPr>
        <p:spPr/>
        <p:txBody>
          <a:bodyPr/>
          <a:lstStyle/>
          <a:p>
            <a:fld id="{B2736A07-9C51-40D5-9EDD-0D75448F2C9D}" type="slidenum">
              <a:rPr lang="fi-FI" smtClean="0"/>
              <a:pPr/>
              <a:t>15</a:t>
            </a:fld>
            <a:endParaRPr lang="fi-FI"/>
          </a:p>
        </p:txBody>
      </p:sp>
    </p:spTree>
    <p:extLst>
      <p:ext uri="{BB962C8B-B14F-4D97-AF65-F5344CB8AC3E}">
        <p14:creationId xmlns:p14="http://schemas.microsoft.com/office/powerpoint/2010/main" val="3980158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normAutofit/>
          </a:bodyPr>
          <a:lstStyle/>
          <a:p>
            <a:pPr marL="0" marR="0" lvl="0" indent="0" algn="l" defTabSz="1039098" rtl="0" eaLnBrk="1" fontAlgn="auto" latinLnBrk="0" hangingPunct="1">
              <a:lnSpc>
                <a:spcPct val="100000"/>
              </a:lnSpc>
              <a:spcBef>
                <a:spcPts val="0"/>
              </a:spcBef>
              <a:spcAft>
                <a:spcPts val="0"/>
              </a:spcAft>
              <a:buClrTx/>
              <a:buSzTx/>
              <a:buFontTx/>
              <a:buNone/>
              <a:tabLst/>
              <a:defRPr/>
            </a:pPr>
            <a:r>
              <a:rPr lang="fi-FI" sz="1400"/>
              <a:t>Sitran tavoitteena on vauhdittaa siirtymää reiluun ja kilpailukykyiseen kiertotalouteen. Yritykset ovat tässä keskeisessä roolissa.</a:t>
            </a:r>
          </a:p>
          <a:p>
            <a:pPr marL="0" marR="0" lvl="0" indent="0" algn="l" defTabSz="1039098" rtl="0" eaLnBrk="1" fontAlgn="auto" latinLnBrk="0" hangingPunct="1">
              <a:lnSpc>
                <a:spcPct val="100000"/>
              </a:lnSpc>
              <a:spcBef>
                <a:spcPts val="0"/>
              </a:spcBef>
              <a:spcAft>
                <a:spcPts val="0"/>
              </a:spcAft>
              <a:buClrTx/>
              <a:buSzTx/>
              <a:buFontTx/>
              <a:buNone/>
              <a:tabLst/>
              <a:defRPr/>
            </a:pPr>
            <a:endParaRPr lang="fi-FI" sz="1400"/>
          </a:p>
          <a:p>
            <a:pPr marL="0" marR="0" lvl="0" indent="0" algn="l" defTabSz="1039098" rtl="0" eaLnBrk="1" fontAlgn="auto" latinLnBrk="0" hangingPunct="1">
              <a:lnSpc>
                <a:spcPct val="100000"/>
              </a:lnSpc>
              <a:spcBef>
                <a:spcPts val="0"/>
              </a:spcBef>
              <a:spcAft>
                <a:spcPts val="0"/>
              </a:spcAft>
              <a:buClrTx/>
              <a:buSzTx/>
              <a:buFontTx/>
              <a:buNone/>
              <a:tabLst/>
              <a:defRPr/>
            </a:pPr>
            <a:r>
              <a:rPr lang="fi-FI" sz="1400"/>
              <a:t>Sitra on kautta linjan tehnyt tiivistä yhteistyötä suomalaisten yritysten kanssa ja yritykset ovat meille tärkeä kohderyhmä ja kumppani. Aikoinaan olimme pääomasijoittaja - nykyään enemmän strateginen kumppani, sparraaja ja liiketoiminnan kehittämisen tuki.</a:t>
            </a:r>
          </a:p>
          <a:p>
            <a:pPr marL="0" marR="0" lvl="0" indent="0" algn="l" defTabSz="1039098" rtl="0" eaLnBrk="1" fontAlgn="auto" latinLnBrk="0" hangingPunct="1">
              <a:lnSpc>
                <a:spcPct val="100000"/>
              </a:lnSpc>
              <a:spcBef>
                <a:spcPts val="0"/>
              </a:spcBef>
              <a:spcAft>
                <a:spcPts val="0"/>
              </a:spcAft>
              <a:buClrTx/>
              <a:buSzTx/>
              <a:buFontTx/>
              <a:buNone/>
              <a:tabLst/>
              <a:defRPr/>
            </a:pPr>
            <a:endParaRPr lang="fi-FI" sz="1400"/>
          </a:p>
          <a:p>
            <a:pPr marL="0" marR="0" lvl="0" indent="0" algn="l" defTabSz="1039098" rtl="0" eaLnBrk="1" fontAlgn="auto" latinLnBrk="0" hangingPunct="1">
              <a:lnSpc>
                <a:spcPct val="100000"/>
              </a:lnSpc>
              <a:spcBef>
                <a:spcPts val="0"/>
              </a:spcBef>
              <a:spcAft>
                <a:spcPts val="0"/>
              </a:spcAft>
              <a:buClrTx/>
              <a:buSzTx/>
              <a:buFontTx/>
              <a:buNone/>
              <a:tabLst/>
              <a:defRPr/>
            </a:pPr>
            <a:r>
              <a:rPr lang="fi-FI" sz="1400"/>
              <a:t>Yhdessä yritysten ja kumppaneiden kanssa olemme rakentaneet työkaluja kiertotalouden liiketoiminnan kehittämiseen – viime viikolla </a:t>
            </a:r>
            <a:r>
              <a:rPr lang="fi-FI" sz="1400" err="1"/>
              <a:t>julkaistiiin</a:t>
            </a:r>
            <a:r>
              <a:rPr lang="fi-FI" sz="1400"/>
              <a:t> uusi käsikirja kiertotalousliiketoiminnan kehittämiseen.</a:t>
            </a:r>
          </a:p>
          <a:p>
            <a:pPr marL="0" marR="0" lvl="0" indent="0" algn="l" defTabSz="1039098" rtl="0" eaLnBrk="1" fontAlgn="auto" latinLnBrk="0" hangingPunct="1">
              <a:lnSpc>
                <a:spcPct val="100000"/>
              </a:lnSpc>
              <a:spcBef>
                <a:spcPts val="0"/>
              </a:spcBef>
              <a:spcAft>
                <a:spcPts val="0"/>
              </a:spcAft>
              <a:buClrTx/>
              <a:buSzTx/>
              <a:buFontTx/>
              <a:buNone/>
              <a:tabLst/>
              <a:defRPr/>
            </a:pPr>
            <a:endParaRPr lang="fi-FI" sz="1400"/>
          </a:p>
          <a:p>
            <a:pPr marL="0" marR="0" lvl="0" indent="0" algn="l" defTabSz="1039098" rtl="0" eaLnBrk="1" fontAlgn="auto" latinLnBrk="0" hangingPunct="1">
              <a:lnSpc>
                <a:spcPct val="100000"/>
              </a:lnSpc>
              <a:spcBef>
                <a:spcPts val="0"/>
              </a:spcBef>
              <a:spcAft>
                <a:spcPts val="0"/>
              </a:spcAft>
              <a:buClrTx/>
              <a:buSzTx/>
              <a:buFontTx/>
              <a:buNone/>
              <a:tabLst/>
              <a:defRPr/>
            </a:pPr>
            <a:r>
              <a:rPr lang="fi-FI" sz="1400"/>
              <a:t>Käytännön opas, joka sisältää tietoa, esimerkkejä ja käytännön työkaluja, joiden avulla kiertotalousmuutos voidaan toteuttaa yrityksen arjessa.</a:t>
            </a:r>
          </a:p>
          <a:p>
            <a:endParaRPr lang="fi-FI" sz="1400"/>
          </a:p>
          <a:p>
            <a:r>
              <a:rPr lang="fi-FI" sz="1400"/>
              <a:t>Käsikirja on tarkoitettu suomalaisille yrityksille, jotka haluavat lähteä kehittämään kiertotalouden mukaista liiketoimintaa.</a:t>
            </a:r>
          </a:p>
          <a:p>
            <a:endParaRPr lang="fi-FI" sz="2000">
              <a:solidFill>
                <a:srgbClr val="000000"/>
              </a:solidFill>
              <a:latin typeface="Georgia"/>
            </a:endParaRPr>
          </a:p>
          <a:p>
            <a:r>
              <a:rPr lang="fi-FI" sz="2000">
                <a:solidFill>
                  <a:srgbClr val="000000"/>
                </a:solidFill>
                <a:latin typeface="Georgia"/>
              </a:rPr>
              <a:t>Suunnattu yrityksille, jotka haluavat erottua kilpailijoista, vastata paremmin asiakkaiden ja sidosryhmien odotuksiin sekä tuottaa enemmän lisäarvoa vähemmillä resursseilla.</a:t>
            </a:r>
            <a:endParaRPr lang="fi-FI" sz="1400"/>
          </a:p>
          <a:p>
            <a:endParaRPr lang="fi-FI" sz="1400"/>
          </a:p>
          <a:p>
            <a:pPr marL="0" marR="0" lvl="0" indent="0" algn="l" defTabSz="1039098" rtl="0" eaLnBrk="1" fontAlgn="auto" latinLnBrk="0" hangingPunct="1">
              <a:lnSpc>
                <a:spcPct val="100000"/>
              </a:lnSpc>
              <a:spcBef>
                <a:spcPts val="0"/>
              </a:spcBef>
              <a:spcAft>
                <a:spcPts val="0"/>
              </a:spcAft>
              <a:buClrTx/>
              <a:buSzTx/>
              <a:buFontTx/>
              <a:buNone/>
              <a:tabLst/>
              <a:defRPr/>
            </a:pPr>
            <a:r>
              <a:rPr lang="fi-FI" sz="1400"/>
              <a:t>Erityisesti pk-yrityksille kiertotalouden mahdollisuuksien kartoittamiseen ja liiketoimintamallin muutoksen tekemiseen. Isommille yrityksille toimii hyvin esimerkiksi kiertotalousosaamisen kehittämiseen.</a:t>
            </a:r>
          </a:p>
        </p:txBody>
      </p:sp>
      <p:sp>
        <p:nvSpPr>
          <p:cNvPr id="4" name="Dian numeron paikkamerkki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2736A07-9C51-40D5-9EDD-0D75448F2C9D}" type="slidenum">
              <a:rPr kumimoji="0" lang="fi-FI"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fi-FI"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2028652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marR="0" lvl="0" indent="0" algn="l" defTabSz="1039098" rtl="0" eaLnBrk="1" fontAlgn="auto" latinLnBrk="0" hangingPunct="1">
              <a:lnSpc>
                <a:spcPct val="100000"/>
              </a:lnSpc>
              <a:spcBef>
                <a:spcPts val="0"/>
              </a:spcBef>
              <a:spcAft>
                <a:spcPts val="0"/>
              </a:spcAft>
              <a:buClrTx/>
              <a:buSzTx/>
              <a:buFontTx/>
              <a:buNone/>
              <a:tabLst/>
              <a:defRPr/>
            </a:pPr>
            <a:r>
              <a:rPr lang="en-US" dirty="0"/>
              <a:t>Sitra on </a:t>
            </a:r>
            <a:r>
              <a:rPr lang="en-US" dirty="0" err="1"/>
              <a:t>myös</a:t>
            </a:r>
            <a:r>
              <a:rPr lang="en-US" dirty="0"/>
              <a:t> </a:t>
            </a:r>
            <a:r>
              <a:rPr lang="en-US" dirty="0" err="1"/>
              <a:t>laatinut</a:t>
            </a:r>
            <a:r>
              <a:rPr lang="en-US" dirty="0"/>
              <a:t> </a:t>
            </a:r>
            <a:r>
              <a:rPr lang="en-US" dirty="0" err="1"/>
              <a:t>eri</a:t>
            </a:r>
            <a:r>
              <a:rPr lang="en-US" dirty="0"/>
              <a:t> </a:t>
            </a:r>
            <a:r>
              <a:rPr lang="en-US" dirty="0" err="1"/>
              <a:t>teollisuudenalojen</a:t>
            </a:r>
            <a:r>
              <a:rPr lang="en-US" dirty="0"/>
              <a:t> </a:t>
            </a:r>
            <a:r>
              <a:rPr lang="en-US" dirty="0" err="1"/>
              <a:t>käyttöön</a:t>
            </a:r>
            <a:r>
              <a:rPr lang="en-US" dirty="0"/>
              <a:t> </a:t>
            </a:r>
            <a:r>
              <a:rPr lang="en-US" dirty="0" err="1"/>
              <a:t>työkirjoja</a:t>
            </a:r>
            <a:r>
              <a:rPr lang="en-US" dirty="0"/>
              <a:t>, </a:t>
            </a:r>
            <a:r>
              <a:rPr lang="en-US" dirty="0" err="1"/>
              <a:t>joiden</a:t>
            </a:r>
            <a:r>
              <a:rPr lang="en-US" dirty="0"/>
              <a:t> </a:t>
            </a:r>
            <a:r>
              <a:rPr lang="en-US" dirty="0" err="1"/>
              <a:t>avulla</a:t>
            </a:r>
            <a:r>
              <a:rPr lang="en-US" dirty="0"/>
              <a:t> </a:t>
            </a:r>
            <a:r>
              <a:rPr lang="en-US" dirty="0" err="1"/>
              <a:t>yritykset</a:t>
            </a:r>
            <a:r>
              <a:rPr lang="en-US" dirty="0"/>
              <a:t> </a:t>
            </a:r>
            <a:r>
              <a:rPr lang="en-US" dirty="0" err="1"/>
              <a:t>voivat</a:t>
            </a:r>
            <a:r>
              <a:rPr lang="en-US" dirty="0"/>
              <a:t> </a:t>
            </a:r>
            <a:r>
              <a:rPr lang="fi-FI" b="0" i="0" dirty="0">
                <a:solidFill>
                  <a:srgbClr val="000000"/>
                </a:solidFill>
                <a:effectLst/>
                <a:latin typeface="minion-pro"/>
              </a:rPr>
              <a:t>parantaa resurssien hyödyntämistä ja välttyä riskeiltä, jotka johtuvat säätelystä sekä sijoittajien ja yhteiskunnan aiheuttamasta paineesta.</a:t>
            </a:r>
          </a:p>
          <a:p>
            <a:endParaRPr lang="fi-FI" dirty="0"/>
          </a:p>
        </p:txBody>
      </p:sp>
      <p:sp>
        <p:nvSpPr>
          <p:cNvPr id="4" name="Dian numeron paikkamerkki 3"/>
          <p:cNvSpPr>
            <a:spLocks noGrp="1"/>
          </p:cNvSpPr>
          <p:nvPr>
            <p:ph type="sldNum" sz="quarter" idx="5"/>
          </p:nvPr>
        </p:nvSpPr>
        <p:spPr/>
        <p:txBody>
          <a:bodyPr/>
          <a:lstStyle/>
          <a:p>
            <a:fld id="{B2736A07-9C51-40D5-9EDD-0D75448F2C9D}" type="slidenum">
              <a:rPr lang="fi-FI" smtClean="0"/>
              <a:pPr/>
              <a:t>18</a:t>
            </a:fld>
            <a:endParaRPr lang="fi-FI"/>
          </a:p>
        </p:txBody>
      </p:sp>
    </p:spTree>
    <p:extLst>
      <p:ext uri="{BB962C8B-B14F-4D97-AF65-F5344CB8AC3E}">
        <p14:creationId xmlns:p14="http://schemas.microsoft.com/office/powerpoint/2010/main" val="11133718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b="0" i="0" u="none" strike="noStrike" dirty="0">
                <a:solidFill>
                  <a:srgbClr val="000000"/>
                </a:solidFill>
                <a:effectLst/>
                <a:latin typeface="minion-pro"/>
              </a:rPr>
              <a:t>Sitra on päivittänyt Kiertotalouden kiinnostavimmat -listaa jo vuodesta 2017. Tuona aikana kiertotalous on noussut yksittäisten edelläkävijöiden toiminnasta kannattavaksi liiketoiminnaksi yhä useammalle yritykselle.</a:t>
            </a:r>
          </a:p>
          <a:p>
            <a:r>
              <a:rPr lang="fi-FI" b="0" i="0" u="none" strike="noStrike" dirty="0">
                <a:solidFill>
                  <a:srgbClr val="000000"/>
                </a:solidFill>
                <a:effectLst/>
                <a:latin typeface="minion-pro"/>
              </a:rPr>
              <a:t>Ylen uutisissa 22.4 nostettu </a:t>
            </a:r>
            <a:r>
              <a:rPr lang="fi-FI" b="0" i="0" u="none" strike="noStrike" dirty="0" err="1">
                <a:solidFill>
                  <a:srgbClr val="000000"/>
                </a:solidFill>
                <a:effectLst/>
                <a:latin typeface="minion-pro"/>
              </a:rPr>
              <a:t>Kamupak</a:t>
            </a:r>
            <a:r>
              <a:rPr lang="fi-FI" b="0" i="0" u="none" strike="noStrike" dirty="0">
                <a:solidFill>
                  <a:srgbClr val="000000"/>
                </a:solidFill>
                <a:effectLst/>
                <a:latin typeface="minion-pro"/>
              </a:rPr>
              <a:t> on esiteltynä Sitran Kiertotalouden kiinnostavimmat listalla. </a:t>
            </a:r>
            <a:r>
              <a:rPr lang="fi-FI" b="0" i="0" u="none" strike="noStrike" dirty="0" err="1">
                <a:solidFill>
                  <a:srgbClr val="000000"/>
                </a:solidFill>
                <a:effectLst/>
                <a:latin typeface="minion-pro"/>
              </a:rPr>
              <a:t>Kamupak</a:t>
            </a:r>
            <a:r>
              <a:rPr lang="fi-FI" b="0" i="0" u="none" strike="noStrike" dirty="0">
                <a:solidFill>
                  <a:srgbClr val="000000"/>
                </a:solidFill>
                <a:effectLst/>
                <a:latin typeface="minion-pro"/>
              </a:rPr>
              <a:t> on digitaalinen panttijärjestelmään perustuva ratkaisu, jonka avulla kestopakkaukset ja -tuotteet pysyvät kierrossa. Tällä hetkellä se on käytössä 50 noutoruokaa myyvissä ravintoloissa, kahviloissa, kaupoissa eri puolella Suomea. Verkosto laajenee jatkuvasti pian myös muihin Pohjoismaihin.</a:t>
            </a:r>
            <a:endParaRPr lang="en-GB" dirty="0"/>
          </a:p>
        </p:txBody>
      </p:sp>
      <p:sp>
        <p:nvSpPr>
          <p:cNvPr id="4" name="Dian numeron paikkamerkki 3"/>
          <p:cNvSpPr>
            <a:spLocks noGrp="1"/>
          </p:cNvSpPr>
          <p:nvPr>
            <p:ph type="sldNum" sz="quarter" idx="5"/>
          </p:nvPr>
        </p:nvSpPr>
        <p:spPr/>
        <p:txBody>
          <a:bodyPr/>
          <a:lstStyle/>
          <a:p>
            <a:fld id="{B2736A07-9C51-40D5-9EDD-0D75448F2C9D}" type="slidenum">
              <a:rPr lang="fi-FI" smtClean="0"/>
              <a:pPr/>
              <a:t>19</a:t>
            </a:fld>
            <a:endParaRPr lang="fi-FI"/>
          </a:p>
        </p:txBody>
      </p:sp>
    </p:spTree>
    <p:extLst>
      <p:ext uri="{BB962C8B-B14F-4D97-AF65-F5344CB8AC3E}">
        <p14:creationId xmlns:p14="http://schemas.microsoft.com/office/powerpoint/2010/main" val="18284953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en-US" dirty="0"/>
              <a:t>Sitran </a:t>
            </a:r>
            <a:r>
              <a:rPr lang="en-US" dirty="0" err="1"/>
              <a:t>työpaperissa</a:t>
            </a:r>
            <a:r>
              <a:rPr lang="en-US" dirty="0"/>
              <a:t> </a:t>
            </a:r>
            <a:r>
              <a:rPr lang="en-US" dirty="0" err="1"/>
              <a:t>Kiertotalouden</a:t>
            </a:r>
            <a:r>
              <a:rPr lang="en-US" dirty="0"/>
              <a:t> </a:t>
            </a:r>
            <a:r>
              <a:rPr lang="en-US" dirty="0" err="1"/>
              <a:t>vaikutukset</a:t>
            </a:r>
            <a:r>
              <a:rPr lang="en-US" dirty="0"/>
              <a:t> </a:t>
            </a:r>
            <a:r>
              <a:rPr lang="en-US" dirty="0" err="1"/>
              <a:t>osaamiseen</a:t>
            </a:r>
            <a:r>
              <a:rPr lang="en-US" dirty="0"/>
              <a:t> ja </a:t>
            </a:r>
            <a:r>
              <a:rPr lang="en-US" dirty="0" err="1"/>
              <a:t>työhön</a:t>
            </a:r>
            <a:r>
              <a:rPr lang="en-US" dirty="0"/>
              <a:t> </a:t>
            </a:r>
            <a:r>
              <a:rPr lang="en-US" dirty="0" err="1"/>
              <a:t>tarkasteltiin</a:t>
            </a:r>
            <a:r>
              <a:rPr lang="en-US" dirty="0"/>
              <a:t> </a:t>
            </a:r>
            <a:r>
              <a:rPr lang="fi-FI" dirty="0"/>
              <a:t>neljää sektoria, joita priorisoidaan myös EU:n kiertotalouden toimintasuunnitelmassa. Tarkasteltavat alat ovat tekstiili, elektroniikka, muovi sekä rakentaminen ja rakennukset. Näistä Suomessa tarkasteltiin tekstiili- ja elektroniikkasektoria. Työpaperista löytyy kullekin sektorille laaditut infograafit kiertotalouden edellyttämistä taidoista kierron eri vaiheessa. </a:t>
            </a:r>
          </a:p>
          <a:p>
            <a:endParaRPr lang="en-US" dirty="0"/>
          </a:p>
          <a:p>
            <a:r>
              <a:rPr lang="en-US" dirty="0" err="1"/>
              <a:t>Tässä</a:t>
            </a:r>
            <a:r>
              <a:rPr lang="en-US" dirty="0"/>
              <a:t> </a:t>
            </a:r>
            <a:r>
              <a:rPr lang="en-US" dirty="0" err="1"/>
              <a:t>kuvattuna</a:t>
            </a:r>
            <a:r>
              <a:rPr lang="en-US" dirty="0"/>
              <a:t> </a:t>
            </a:r>
            <a:r>
              <a:rPr lang="en-US" dirty="0" err="1"/>
              <a:t>kiertotalouden</a:t>
            </a:r>
            <a:r>
              <a:rPr lang="en-US" dirty="0"/>
              <a:t> </a:t>
            </a:r>
            <a:r>
              <a:rPr lang="en-US" dirty="0" err="1"/>
              <a:t>periaatteen</a:t>
            </a:r>
            <a:r>
              <a:rPr lang="en-US" dirty="0"/>
              <a:t> </a:t>
            </a:r>
            <a:r>
              <a:rPr lang="en-US" dirty="0" err="1"/>
              <a:t>mukaisella</a:t>
            </a:r>
            <a:r>
              <a:rPr lang="en-US" dirty="0"/>
              <a:t> </a:t>
            </a:r>
            <a:r>
              <a:rPr lang="en-US" dirty="0" err="1"/>
              <a:t>tekstiilisektorilla</a:t>
            </a:r>
            <a:r>
              <a:rPr lang="en-US" dirty="0"/>
              <a:t> </a:t>
            </a:r>
            <a:r>
              <a:rPr lang="en-US" dirty="0" err="1"/>
              <a:t>tarvittavat</a:t>
            </a:r>
            <a:r>
              <a:rPr lang="en-US" dirty="0"/>
              <a:t> </a:t>
            </a:r>
            <a:r>
              <a:rPr lang="en-US" dirty="0" err="1"/>
              <a:t>taidot</a:t>
            </a:r>
            <a:endParaRPr lang="en-FI" dirty="0"/>
          </a:p>
        </p:txBody>
      </p:sp>
      <p:sp>
        <p:nvSpPr>
          <p:cNvPr id="4" name="Dian numeron paikkamerkki 3"/>
          <p:cNvSpPr>
            <a:spLocks noGrp="1"/>
          </p:cNvSpPr>
          <p:nvPr>
            <p:ph type="sldNum" sz="quarter" idx="5"/>
          </p:nvPr>
        </p:nvSpPr>
        <p:spPr/>
        <p:txBody>
          <a:bodyPr/>
          <a:lstStyle/>
          <a:p>
            <a:fld id="{B2736A07-9C51-40D5-9EDD-0D75448F2C9D}" type="slidenum">
              <a:rPr lang="fi-FI" smtClean="0"/>
              <a:pPr/>
              <a:t>20</a:t>
            </a:fld>
            <a:endParaRPr lang="fi-FI"/>
          </a:p>
        </p:txBody>
      </p:sp>
    </p:spTree>
    <p:extLst>
      <p:ext uri="{BB962C8B-B14F-4D97-AF65-F5344CB8AC3E}">
        <p14:creationId xmlns:p14="http://schemas.microsoft.com/office/powerpoint/2010/main" val="2062907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normAutofit fontScale="77500" lnSpcReduction="20000"/>
          </a:bodyPr>
          <a:lstStyle/>
          <a:p>
            <a:r>
              <a:rPr lang="fi-FI" dirty="0">
                <a:effectLst/>
              </a:rPr>
              <a:t>”Edelläkävijä työvaatteiden ja tekstiilien tarjoamisessa palveluna. Arkista mutta tehokasta työtä, jossa kiertotalousliiketoiminnan yksityiskohdat on hiottu kuntoon ja tavoitteena on kierrättää sata prosenttia tuotteista.”</a:t>
            </a:r>
          </a:p>
          <a:p>
            <a:r>
              <a:rPr lang="fi-FI" b="1" dirty="0">
                <a:effectLst/>
              </a:rPr>
              <a:t>Kiertotalouden kiinnostavimmat 2.1 –asiantuntijaraati</a:t>
            </a:r>
            <a:endParaRPr lang="fi-FI" b="0" i="0" dirty="0">
              <a:solidFill>
                <a:srgbClr val="000000"/>
              </a:solidFill>
              <a:effectLst/>
              <a:latin typeface="RationalText"/>
            </a:endParaRPr>
          </a:p>
          <a:p>
            <a:pPr algn="l"/>
            <a:endParaRPr lang="fi-FI" b="0" i="0" dirty="0">
              <a:solidFill>
                <a:srgbClr val="000000"/>
              </a:solidFill>
              <a:effectLst/>
              <a:latin typeface="RationalText"/>
            </a:endParaRPr>
          </a:p>
          <a:p>
            <a:pPr algn="l"/>
            <a:endParaRPr lang="fi-FI" b="0" i="0" dirty="0">
              <a:solidFill>
                <a:srgbClr val="000000"/>
              </a:solidFill>
              <a:effectLst/>
              <a:latin typeface="RationalText"/>
            </a:endParaRPr>
          </a:p>
          <a:p>
            <a:pPr algn="l"/>
            <a:r>
              <a:rPr lang="fi-FI" b="0" i="0" dirty="0">
                <a:solidFill>
                  <a:srgbClr val="000000"/>
                </a:solidFill>
                <a:effectLst/>
                <a:latin typeface="RationalText"/>
              </a:rPr>
              <a:t>”Lindström on kasvanut 170 vuodessa lankavärjäämöstä kansainväliseksi tekstiilien vuokrausyritykseksi, joka huolehtii tarjoamiensa tekstiilien koko elinkaaresta. Ekosysteemeistä ja vastuullisuudesta vastaava johtaja Anna-Kaisa Huttusen mukaan tekstiilit palveluna -mallin avulla asiakkaat voivat keskittyä ydintoimintaansa</a:t>
            </a:r>
          </a:p>
          <a:p>
            <a:pPr algn="l"/>
            <a:br>
              <a:rPr lang="fi-FI" b="0" i="0" dirty="0">
                <a:solidFill>
                  <a:srgbClr val="000000"/>
                </a:solidFill>
                <a:effectLst/>
                <a:latin typeface="minion-pro"/>
              </a:rPr>
            </a:br>
            <a:r>
              <a:rPr lang="fi-FI" b="0" i="0" dirty="0">
                <a:solidFill>
                  <a:srgbClr val="000000"/>
                </a:solidFill>
                <a:effectLst/>
                <a:latin typeface="minion-pro"/>
              </a:rPr>
              <a:t>Lindströmin tarina alkaa jo 1840-luvulta. Olemme aina tarjonneet palveluita: ensin lankavärjäämönä, sitten pesulana ja jo 1930-luvulla vuokraamalla ja huoltamalla työvaatteita yhdelle asiakkaallemme. Nykyään varmaankin sanottaisiin, että kyseessä oli pilotti ja olimme alan pioneereja.</a:t>
            </a:r>
          </a:p>
          <a:p>
            <a:pPr algn="l"/>
            <a:endParaRPr lang="fi-FI" b="0" i="0" dirty="0">
              <a:solidFill>
                <a:srgbClr val="000000"/>
              </a:solidFill>
              <a:effectLst/>
              <a:latin typeface="minion-pro"/>
            </a:endParaRPr>
          </a:p>
          <a:p>
            <a:pPr algn="l"/>
            <a:r>
              <a:rPr lang="fi-FI" b="0" i="0" dirty="0">
                <a:solidFill>
                  <a:srgbClr val="000000"/>
                </a:solidFill>
                <a:effectLst/>
                <a:latin typeface="minion-pro"/>
              </a:rPr>
              <a:t>1990-luvulla aloimme keskittyä tekstiilit palveluna -liiketoimintaan laajemmin. Yritykset tarvitsevat erilaisia tekstiileitä, mutta niiden omistaminen, varastointi ja huolto kuluttavat rahaa ja luonnonvaroja. Me tarjoamme yritysten käyttöön niiden tarvitsemat tekstiilit ja huolehdimme tuotteiden koko elinkaaresta aina suunnittelusta uudelleenkäyttöön. Suunnittelemme ja valmistamme tekstiilit vain tarpeeseen ja mahdollisimman kestäviksi. Näin voimme vähentää ylikulutusta ja säästämme luonnonvaroja.</a:t>
            </a:r>
          </a:p>
          <a:p>
            <a:pPr algn="l"/>
            <a:endParaRPr lang="fi-FI" b="0" i="0" dirty="0">
              <a:solidFill>
                <a:srgbClr val="000000"/>
              </a:solidFill>
              <a:effectLst/>
              <a:latin typeface="minion-pro"/>
            </a:endParaRPr>
          </a:p>
          <a:p>
            <a:pPr algn="l"/>
            <a:r>
              <a:rPr lang="fi-FI" b="0" i="0" dirty="0">
                <a:solidFill>
                  <a:srgbClr val="000000"/>
                </a:solidFill>
                <a:effectLst/>
                <a:latin typeface="minion-pro"/>
              </a:rPr>
              <a:t>Tarvitsemme mukaan useita toimijoita, jotta koko tuotteen elinkaari olisi kiertotalouden mukainen. Perinteisessä, lineaarisessa toimintamallissa yritys valmistaa ja myy tuotteen.</a:t>
            </a:r>
          </a:p>
          <a:p>
            <a:pPr algn="l"/>
            <a:endParaRPr lang="fi-FI" b="0" i="0" dirty="0">
              <a:solidFill>
                <a:srgbClr val="000000"/>
              </a:solidFill>
              <a:effectLst/>
              <a:latin typeface="minion-pro"/>
            </a:endParaRPr>
          </a:p>
          <a:p>
            <a:pPr algn="l"/>
            <a:r>
              <a:rPr lang="fi-FI" b="0" i="0" dirty="0">
                <a:solidFill>
                  <a:srgbClr val="000000"/>
                </a:solidFill>
                <a:effectLst/>
                <a:latin typeface="minion-pro"/>
              </a:rPr>
              <a:t>Kiertotalousmallissa tarvitsemme mukaan kumppaneita esimerkiksi poistotekstiilien kierrättämiseen sekä uusien, kiertotalouteen paremmin sopivien tekstiilikuitujen kehittämiseen.</a:t>
            </a:r>
          </a:p>
          <a:p>
            <a:pPr algn="l"/>
            <a:endParaRPr lang="fi-FI" b="0" i="0" dirty="0">
              <a:solidFill>
                <a:srgbClr val="000000"/>
              </a:solidFill>
              <a:effectLst/>
              <a:latin typeface="minion-pro"/>
            </a:endParaRPr>
          </a:p>
          <a:p>
            <a:pPr algn="l"/>
            <a:r>
              <a:rPr lang="fi-FI" b="0" i="0" dirty="0">
                <a:solidFill>
                  <a:srgbClr val="000000"/>
                </a:solidFill>
                <a:effectLst/>
                <a:latin typeface="minion-pro"/>
              </a:rPr>
              <a:t>Digitalisaatiolla on tärkeä rooli tekstiilit palveluna -mallissa. Lähes kaikissa tekstiileissämme on mikrosiru jonka avulla voimme varmistaa, että asiakkaillamme on oikea määrä tekstiilejä käytössään. Näin voimme siirtää tarpeettomia tekstiilejä kohteesta toiseen, ja vältymme ennenaikaiselta uusien tekstiilien hankinnalta. Seuraamme myös tekstiilien käyttöä ja kulumista, jotta voimme kehittää tuotteita entistä kestävämmäksi.</a:t>
            </a:r>
          </a:p>
          <a:p>
            <a:pPr algn="l"/>
            <a:endParaRPr lang="fi-FI" b="0" i="0" dirty="0">
              <a:solidFill>
                <a:srgbClr val="000000"/>
              </a:solidFill>
              <a:effectLst/>
              <a:latin typeface="minion-pro"/>
            </a:endParaRPr>
          </a:p>
          <a:p>
            <a:pPr algn="l"/>
            <a:r>
              <a:rPr lang="fi-FI" b="0" i="0" dirty="0">
                <a:solidFill>
                  <a:srgbClr val="000000"/>
                </a:solidFill>
                <a:effectLst/>
                <a:latin typeface="minion-pro"/>
              </a:rPr>
              <a:t>Tekstiiliteollisuus kuormittaa edelleen ympäristöä. Vaikka huollamme ja pesemme tekstiilimme tehokkaasti, haluamme tulevaisuudessa tehdä toiminnastamme entistä vähäpäästöisempää. Tavoitteenamme on kierrättää kaikki käytöstä poistuvat tekstiilit ja siirtyä esimerkiksi käyttämään uusiutuvaa energiaa palvelukeskuksissamme.</a:t>
            </a:r>
          </a:p>
          <a:p>
            <a:pPr algn="l"/>
            <a:endParaRPr lang="fi-FI" b="0" i="0" dirty="0">
              <a:solidFill>
                <a:srgbClr val="000000"/>
              </a:solidFill>
              <a:effectLst/>
              <a:latin typeface="minion-pro"/>
            </a:endParaRPr>
          </a:p>
          <a:p>
            <a:pPr algn="l"/>
            <a:r>
              <a:rPr lang="fi-FI" b="0" i="0" dirty="0">
                <a:solidFill>
                  <a:srgbClr val="000000"/>
                </a:solidFill>
                <a:effectLst/>
                <a:latin typeface="minion-pro"/>
              </a:rPr>
              <a:t>Toimimme 24 maassa, ja meillä on niissä kaikissa valtavat mahdollisuudet kasvaa. Vaikka Lindström on Suomessa suuri yritys, tekstiilit palveluna on vielä monelle yritykselle uusi toimintatapa. Seuraavaksi haemme kasvua elintarviketeollisuuden, lääketeollisuuden ja terveydenhuollon toimialoilta.”</a:t>
            </a:r>
          </a:p>
          <a:p>
            <a:pPr algn="l"/>
            <a:endParaRPr lang="fi-FI" b="0" i="0" dirty="0">
              <a:solidFill>
                <a:srgbClr val="000000"/>
              </a:solidFill>
              <a:effectLst/>
              <a:latin typeface="minion-pro"/>
            </a:endParaRPr>
          </a:p>
          <a:p>
            <a:pPr algn="l"/>
            <a:r>
              <a:rPr lang="fi-FI" b="0" i="0" dirty="0">
                <a:solidFill>
                  <a:srgbClr val="000000"/>
                </a:solidFill>
                <a:effectLst/>
                <a:latin typeface="minion-pro"/>
              </a:rPr>
              <a:t>– Anna-Kaisa Huttunen, ekosysteemeistä ja vastuullisuudesta vastaava johtaja</a:t>
            </a:r>
          </a:p>
          <a:p>
            <a:endParaRPr lang="fi-FI" dirty="0">
              <a:effectLst/>
            </a:endParaRPr>
          </a:p>
          <a:p>
            <a:r>
              <a:rPr lang="fi-FI" b="1" dirty="0">
                <a:effectLst/>
                <a:latin typeface="RationalText"/>
              </a:rPr>
              <a:t>Lindström: yritystekstiilit palveluna</a:t>
            </a:r>
          </a:p>
          <a:p>
            <a:r>
              <a:rPr lang="fi-FI" dirty="0">
                <a:effectLst/>
              </a:rPr>
              <a:t>Päätoimiala: Tekstiilivuokraus</a:t>
            </a:r>
          </a:p>
          <a:p>
            <a:r>
              <a:rPr lang="fi-FI" dirty="0">
                <a:effectLst/>
              </a:rPr>
              <a:t>Perustamisvuosi: 1848</a:t>
            </a:r>
          </a:p>
          <a:p>
            <a:r>
              <a:rPr lang="fi-FI" dirty="0">
                <a:effectLst/>
              </a:rPr>
              <a:t>Liikevaihto: Yli 50 miljoonaa euroa</a:t>
            </a:r>
          </a:p>
          <a:p>
            <a:r>
              <a:rPr lang="fi-FI" dirty="0">
                <a:effectLst/>
              </a:rPr>
              <a:t>Kiertotalouden lanseerausvuosi: 1938</a:t>
            </a:r>
          </a:p>
          <a:p>
            <a:r>
              <a:rPr lang="fi-FI" dirty="0">
                <a:effectLst/>
              </a:rPr>
              <a:t>Kiertotalouden osuus liiketoiminnasta: 98 %</a:t>
            </a:r>
          </a:p>
          <a:p>
            <a:r>
              <a:rPr lang="fi-FI" dirty="0">
                <a:effectLst/>
              </a:rPr>
              <a:t>Kotipaikka: Helsinki</a:t>
            </a:r>
          </a:p>
          <a:p>
            <a:r>
              <a:rPr lang="fi-FI" dirty="0">
                <a:effectLst/>
              </a:rPr>
              <a:t>Henkilöstön koko: yli 250</a:t>
            </a:r>
          </a:p>
          <a:p>
            <a:endParaRPr lang="fi-FI" dirty="0"/>
          </a:p>
        </p:txBody>
      </p:sp>
      <p:sp>
        <p:nvSpPr>
          <p:cNvPr id="4" name="Dian numeron paikkamerkki 3"/>
          <p:cNvSpPr>
            <a:spLocks noGrp="1"/>
          </p:cNvSpPr>
          <p:nvPr>
            <p:ph type="sldNum" sz="quarter" idx="5"/>
          </p:nvPr>
        </p:nvSpPr>
        <p:spPr/>
        <p:txBody>
          <a:bodyPr/>
          <a:lstStyle/>
          <a:p>
            <a:fld id="{B2736A07-9C51-40D5-9EDD-0D75448F2C9D}" type="slidenum">
              <a:rPr lang="fi-FI" smtClean="0"/>
              <a:pPr/>
              <a:t>21</a:t>
            </a:fld>
            <a:endParaRPr lang="fi-FI"/>
          </a:p>
        </p:txBody>
      </p:sp>
    </p:spTree>
    <p:extLst>
      <p:ext uri="{BB962C8B-B14F-4D97-AF65-F5344CB8AC3E}">
        <p14:creationId xmlns:p14="http://schemas.microsoft.com/office/powerpoint/2010/main" val="38490283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gn="l"/>
            <a:r>
              <a:rPr lang="fi-FI" b="0" i="0" dirty="0">
                <a:solidFill>
                  <a:srgbClr val="000000"/>
                </a:solidFill>
                <a:effectLst/>
                <a:latin typeface="minion-pro"/>
              </a:rPr>
              <a:t>Teemme Sitrassa työtä yhdessä suomalaisten ja kansainvälisten yhteistyökumppaneidemme kanssa ja tarjoamme ensimmäisinä maailmassa keinoja tähän uudenlaiseen arkeen.</a:t>
            </a:r>
          </a:p>
          <a:p>
            <a:pPr algn="l"/>
            <a:r>
              <a:rPr lang="fi-FI" b="0" i="0" dirty="0">
                <a:solidFill>
                  <a:srgbClr val="000000"/>
                </a:solidFill>
                <a:effectLst/>
                <a:latin typeface="minion-pro"/>
              </a:rPr>
              <a:t>Siinä yritysten liiketoimintamallit perustuvat kiertotalouteen ja palveluiden tarjoamiseen eikä vain uusien tuotteiden valmistukseen.</a:t>
            </a:r>
          </a:p>
          <a:p>
            <a:pPr algn="l"/>
            <a:r>
              <a:rPr lang="fi-FI" b="0" i="0" dirty="0">
                <a:solidFill>
                  <a:srgbClr val="000000"/>
                </a:solidFill>
                <a:effectLst/>
                <a:latin typeface="minion-pro"/>
              </a:rPr>
              <a:t>Autamme ihmisiä löytämään oman tapansa elää kestävästi ja lisäämme ympäristöystävällisten ratkaisujen kysyntää sekä haastamme julkisen sektorin luomaan uudelle talousmallille, hiilineutraalille kiertotaloudelle, toimivat puitteet.</a:t>
            </a:r>
          </a:p>
          <a:p>
            <a:pPr algn="l"/>
            <a:endParaRPr lang="fi-FI" b="0" i="0" dirty="0">
              <a:solidFill>
                <a:srgbClr val="000000"/>
              </a:solidFill>
              <a:effectLst/>
              <a:latin typeface="minion-pro"/>
            </a:endParaRPr>
          </a:p>
          <a:p>
            <a:pPr algn="l"/>
            <a:r>
              <a:rPr lang="fi-FI" b="0" i="0" dirty="0">
                <a:solidFill>
                  <a:srgbClr val="000000"/>
                </a:solidFill>
                <a:effectLst/>
                <a:latin typeface="minion-pro"/>
              </a:rPr>
              <a:t>Tähtäämme siihen, että vuonna 2025 Suomi on uudenlaisen, kestävän yhteiskunnan kansainvälinen suunnannäyttäjä.</a:t>
            </a:r>
          </a:p>
          <a:p>
            <a:endParaRPr lang="fi-FI" dirty="0"/>
          </a:p>
        </p:txBody>
      </p:sp>
      <p:sp>
        <p:nvSpPr>
          <p:cNvPr id="4" name="Dian numeron paikkamerkki 3"/>
          <p:cNvSpPr>
            <a:spLocks noGrp="1"/>
          </p:cNvSpPr>
          <p:nvPr>
            <p:ph type="sldNum" sz="quarter" idx="5"/>
          </p:nvPr>
        </p:nvSpPr>
        <p:spPr/>
        <p:txBody>
          <a:bodyPr/>
          <a:lstStyle/>
          <a:p>
            <a:fld id="{B2736A07-9C51-40D5-9EDD-0D75448F2C9D}" type="slidenum">
              <a:rPr lang="fi-FI" smtClean="0"/>
              <a:pPr/>
              <a:t>2</a:t>
            </a:fld>
            <a:endParaRPr lang="fi-FI"/>
          </a:p>
        </p:txBody>
      </p:sp>
    </p:spTree>
    <p:extLst>
      <p:ext uri="{BB962C8B-B14F-4D97-AF65-F5344CB8AC3E}">
        <p14:creationId xmlns:p14="http://schemas.microsoft.com/office/powerpoint/2010/main" val="35927927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b="0" i="0" u="none" strike="noStrike" dirty="0">
                <a:solidFill>
                  <a:srgbClr val="000000"/>
                </a:solidFill>
                <a:effectLst/>
                <a:latin typeface="minion-pro"/>
              </a:rPr>
              <a:t>Tutkimusten mukaan tekstiilien huoltaminen ja niiden käyttöajan pidentäminen ovat paras keino vähentää tekstiiliteollisuuden päästöjä. Vaatteiden korjaaminen ompelemalla on yksi vaihtoehto, mutta se vie aikaa eikä kaikkia tekstiilejä voi korjata ompelemalla.</a:t>
            </a:r>
          </a:p>
          <a:p>
            <a:endParaRPr lang="fi-FI" b="0" i="0" u="none" strike="noStrike" dirty="0">
              <a:solidFill>
                <a:srgbClr val="000000"/>
              </a:solidFill>
              <a:effectLst/>
              <a:latin typeface="minion-pro"/>
            </a:endParaRPr>
          </a:p>
          <a:p>
            <a:r>
              <a:rPr lang="fi-FI" b="0" i="0" u="none" strike="noStrike" dirty="0">
                <a:solidFill>
                  <a:srgbClr val="000000"/>
                </a:solidFill>
                <a:effectLst/>
                <a:latin typeface="minion-pro"/>
              </a:rPr>
              <a:t>Vaatelaastari on kotimainen tekstiilien tarrapaikka, jolla voi korjata vaatteen nopeasti ja helposti ilman ompelua tai silitystä. Saimme ensimmäisen toimivan mallikappaleen pesukoneesta ulos vuonna 2018. Sen jälkeen olemme tehneet valtavan määrän kehitystyötä erilaisten materiaalien käytössä.</a:t>
            </a:r>
            <a:endParaRPr lang="en-GB" dirty="0"/>
          </a:p>
        </p:txBody>
      </p:sp>
      <p:sp>
        <p:nvSpPr>
          <p:cNvPr id="4" name="Dian numeron paikkamerkki 3"/>
          <p:cNvSpPr>
            <a:spLocks noGrp="1"/>
          </p:cNvSpPr>
          <p:nvPr>
            <p:ph type="sldNum" sz="quarter" idx="5"/>
          </p:nvPr>
        </p:nvSpPr>
        <p:spPr/>
        <p:txBody>
          <a:bodyPr/>
          <a:lstStyle/>
          <a:p>
            <a:fld id="{B2736A07-9C51-40D5-9EDD-0D75448F2C9D}" type="slidenum">
              <a:rPr lang="fi-FI" smtClean="0"/>
              <a:pPr/>
              <a:t>22</a:t>
            </a:fld>
            <a:endParaRPr lang="fi-FI"/>
          </a:p>
        </p:txBody>
      </p:sp>
    </p:spTree>
    <p:extLst>
      <p:ext uri="{BB962C8B-B14F-4D97-AF65-F5344CB8AC3E}">
        <p14:creationId xmlns:p14="http://schemas.microsoft.com/office/powerpoint/2010/main" val="38343975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gn="l"/>
            <a:r>
              <a:rPr lang="fi-FI" b="0" i="0" dirty="0">
                <a:solidFill>
                  <a:srgbClr val="111111"/>
                </a:solidFill>
                <a:effectLst/>
                <a:highlight>
                  <a:srgbClr val="F5F5F5"/>
                </a:highlight>
                <a:latin typeface="-apple-system"/>
              </a:rPr>
              <a:t>Kyllä, Suomessa on useita yrityksiä, jotka edistävät kiertotaloutta tekstiilialalla. </a:t>
            </a:r>
            <a:r>
              <a:rPr lang="fi-FI" b="0" i="0" dirty="0">
                <a:solidFill>
                  <a:srgbClr val="111111"/>
                </a:solidFill>
                <a:effectLst/>
                <a:highlight>
                  <a:srgbClr val="F5F5F5"/>
                </a:highlight>
                <a:latin typeface="-apple-system"/>
                <a:hlinkClick r:id="rId3"/>
              </a:rPr>
              <a:t>Esimerkiksi </a:t>
            </a:r>
            <a:r>
              <a:rPr lang="fi-FI" b="1" i="0" dirty="0">
                <a:solidFill>
                  <a:srgbClr val="111111"/>
                </a:solidFill>
                <a:effectLst/>
                <a:highlight>
                  <a:srgbClr val="F5F5F5"/>
                </a:highlight>
                <a:latin typeface="-apple-system"/>
                <a:hlinkClick r:id="rId3"/>
              </a:rPr>
              <a:t>Rester Oy</a:t>
            </a:r>
            <a:r>
              <a:rPr lang="fi-FI" b="0" i="0" dirty="0">
                <a:solidFill>
                  <a:srgbClr val="111111"/>
                </a:solidFill>
                <a:effectLst/>
                <a:highlight>
                  <a:srgbClr val="F5F5F5"/>
                </a:highlight>
                <a:latin typeface="-apple-system"/>
                <a:hlinkClick r:id="rId3"/>
              </a:rPr>
              <a:t> keskittyy keräämään ja käsittelemään B2B- ja julkisen sektorin tekstiilijätettä, kun taas </a:t>
            </a:r>
            <a:r>
              <a:rPr lang="fi-FI" b="1" i="0" dirty="0">
                <a:solidFill>
                  <a:srgbClr val="111111"/>
                </a:solidFill>
                <a:effectLst/>
                <a:highlight>
                  <a:srgbClr val="F5F5F5"/>
                </a:highlight>
                <a:latin typeface="-apple-system"/>
                <a:hlinkClick r:id="rId3"/>
              </a:rPr>
              <a:t>Lounais-Suomen Jätehuolto (LSJH)</a:t>
            </a:r>
            <a:r>
              <a:rPr lang="fi-FI" b="0" i="0" dirty="0">
                <a:solidFill>
                  <a:srgbClr val="111111"/>
                </a:solidFill>
                <a:effectLst/>
                <a:highlight>
                  <a:srgbClr val="F5F5F5"/>
                </a:highlight>
                <a:latin typeface="-apple-system"/>
                <a:hlinkClick r:id="rId3"/>
              </a:rPr>
              <a:t> kehittää valtakunnallista toimintamallia kuluttajien käytöstä poistetuille tekstiileille yhdessä 28 muun kunnallisen jäteyhtiön kanssa</a:t>
            </a:r>
            <a:r>
              <a:rPr lang="fi-FI" b="0" i="0" baseline="30000" dirty="0">
                <a:solidFill>
                  <a:srgbClr val="111111"/>
                </a:solidFill>
                <a:effectLst/>
                <a:highlight>
                  <a:srgbClr val="F5F5F5"/>
                </a:highlight>
                <a:latin typeface="-apple-system"/>
                <a:hlinkClick r:id="rId3"/>
              </a:rPr>
              <a:t>1</a:t>
            </a:r>
            <a:r>
              <a:rPr lang="fi-FI" b="0" i="0" dirty="0">
                <a:solidFill>
                  <a:srgbClr val="111111"/>
                </a:solidFill>
                <a:effectLst/>
                <a:highlight>
                  <a:srgbClr val="F5F5F5"/>
                </a:highlight>
                <a:latin typeface="-apple-system"/>
              </a:rPr>
              <a:t>. </a:t>
            </a:r>
            <a:r>
              <a:rPr lang="fi-FI" b="0" i="0" dirty="0">
                <a:solidFill>
                  <a:srgbClr val="111111"/>
                </a:solidFill>
                <a:effectLst/>
                <a:highlight>
                  <a:srgbClr val="F5F5F5"/>
                </a:highlight>
                <a:latin typeface="-apple-system"/>
                <a:hlinkClick r:id="rId3"/>
              </a:rPr>
              <a:t>Molemmat yritykset ovat investoineet kierrätyslaitoksiin, jotka aloittivat toimintansa vuonna 2021</a:t>
            </a:r>
            <a:r>
              <a:rPr lang="fi-FI" b="0" i="0" baseline="30000" dirty="0">
                <a:solidFill>
                  <a:srgbClr val="111111"/>
                </a:solidFill>
                <a:effectLst/>
                <a:highlight>
                  <a:srgbClr val="F5F5F5"/>
                </a:highlight>
                <a:latin typeface="-apple-system"/>
                <a:hlinkClick r:id="rId3"/>
              </a:rPr>
              <a:t>1</a:t>
            </a:r>
            <a:r>
              <a:rPr lang="fi-FI" b="0" i="0" dirty="0">
                <a:solidFill>
                  <a:srgbClr val="111111"/>
                </a:solidFill>
                <a:effectLst/>
                <a:highlight>
                  <a:srgbClr val="F5F5F5"/>
                </a:highlight>
                <a:latin typeface="-apple-system"/>
              </a:rPr>
              <a:t>.</a:t>
            </a:r>
          </a:p>
          <a:p>
            <a:pPr algn="l"/>
            <a:r>
              <a:rPr lang="fi-FI" b="0" i="0" dirty="0">
                <a:solidFill>
                  <a:srgbClr val="111111"/>
                </a:solidFill>
                <a:effectLst/>
                <a:highlight>
                  <a:srgbClr val="F5F5F5"/>
                </a:highlight>
                <a:latin typeface="-apple-system"/>
                <a:hlinkClick r:id="rId3"/>
              </a:rPr>
              <a:t>Nämä yritykset ovat avainasemassa Suomen kiertotalouden ekosysteemissä, sillä ne keräävät ja prosessoivat tekstiilijätettä ja tarjoavat uudelleenkäytettäviä kuituja muille toimijoille</a:t>
            </a:r>
            <a:r>
              <a:rPr lang="fi-FI" b="0" i="0" baseline="30000" dirty="0">
                <a:solidFill>
                  <a:srgbClr val="111111"/>
                </a:solidFill>
                <a:effectLst/>
                <a:highlight>
                  <a:srgbClr val="F5F5F5"/>
                </a:highlight>
                <a:latin typeface="-apple-system"/>
                <a:hlinkClick r:id="rId3"/>
              </a:rPr>
              <a:t>1</a:t>
            </a:r>
            <a:r>
              <a:rPr lang="fi-FI" b="0" i="0" dirty="0">
                <a:solidFill>
                  <a:srgbClr val="111111"/>
                </a:solidFill>
                <a:effectLst/>
                <a:highlight>
                  <a:srgbClr val="F5F5F5"/>
                </a:highlight>
                <a:latin typeface="-apple-system"/>
              </a:rPr>
              <a:t>. </a:t>
            </a:r>
            <a:r>
              <a:rPr lang="fi-FI" b="0" i="0">
                <a:solidFill>
                  <a:srgbClr val="111111"/>
                </a:solidFill>
                <a:effectLst/>
                <a:highlight>
                  <a:srgbClr val="F5F5F5"/>
                </a:highlight>
                <a:latin typeface="-apple-system"/>
                <a:hlinkClick r:id="rId3"/>
              </a:rPr>
              <a:t>Tämä tukee Suomen tavoitetta tulla hiilineutraaliksi kiertotalousyhteiskunnaksi vuoteen 2035 mennessä</a:t>
            </a:r>
            <a:r>
              <a:rPr lang="fi-FI" b="0" i="0" baseline="30000">
                <a:solidFill>
                  <a:srgbClr val="111111"/>
                </a:solidFill>
                <a:effectLst/>
                <a:highlight>
                  <a:srgbClr val="F5F5F5"/>
                </a:highlight>
                <a:latin typeface="-apple-system"/>
                <a:hlinkClick r:id="rId3"/>
              </a:rPr>
              <a:t>1</a:t>
            </a:r>
            <a:r>
              <a:rPr lang="fi-FI" b="0" i="0">
                <a:solidFill>
                  <a:srgbClr val="111111"/>
                </a:solidFill>
                <a:effectLst/>
                <a:highlight>
                  <a:srgbClr val="F5F5F5"/>
                </a:highlight>
                <a:latin typeface="-apple-system"/>
              </a:rPr>
              <a:t>.</a:t>
            </a:r>
          </a:p>
          <a:p>
            <a:endParaRPr lang="fi-FI"/>
          </a:p>
        </p:txBody>
      </p:sp>
      <p:sp>
        <p:nvSpPr>
          <p:cNvPr id="4" name="Dian numeron paikkamerkki 3"/>
          <p:cNvSpPr>
            <a:spLocks noGrp="1"/>
          </p:cNvSpPr>
          <p:nvPr>
            <p:ph type="sldNum" sz="quarter" idx="5"/>
          </p:nvPr>
        </p:nvSpPr>
        <p:spPr/>
        <p:txBody>
          <a:bodyPr/>
          <a:lstStyle/>
          <a:p>
            <a:fld id="{B2736A07-9C51-40D5-9EDD-0D75448F2C9D}" type="slidenum">
              <a:rPr lang="fi-FI" smtClean="0"/>
              <a:pPr/>
              <a:t>23</a:t>
            </a:fld>
            <a:endParaRPr lang="fi-FI"/>
          </a:p>
        </p:txBody>
      </p:sp>
    </p:spTree>
    <p:extLst>
      <p:ext uri="{BB962C8B-B14F-4D97-AF65-F5344CB8AC3E}">
        <p14:creationId xmlns:p14="http://schemas.microsoft.com/office/powerpoint/2010/main" val="7318563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en-GB" sz="1400" b="0" dirty="0" err="1"/>
              <a:t>Sitran</a:t>
            </a:r>
            <a:r>
              <a:rPr lang="en-GB" sz="1400" b="0" dirty="0"/>
              <a:t> </a:t>
            </a:r>
            <a:r>
              <a:rPr lang="en-GB" sz="1400" b="0" dirty="0" err="1"/>
              <a:t>uusimmassa</a:t>
            </a:r>
            <a:r>
              <a:rPr lang="en-GB" sz="1400" b="0" dirty="0"/>
              <a:t> Circular Solutions for nature- </a:t>
            </a:r>
            <a:r>
              <a:rPr lang="en-GB" sz="1400" b="0" dirty="0" err="1"/>
              <a:t>listauksessa</a:t>
            </a:r>
            <a:r>
              <a:rPr lang="en-GB" sz="1400" b="0" dirty="0"/>
              <a:t> </a:t>
            </a:r>
            <a:r>
              <a:rPr lang="en-GB" sz="1400" b="0" dirty="0" err="1"/>
              <a:t>sovelletaan</a:t>
            </a:r>
            <a:r>
              <a:rPr lang="en-GB" sz="1400" b="0" dirty="0"/>
              <a:t> </a:t>
            </a:r>
            <a:r>
              <a:rPr lang="en-GB" sz="1400" b="0" dirty="0" err="1"/>
              <a:t>kiertotalouden</a:t>
            </a:r>
            <a:r>
              <a:rPr lang="en-GB" sz="1400" b="0" dirty="0"/>
              <a:t> </a:t>
            </a:r>
            <a:r>
              <a:rPr lang="en-GB" sz="1400" b="0" dirty="0" err="1"/>
              <a:t>periaatteita</a:t>
            </a:r>
            <a:r>
              <a:rPr lang="en-GB" sz="1400" b="0" dirty="0"/>
              <a:t> </a:t>
            </a:r>
            <a:r>
              <a:rPr lang="en-GB" sz="1400" b="0" dirty="0" err="1"/>
              <a:t>biologisen</a:t>
            </a:r>
            <a:r>
              <a:rPr lang="en-GB" sz="1400" b="0" dirty="0"/>
              <a:t> </a:t>
            </a:r>
            <a:r>
              <a:rPr lang="en-GB" sz="1400" b="0" dirty="0" err="1"/>
              <a:t>monimuotoisuuden</a:t>
            </a:r>
            <a:r>
              <a:rPr lang="en-GB" sz="1400" b="0" dirty="0"/>
              <a:t> </a:t>
            </a:r>
            <a:r>
              <a:rPr lang="en-GB" sz="1400" b="0" dirty="0" err="1"/>
              <a:t>häviämisen</a:t>
            </a:r>
            <a:r>
              <a:rPr lang="en-GB" sz="1400" b="0" dirty="0"/>
              <a:t> </a:t>
            </a:r>
            <a:r>
              <a:rPr lang="en-GB" sz="1400" b="0" dirty="0" err="1"/>
              <a:t>torjumiseksi</a:t>
            </a:r>
            <a:r>
              <a:rPr lang="en-GB" sz="1400" b="0" dirty="0"/>
              <a:t>. </a:t>
            </a:r>
            <a:r>
              <a:rPr lang="en-GB" sz="1400" b="0" dirty="0" err="1"/>
              <a:t>Listalla</a:t>
            </a:r>
            <a:r>
              <a:rPr lang="en-GB" sz="1400" b="0" dirty="0"/>
              <a:t> </a:t>
            </a:r>
            <a:r>
              <a:rPr lang="en-GB" sz="1400" b="0" dirty="0" err="1"/>
              <a:t>korostuu</a:t>
            </a:r>
            <a:r>
              <a:rPr lang="en-GB" sz="1400" b="0" dirty="0"/>
              <a:t> </a:t>
            </a:r>
            <a:r>
              <a:rPr lang="en-GB" sz="1400" b="0" dirty="0" err="1"/>
              <a:t>yhteistyön</a:t>
            </a:r>
            <a:r>
              <a:rPr lang="en-GB" sz="1400" b="0" dirty="0"/>
              <a:t> </a:t>
            </a:r>
            <a:r>
              <a:rPr lang="en-GB" sz="1400" b="0" dirty="0" err="1"/>
              <a:t>mahdollisuudet</a:t>
            </a:r>
            <a:r>
              <a:rPr lang="en-GB" sz="1400" b="0" dirty="0"/>
              <a:t> </a:t>
            </a:r>
            <a:r>
              <a:rPr lang="en-GB" sz="1400" b="0" dirty="0" err="1"/>
              <a:t>kiertotaloudessa</a:t>
            </a:r>
            <a:r>
              <a:rPr lang="en-GB" sz="1400" b="0" dirty="0"/>
              <a:t>. </a:t>
            </a:r>
          </a:p>
          <a:p>
            <a:endParaRPr lang="en-GB" sz="1400" b="0" dirty="0"/>
          </a:p>
          <a:p>
            <a:r>
              <a:rPr lang="en-GB" sz="1400" b="0" dirty="0" err="1"/>
              <a:t>FabPatch</a:t>
            </a:r>
            <a:r>
              <a:rPr lang="en-GB" sz="1400" b="0" dirty="0"/>
              <a:t> </a:t>
            </a:r>
            <a:r>
              <a:rPr lang="en-GB" sz="1400" b="0" dirty="0" err="1"/>
              <a:t>ja</a:t>
            </a:r>
            <a:r>
              <a:rPr lang="en-GB" sz="1400" b="0" dirty="0"/>
              <a:t> </a:t>
            </a:r>
            <a:r>
              <a:rPr lang="en-GB" sz="1400" b="0" dirty="0" err="1"/>
              <a:t>Reima</a:t>
            </a:r>
            <a:r>
              <a:rPr lang="en-GB" sz="1400" b="0" dirty="0"/>
              <a:t> </a:t>
            </a:r>
            <a:r>
              <a:rPr lang="en-GB" sz="1400" b="0" dirty="0" err="1"/>
              <a:t>toimivat</a:t>
            </a:r>
            <a:r>
              <a:rPr lang="en-GB" sz="1400" b="0" dirty="0"/>
              <a:t> </a:t>
            </a:r>
            <a:r>
              <a:rPr lang="en-GB" sz="1400" b="0" dirty="0" err="1"/>
              <a:t>tekstiiliteollisuudessa</a:t>
            </a:r>
            <a:r>
              <a:rPr lang="en-GB" sz="1400" b="0" dirty="0"/>
              <a:t> </a:t>
            </a:r>
            <a:r>
              <a:rPr lang="en-GB" sz="1400" b="0" dirty="0" err="1"/>
              <a:t>ja</a:t>
            </a:r>
            <a:r>
              <a:rPr lang="en-GB" sz="1400" b="0" dirty="0"/>
              <a:t> </a:t>
            </a:r>
            <a:r>
              <a:rPr lang="en-GB" sz="1400" b="0" dirty="0" err="1"/>
              <a:t>pyrkivät</a:t>
            </a:r>
            <a:r>
              <a:rPr lang="en-GB" sz="1400" b="0" dirty="0"/>
              <a:t> </a:t>
            </a:r>
            <a:r>
              <a:rPr lang="en-GB" sz="1400" b="0" dirty="0" err="1"/>
              <a:t>edistämään</a:t>
            </a:r>
            <a:r>
              <a:rPr lang="en-GB" sz="1400" b="0" dirty="0"/>
              <a:t> </a:t>
            </a:r>
            <a:r>
              <a:rPr lang="en-GB" sz="1400" b="0" dirty="0" err="1"/>
              <a:t>tekstiilien</a:t>
            </a:r>
            <a:r>
              <a:rPr lang="en-GB" sz="1400" b="0" dirty="0"/>
              <a:t> </a:t>
            </a:r>
            <a:r>
              <a:rPr lang="en-GB" sz="1400" b="0" dirty="0" err="1"/>
              <a:t>uudelleenkäyttöä</a:t>
            </a:r>
            <a:r>
              <a:rPr lang="en-GB" sz="1400" b="0" dirty="0"/>
              <a:t> </a:t>
            </a:r>
            <a:r>
              <a:rPr lang="en-GB" sz="1400" b="0" dirty="0" err="1"/>
              <a:t>ja</a:t>
            </a:r>
            <a:r>
              <a:rPr lang="en-GB" sz="1400" b="0" dirty="0"/>
              <a:t> </a:t>
            </a:r>
            <a:r>
              <a:rPr lang="en-GB" sz="1400" b="0" dirty="0" err="1"/>
              <a:t>korjausta</a:t>
            </a:r>
            <a:r>
              <a:rPr lang="en-GB" sz="1400" b="0" dirty="0"/>
              <a:t> </a:t>
            </a:r>
            <a:r>
              <a:rPr lang="en-GB" sz="1400" b="0" dirty="0" err="1"/>
              <a:t>tarjoamalla</a:t>
            </a:r>
            <a:r>
              <a:rPr lang="en-GB" sz="1400" b="0" dirty="0"/>
              <a:t> </a:t>
            </a:r>
            <a:r>
              <a:rPr lang="en-GB" sz="1400" b="0" dirty="0" err="1"/>
              <a:t>asiakkaille</a:t>
            </a:r>
            <a:r>
              <a:rPr lang="en-GB" sz="1400" b="0" dirty="0"/>
              <a:t> </a:t>
            </a:r>
            <a:r>
              <a:rPr lang="en-GB" sz="1400" b="0" dirty="0" err="1"/>
              <a:t>työkaluja</a:t>
            </a:r>
            <a:r>
              <a:rPr lang="en-GB" sz="1400" b="0" dirty="0"/>
              <a:t> </a:t>
            </a:r>
            <a:r>
              <a:rPr lang="en-GB" sz="1400" b="0" dirty="0" err="1"/>
              <a:t>olemassa</a:t>
            </a:r>
            <a:r>
              <a:rPr lang="en-GB" sz="1400" b="0" dirty="0"/>
              <a:t> </a:t>
            </a:r>
            <a:r>
              <a:rPr lang="en-GB" sz="1400" b="0" dirty="0" err="1"/>
              <a:t>olevien</a:t>
            </a:r>
            <a:r>
              <a:rPr lang="en-GB" sz="1400" b="0" dirty="0"/>
              <a:t> </a:t>
            </a:r>
            <a:r>
              <a:rPr lang="en-GB" sz="1400" b="0" dirty="0" err="1"/>
              <a:t>vaatteiden</a:t>
            </a:r>
            <a:r>
              <a:rPr lang="en-GB" sz="1400" b="0" dirty="0"/>
              <a:t> </a:t>
            </a:r>
            <a:r>
              <a:rPr lang="en-GB" sz="1400" b="0" dirty="0" err="1"/>
              <a:t>elinkaaren</a:t>
            </a:r>
            <a:r>
              <a:rPr lang="en-GB" sz="1400" b="0" dirty="0"/>
              <a:t> </a:t>
            </a:r>
            <a:r>
              <a:rPr lang="en-GB" sz="1400" b="0" dirty="0" err="1"/>
              <a:t>pidentämiseen</a:t>
            </a:r>
            <a:r>
              <a:rPr lang="en-GB" sz="1400" b="0" dirty="0"/>
              <a:t>. Reiman </a:t>
            </a:r>
            <a:r>
              <a:rPr lang="en-GB" sz="1400" b="0" dirty="0" err="1"/>
              <a:t>panostus</a:t>
            </a:r>
            <a:r>
              <a:rPr lang="en-GB" sz="1400" b="0" dirty="0"/>
              <a:t> </a:t>
            </a:r>
            <a:r>
              <a:rPr lang="en-GB" sz="1400" b="0" dirty="0" err="1"/>
              <a:t>laatuun</a:t>
            </a:r>
            <a:r>
              <a:rPr lang="en-GB" sz="1400" b="0" dirty="0"/>
              <a:t> </a:t>
            </a:r>
            <a:r>
              <a:rPr lang="en-GB" sz="1400" b="0" dirty="0" err="1"/>
              <a:t>ja</a:t>
            </a:r>
            <a:r>
              <a:rPr lang="en-GB" sz="1400" b="0" dirty="0"/>
              <a:t> </a:t>
            </a:r>
            <a:r>
              <a:rPr lang="en-GB" sz="1400" b="0" dirty="0" err="1"/>
              <a:t>kestävyyteen</a:t>
            </a:r>
            <a:r>
              <a:rPr lang="en-GB" sz="1400" b="0" dirty="0"/>
              <a:t> </a:t>
            </a:r>
            <a:r>
              <a:rPr lang="en-GB" sz="1400" b="0" dirty="0" err="1"/>
              <a:t>lastenvaatteiden</a:t>
            </a:r>
            <a:r>
              <a:rPr lang="en-GB" sz="1400" b="0" dirty="0"/>
              <a:t> </a:t>
            </a:r>
            <a:r>
              <a:rPr lang="en-GB" sz="1400" b="0" dirty="0" err="1"/>
              <a:t>suunnittelussa</a:t>
            </a:r>
            <a:r>
              <a:rPr lang="en-GB" sz="1400" b="0" dirty="0"/>
              <a:t> </a:t>
            </a:r>
            <a:r>
              <a:rPr lang="en-GB" sz="1400" b="0" dirty="0" err="1"/>
              <a:t>mahdollistaa</a:t>
            </a:r>
            <a:r>
              <a:rPr lang="en-GB" sz="1400" b="0" dirty="0"/>
              <a:t> </a:t>
            </a:r>
            <a:r>
              <a:rPr lang="en-GB" sz="1400" b="0" dirty="0" err="1"/>
              <a:t>pidemmän</a:t>
            </a:r>
            <a:r>
              <a:rPr lang="en-GB" sz="1400" b="0" dirty="0"/>
              <a:t> </a:t>
            </a:r>
            <a:r>
              <a:rPr lang="en-GB" sz="1400" b="0" dirty="0" err="1"/>
              <a:t>käyttöiän</a:t>
            </a:r>
            <a:r>
              <a:rPr lang="en-GB" sz="1400" b="0" dirty="0"/>
              <a:t> </a:t>
            </a:r>
            <a:r>
              <a:rPr lang="en-GB" sz="1400" b="0" dirty="0" err="1"/>
              <a:t>ja</a:t>
            </a:r>
            <a:r>
              <a:rPr lang="en-GB" sz="1400" b="0" dirty="0"/>
              <a:t> </a:t>
            </a:r>
            <a:r>
              <a:rPr lang="en-GB" sz="1400" b="0" dirty="0" err="1"/>
              <a:t>mahdollistaa</a:t>
            </a:r>
            <a:r>
              <a:rPr lang="en-GB" sz="1400" b="0" dirty="0"/>
              <a:t> </a:t>
            </a:r>
            <a:r>
              <a:rPr lang="en-GB" sz="1400" b="0" dirty="0" err="1"/>
              <a:t>ennen</a:t>
            </a:r>
            <a:r>
              <a:rPr lang="en-GB" sz="1400" b="0" dirty="0"/>
              <a:t> </a:t>
            </a:r>
            <a:r>
              <a:rPr lang="en-GB" sz="1400" b="0" dirty="0" err="1"/>
              <a:t>kaikkea</a:t>
            </a:r>
            <a:r>
              <a:rPr lang="en-GB" sz="1400" b="0" dirty="0"/>
              <a:t> </a:t>
            </a:r>
            <a:r>
              <a:rPr lang="en-GB" sz="1400" b="0" dirty="0" err="1"/>
              <a:t>korjattavuuden</a:t>
            </a:r>
            <a:r>
              <a:rPr lang="en-GB" sz="1400" b="0" dirty="0"/>
              <a:t>.</a:t>
            </a:r>
          </a:p>
          <a:p>
            <a:endParaRPr lang="en-GB" sz="1400" b="0" dirty="0"/>
          </a:p>
          <a:p>
            <a:r>
              <a:rPr lang="en-GB" sz="1400" b="0" dirty="0" err="1"/>
              <a:t>FabPatch</a:t>
            </a:r>
            <a:r>
              <a:rPr lang="en-GB" sz="1400" b="0" dirty="0"/>
              <a:t> </a:t>
            </a:r>
            <a:r>
              <a:rPr lang="en-GB" sz="1400" b="0" dirty="0" err="1"/>
              <a:t>valmistaa</a:t>
            </a:r>
            <a:r>
              <a:rPr lang="en-GB" sz="1400" b="0" dirty="0"/>
              <a:t> </a:t>
            </a:r>
            <a:r>
              <a:rPr lang="en-GB" sz="1400" b="0" dirty="0" err="1"/>
              <a:t>korkealaatuisia</a:t>
            </a:r>
            <a:r>
              <a:rPr lang="en-GB" sz="1400" b="0" dirty="0"/>
              <a:t> </a:t>
            </a:r>
            <a:r>
              <a:rPr lang="en-GB" sz="1400" b="0" dirty="0" err="1"/>
              <a:t>tekstiilien</a:t>
            </a:r>
            <a:r>
              <a:rPr lang="en-GB" sz="1400" b="0" dirty="0"/>
              <a:t> </a:t>
            </a:r>
            <a:r>
              <a:rPr lang="en-GB" sz="1400" b="0" dirty="0" err="1"/>
              <a:t>korjauslaastareita</a:t>
            </a:r>
            <a:r>
              <a:rPr lang="en-GB" sz="1400" b="0" dirty="0"/>
              <a:t>, </a:t>
            </a:r>
            <a:r>
              <a:rPr lang="en-GB" sz="1400" b="0" dirty="0" err="1"/>
              <a:t>joissa</a:t>
            </a:r>
            <a:r>
              <a:rPr lang="en-GB" sz="1400" b="0" dirty="0"/>
              <a:t> </a:t>
            </a:r>
            <a:r>
              <a:rPr lang="en-GB" sz="1400" b="0" dirty="0" err="1"/>
              <a:t>ei</a:t>
            </a:r>
            <a:r>
              <a:rPr lang="en-GB" sz="1400" b="0" dirty="0"/>
              <a:t> ole </a:t>
            </a:r>
            <a:r>
              <a:rPr lang="en-GB" sz="1400" b="0" dirty="0" err="1"/>
              <a:t>haitallisia</a:t>
            </a:r>
            <a:r>
              <a:rPr lang="en-GB" sz="1400" b="0" dirty="0"/>
              <a:t> </a:t>
            </a:r>
            <a:r>
              <a:rPr lang="en-GB" sz="1400" b="0" dirty="0" err="1"/>
              <a:t>aineita</a:t>
            </a:r>
            <a:r>
              <a:rPr lang="en-GB" sz="1400" b="0" dirty="0"/>
              <a:t> tai </a:t>
            </a:r>
            <a:r>
              <a:rPr lang="en-GB" sz="1400" b="0" dirty="0" err="1"/>
              <a:t>liuottimia</a:t>
            </a:r>
            <a:r>
              <a:rPr lang="en-GB" sz="1400" b="0" dirty="0"/>
              <a:t>. </a:t>
            </a:r>
            <a:r>
              <a:rPr lang="en-GB" sz="1400" b="0" dirty="0" err="1"/>
              <a:t>Nämä</a:t>
            </a:r>
            <a:r>
              <a:rPr lang="en-GB" sz="1400" b="0" dirty="0"/>
              <a:t> </a:t>
            </a:r>
            <a:r>
              <a:rPr lang="en-GB" sz="1400" b="0" dirty="0" err="1"/>
              <a:t>paikat</a:t>
            </a:r>
            <a:r>
              <a:rPr lang="en-GB" sz="1400" b="0" dirty="0"/>
              <a:t> </a:t>
            </a:r>
            <a:r>
              <a:rPr lang="en-GB" sz="1400" b="0" dirty="0" err="1"/>
              <a:t>voidaan</a:t>
            </a:r>
            <a:r>
              <a:rPr lang="en-GB" sz="1400" b="0" dirty="0"/>
              <a:t> </a:t>
            </a:r>
            <a:r>
              <a:rPr lang="en-GB" sz="1400" b="0" dirty="0" err="1"/>
              <a:t>räätälöidä</a:t>
            </a:r>
            <a:r>
              <a:rPr lang="en-GB" sz="1400" b="0" dirty="0"/>
              <a:t> </a:t>
            </a:r>
            <a:r>
              <a:rPr lang="en-GB" sz="1400" b="0" dirty="0" err="1"/>
              <a:t>yhteistuotemerkkien</a:t>
            </a:r>
            <a:r>
              <a:rPr lang="en-GB" sz="1400" b="0" dirty="0"/>
              <a:t> </a:t>
            </a:r>
            <a:r>
              <a:rPr lang="en-GB" sz="1400" b="0" dirty="0" err="1"/>
              <a:t>ja</a:t>
            </a:r>
            <a:r>
              <a:rPr lang="en-GB" sz="1400" b="0" dirty="0"/>
              <a:t> </a:t>
            </a:r>
            <a:r>
              <a:rPr lang="en-GB" sz="1400" b="0" dirty="0" err="1"/>
              <a:t>yhteensopivien</a:t>
            </a:r>
            <a:r>
              <a:rPr lang="en-GB" sz="1400" b="0" dirty="0"/>
              <a:t> </a:t>
            </a:r>
            <a:r>
              <a:rPr lang="en-GB" sz="1400" b="0" dirty="0" err="1"/>
              <a:t>korjaustuotteiden</a:t>
            </a:r>
            <a:r>
              <a:rPr lang="en-GB" sz="1400" b="0" dirty="0"/>
              <a:t> </a:t>
            </a:r>
            <a:r>
              <a:rPr lang="en-GB" sz="1400" b="0" dirty="0" err="1"/>
              <a:t>kanssa</a:t>
            </a:r>
            <a:r>
              <a:rPr lang="en-GB" sz="1400" b="0" dirty="0"/>
              <a:t>. </a:t>
            </a:r>
            <a:r>
              <a:rPr lang="en-GB" sz="1400" b="0" dirty="0" err="1"/>
              <a:t>Reima</a:t>
            </a:r>
            <a:r>
              <a:rPr lang="en-GB" sz="1400" b="0" dirty="0"/>
              <a:t> on </a:t>
            </a:r>
            <a:r>
              <a:rPr lang="en-GB" sz="1400" b="0" dirty="0" err="1"/>
              <a:t>ollut</a:t>
            </a:r>
            <a:r>
              <a:rPr lang="en-GB" sz="1400" b="0" dirty="0"/>
              <a:t> </a:t>
            </a:r>
            <a:r>
              <a:rPr lang="en-GB" sz="1400" b="0" dirty="0" err="1"/>
              <a:t>yksi</a:t>
            </a:r>
            <a:r>
              <a:rPr lang="en-GB" sz="1400" b="0" dirty="0"/>
              <a:t> </a:t>
            </a:r>
            <a:r>
              <a:rPr lang="en-GB" sz="1400" b="0" dirty="0" err="1"/>
              <a:t>ensimmäisistä</a:t>
            </a:r>
            <a:r>
              <a:rPr lang="en-GB" sz="1400" b="0" dirty="0"/>
              <a:t> </a:t>
            </a:r>
            <a:r>
              <a:rPr lang="en-GB" sz="1400" b="0" dirty="0" err="1"/>
              <a:t>FabPatchin</a:t>
            </a:r>
            <a:r>
              <a:rPr lang="en-GB" sz="1400" b="0" dirty="0"/>
              <a:t> </a:t>
            </a:r>
            <a:r>
              <a:rPr lang="en-GB" sz="1400" b="0" dirty="0" err="1"/>
              <a:t>jälleenmyyjistä</a:t>
            </a:r>
            <a:r>
              <a:rPr lang="en-GB" sz="1400" b="0" dirty="0"/>
              <a:t> </a:t>
            </a:r>
            <a:r>
              <a:rPr lang="en-GB" sz="1400" b="0" dirty="0" err="1"/>
              <a:t>ja</a:t>
            </a:r>
            <a:r>
              <a:rPr lang="en-GB" sz="1400" b="0" dirty="0"/>
              <a:t> he </a:t>
            </a:r>
            <a:r>
              <a:rPr lang="en-GB" sz="1400" b="0" dirty="0" err="1"/>
              <a:t>ovat</a:t>
            </a:r>
            <a:r>
              <a:rPr lang="en-GB" sz="1400" b="0" dirty="0"/>
              <a:t> </a:t>
            </a:r>
            <a:r>
              <a:rPr lang="en-GB" sz="1400" b="0" dirty="0" err="1"/>
              <a:t>luoneet</a:t>
            </a:r>
            <a:r>
              <a:rPr lang="en-GB" sz="1400" b="0" dirty="0"/>
              <a:t> </a:t>
            </a:r>
            <a:r>
              <a:rPr lang="en-GB" sz="1400" b="0" dirty="0" err="1"/>
              <a:t>yhdessä</a:t>
            </a:r>
            <a:r>
              <a:rPr lang="en-GB" sz="1400" b="0" dirty="0"/>
              <a:t> </a:t>
            </a:r>
            <a:r>
              <a:rPr lang="en-GB" sz="1400" b="0" dirty="0" err="1"/>
              <a:t>tuotteen</a:t>
            </a:r>
            <a:r>
              <a:rPr lang="en-GB" sz="1400" b="0" dirty="0"/>
              <a:t> Reiman </a:t>
            </a:r>
            <a:r>
              <a:rPr lang="en-GB" sz="1400" b="0" dirty="0" err="1"/>
              <a:t>omalla</a:t>
            </a:r>
            <a:r>
              <a:rPr lang="en-GB" sz="1400" b="0" dirty="0"/>
              <a:t> </a:t>
            </a:r>
            <a:r>
              <a:rPr lang="en-GB" sz="1400" b="0" dirty="0" err="1"/>
              <a:t>kuviolla</a:t>
            </a:r>
            <a:r>
              <a:rPr lang="en-GB" sz="1400" b="0" dirty="0"/>
              <a:t>.</a:t>
            </a:r>
          </a:p>
        </p:txBody>
      </p:sp>
      <p:sp>
        <p:nvSpPr>
          <p:cNvPr id="4" name="Dian numeron paikkamerkki 3"/>
          <p:cNvSpPr>
            <a:spLocks noGrp="1"/>
          </p:cNvSpPr>
          <p:nvPr>
            <p:ph type="sldNum" sz="quarter" idx="5"/>
          </p:nvPr>
        </p:nvSpPr>
        <p:spPr/>
        <p:txBody>
          <a:bodyPr/>
          <a:lstStyle/>
          <a:p>
            <a:fld id="{B2736A07-9C51-40D5-9EDD-0D75448F2C9D}" type="slidenum">
              <a:rPr lang="fi-FI" smtClean="0"/>
              <a:pPr/>
              <a:t>24</a:t>
            </a:fld>
            <a:endParaRPr lang="fi-FI"/>
          </a:p>
        </p:txBody>
      </p:sp>
    </p:spTree>
    <p:extLst>
      <p:ext uri="{BB962C8B-B14F-4D97-AF65-F5344CB8AC3E}">
        <p14:creationId xmlns:p14="http://schemas.microsoft.com/office/powerpoint/2010/main" val="32392999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g2519509ecdc_0_0: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 name="Google Shape;158;g2519509ecdc_0_0:notes"/>
          <p:cNvSpPr txBox="1">
            <a:spLocks noGrp="1"/>
          </p:cNvSpPr>
          <p:nvPr>
            <p:ph type="body" idx="1"/>
          </p:nvPr>
        </p:nvSpPr>
        <p:spPr>
          <a:xfrm>
            <a:off x="701675" y="4416425"/>
            <a:ext cx="5607000" cy="41832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fi-FI" u="sng" dirty="0">
                <a:solidFill>
                  <a:schemeClr val="hlink"/>
                </a:solidFill>
                <a:hlinkClick r:id="rId3"/>
              </a:rPr>
              <a:t>https://op.europa.eu/en/publication-detail/-/publication/9f3fc2a6-b02f-11ec-83e1-01aa75ed71a1</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fi-FI" dirty="0"/>
              <a:t>Onko riittävällä tasolla henkilöille jotka eivät ole ikinä aiheesta kuulleet?</a:t>
            </a:r>
            <a:endParaRPr dirty="0"/>
          </a:p>
          <a:p>
            <a:pPr marL="0" lvl="0" indent="0" algn="l" rtl="0">
              <a:spcBef>
                <a:spcPts val="0"/>
              </a:spcBef>
              <a:spcAft>
                <a:spcPts val="0"/>
              </a:spcAft>
              <a:buNone/>
            </a:pPr>
            <a:r>
              <a:rPr lang="fi-FI" dirty="0"/>
              <a:t>Yritysten arvoketjun visualisointi / arvoketjun visualisointi voisi olla tässä hyvä.</a:t>
            </a:r>
            <a:endParaRPr dirty="0"/>
          </a:p>
          <a:p>
            <a:pPr marL="0" lvl="0" indent="0" algn="l" rtl="0">
              <a:spcBef>
                <a:spcPts val="0"/>
              </a:spcBef>
              <a:spcAft>
                <a:spcPts val="0"/>
              </a:spcAft>
              <a:buNone/>
            </a:pPr>
            <a:r>
              <a:rPr lang="fi-FI" dirty="0"/>
              <a:t>Kuka data laittaa tuotepassiin ja kuka datan tänne laittaa?</a:t>
            </a:r>
            <a:endParaRPr dirty="0"/>
          </a:p>
        </p:txBody>
      </p:sp>
      <p:sp>
        <p:nvSpPr>
          <p:cNvPr id="159" name="Google Shape;159;g2519509ecdc_0_0:notes"/>
          <p:cNvSpPr txBox="1">
            <a:spLocks noGrp="1"/>
          </p:cNvSpPr>
          <p:nvPr>
            <p:ph type="sldNum" idx="12"/>
          </p:nvPr>
        </p:nvSpPr>
        <p:spPr>
          <a:xfrm>
            <a:off x="3970338" y="8829675"/>
            <a:ext cx="3038400" cy="4650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fi-FI"/>
              <a:t>25</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b="0" i="0" dirty="0">
                <a:solidFill>
                  <a:srgbClr val="000000"/>
                </a:solidFill>
                <a:effectLst/>
                <a:latin typeface="minion-pro"/>
              </a:rPr>
              <a:t>Vuonna 2019 julkistettu vihreän kehityksen ohjelma on auttanut maanosaa vauhdittamaan vihreää siirtymää ja irtautumaan Venäjän fossiilienergiasta.</a:t>
            </a:r>
          </a:p>
          <a:p>
            <a:r>
              <a:rPr lang="fi-FI" b="0" i="0" dirty="0">
                <a:solidFill>
                  <a:srgbClr val="000000"/>
                </a:solidFill>
                <a:effectLst/>
                <a:latin typeface="minion-pro"/>
              </a:rPr>
              <a:t>Sitran uusi muistio ehdottaa, että seuraavan EU-komission tulee jatkaa ja päivittää ohjelmaa.</a:t>
            </a:r>
          </a:p>
          <a:p>
            <a:r>
              <a:rPr lang="fi-FI" b="0" i="0" dirty="0">
                <a:solidFill>
                  <a:srgbClr val="000000"/>
                </a:solidFill>
                <a:effectLst/>
                <a:latin typeface="minion-pro"/>
              </a:rPr>
              <a:t>Luonnon tilaa parantavat ja luontoa uusintavat ratkaisut luovat myös työtä ja hyvinvointia unionin alueelle. </a:t>
            </a:r>
          </a:p>
          <a:p>
            <a:r>
              <a:rPr lang="fi-FI" b="0" i="0" dirty="0">
                <a:solidFill>
                  <a:srgbClr val="000000"/>
                </a:solidFill>
                <a:effectLst/>
                <a:latin typeface="minion-pro"/>
              </a:rPr>
              <a:t> Suomen talous hyötyisi kiertotalouden mukaisista EU:n sisämarkkinoista. Nyt jo nähdään, että Suomi on houkutteleva paikka vihreän siirtymän investoinneille. Suomalaisilla yrityksillä on myös vahvaa kiertotalousosaamista, jota voidaan viedä maailmalle.</a:t>
            </a:r>
            <a:endParaRPr lang="fi-FI"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2736A07-9C51-40D5-9EDD-0D75448F2C9D}" type="slidenum">
              <a:rPr kumimoji="0" lang="fi-FI"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fi-FI"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6980529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normAutofit/>
          </a:bodyPr>
          <a:lstStyle/>
          <a:p>
            <a:pPr marL="238760" indent="-238760">
              <a:buFont typeface="Arial"/>
              <a:buChar char="•"/>
            </a:pPr>
            <a:r>
              <a:rPr lang="fi" sz="1400"/>
              <a:t>Kiertotalousratkaisuilla on vuosi vuodelta kasvavat, miljardien eurojen markkinat, ja EU-sääntely ja kansainvälinen kysyntä tukevat markkinaa. Kiertotaloudella voidaan saavuttaa myös merkittäviä päästövähennyksiä pidentämällä tuotteiden ja laitteiden elinkaaria, torjua luontokatoa ja lisätä EU:n omavaraisuutta ja kriisinkestävyyttä kierrättämällä raaka-aineet uusiokäyttöön </a:t>
            </a:r>
          </a:p>
          <a:p>
            <a:pPr marL="0" indent="0">
              <a:buNone/>
            </a:pPr>
            <a:endParaRPr lang="fi" sz="1400"/>
          </a:p>
          <a:p>
            <a:pPr marL="238760" indent="-238760">
              <a:buFont typeface="Arial"/>
              <a:buChar char="•"/>
            </a:pPr>
            <a:r>
              <a:rPr lang="fi-FI" sz="1400"/>
              <a:t>EU:n markkinasääntelyllä, kuten tuotepolitiikalla ja vihreillä julkisilla hankinnoilla voidaan vauhdittaa kiertotalousratkaisujen kysyntää edellyttämällä tuotteilta korjattavuutta ja kierrätettävyyttä ja asettamalla kriteerejä kierrätettyjen materiaalien osuudesta eri tuotteille (ml. kierrätetyt akkumineraalit, tekstiilit, pakkausmuovit ja metallit).</a:t>
            </a:r>
          </a:p>
          <a:p>
            <a:pPr marL="0" indent="0">
              <a:buNone/>
            </a:pPr>
            <a:endParaRPr lang="fi-FI" sz="1400"/>
          </a:p>
          <a:p>
            <a:pPr marL="238760" indent="-238760">
              <a:buFont typeface="Arial"/>
              <a:buChar char="•"/>
            </a:pPr>
            <a:r>
              <a:rPr lang="fi-FI" sz="1400"/>
              <a:t>EU-sääntely ohjaa jo tähän suuntaan uuden akkuasetuksen, pakkauslainsäädännön päivityksen ja EU:n Critical </a:t>
            </a:r>
            <a:r>
              <a:rPr lang="fi-FI" sz="1400" err="1"/>
              <a:t>Raw</a:t>
            </a:r>
            <a:r>
              <a:rPr lang="fi-FI" sz="1400"/>
              <a:t> </a:t>
            </a:r>
            <a:r>
              <a:rPr lang="fi-FI" sz="1400" err="1"/>
              <a:t>Materials</a:t>
            </a:r>
            <a:r>
              <a:rPr lang="fi-FI" sz="1400"/>
              <a:t> </a:t>
            </a:r>
            <a:r>
              <a:rPr lang="fi-FI" sz="1400" err="1"/>
              <a:t>Actin</a:t>
            </a:r>
            <a:r>
              <a:rPr lang="fi-FI" sz="1400"/>
              <a:t> kautta, mutta suuntaa kannattaa vahvistaa, sillä olemme toistaiseksi kaukana kiertotaloudesta. </a:t>
            </a:r>
          </a:p>
          <a:p>
            <a:pPr marL="238760" indent="-238760">
              <a:buFont typeface="Arial"/>
              <a:buChar char="•"/>
            </a:pPr>
            <a:endParaRPr lang="fi-FI" sz="1400"/>
          </a:p>
          <a:p>
            <a:pPr marL="238760" indent="-238760">
              <a:buFont typeface="Arial"/>
              <a:buChar char="•"/>
            </a:pPr>
            <a:r>
              <a:rPr lang="fi-FI" sz="1400"/>
              <a:t>Suomessa on merkittävää kiertotalousosaamista esimerkiksi tekstiilisektorilla, kriittisissä raaka-aineissa ja konepajasektorilla. Suomen kannattaa vahvasti edistää kiertotalouden mukaisten EU:n sisämarkkinoiden syntymistä. </a:t>
            </a:r>
          </a:p>
          <a:p>
            <a:endParaRPr lang="fi-FI"/>
          </a:p>
        </p:txBody>
      </p:sp>
      <p:sp>
        <p:nvSpPr>
          <p:cNvPr id="4" name="Dian numeron paikkamerkki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2736A07-9C51-40D5-9EDD-0D75448F2C9D}" type="slidenum">
              <a:rPr kumimoji="0" lang="fi-FI"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fi-FI"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3204561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normAutofit/>
          </a:bodyPr>
          <a:lstStyle/>
          <a:p>
            <a:pPr marL="238760" indent="-238760">
              <a:buFont typeface="Arial"/>
              <a:buChar char="•"/>
            </a:pPr>
            <a:r>
              <a:rPr lang="fi" sz="1400"/>
              <a:t>Kiertotalousratkaisuilla on vuosi vuodelta kasvavat, miljardien eurojen markkinat, ja EU-sääntely ja kansainvälinen kysyntä tukevat markkinaa. Kiertotaloudella voidaan saavuttaa myös merkittäviä päästövähennyksiä pidentämällä tuotteiden ja laitteiden elinkaaria, torjua luontokatoa ja lisätä EU:n omavaraisuutta ja kriisinkestävyyttä kierrättämällä raaka-aineet uusiokäyttöön </a:t>
            </a:r>
          </a:p>
          <a:p>
            <a:pPr marL="0" indent="0">
              <a:buNone/>
            </a:pPr>
            <a:endParaRPr lang="fi" sz="1400"/>
          </a:p>
          <a:p>
            <a:pPr marL="238760" indent="-238760">
              <a:buFont typeface="Arial"/>
              <a:buChar char="•"/>
            </a:pPr>
            <a:r>
              <a:rPr lang="fi-FI" sz="1400"/>
              <a:t>EU:n markkinasääntelyllä, kuten tuotepolitiikalla ja vihreillä julkisilla hankinnoilla voidaan vauhdittaa kiertotalousratkaisujen kysyntää edellyttämällä tuotteilta korjattavuutta ja kierrätettävyyttä ja asettamalla kriteerejä kierrätettyjen materiaalien osuudesta eri tuotteille (ml. kierrätetyt akkumineraalit, tekstiilit, pakkausmuovit ja metallit).</a:t>
            </a:r>
          </a:p>
          <a:p>
            <a:pPr marL="0" indent="0">
              <a:buNone/>
            </a:pPr>
            <a:endParaRPr lang="fi-FI" sz="1400"/>
          </a:p>
          <a:p>
            <a:pPr marL="238760" indent="-238760">
              <a:buFont typeface="Arial"/>
              <a:buChar char="•"/>
            </a:pPr>
            <a:r>
              <a:rPr lang="fi-FI" sz="1400"/>
              <a:t>EU-sääntely ohjaa jo tähän suuntaan uuden akkuasetuksen, pakkauslainsäädännön päivityksen ja EU:n Critical </a:t>
            </a:r>
            <a:r>
              <a:rPr lang="fi-FI" sz="1400" err="1"/>
              <a:t>Raw</a:t>
            </a:r>
            <a:r>
              <a:rPr lang="fi-FI" sz="1400"/>
              <a:t> </a:t>
            </a:r>
            <a:r>
              <a:rPr lang="fi-FI" sz="1400" err="1"/>
              <a:t>Materials</a:t>
            </a:r>
            <a:r>
              <a:rPr lang="fi-FI" sz="1400"/>
              <a:t> </a:t>
            </a:r>
            <a:r>
              <a:rPr lang="fi-FI" sz="1400" err="1"/>
              <a:t>Actin</a:t>
            </a:r>
            <a:r>
              <a:rPr lang="fi-FI" sz="1400"/>
              <a:t> kautta, mutta suuntaa kannattaa vahvistaa, sillä olemme toistaiseksi kaukana kiertotaloudesta. </a:t>
            </a:r>
          </a:p>
          <a:p>
            <a:pPr marL="238760" indent="-238760">
              <a:buFont typeface="Arial"/>
              <a:buChar char="•"/>
            </a:pPr>
            <a:endParaRPr lang="fi-FI" sz="1400"/>
          </a:p>
          <a:p>
            <a:pPr marL="238760" indent="-238760">
              <a:buFont typeface="Arial"/>
              <a:buChar char="•"/>
            </a:pPr>
            <a:r>
              <a:rPr lang="fi-FI" sz="1400"/>
              <a:t>Suomessa on merkittävää kiertotalousosaamista esimerkiksi tekstiilisektorilla, kriittisissä raaka-aineissa ja konepajasektorilla. Suomen kannattaa vahvasti edistää kiertotalouden mukaisten EU:n sisämarkkinoiden syntymistä. </a:t>
            </a:r>
          </a:p>
          <a:p>
            <a:endParaRPr lang="fi-FI"/>
          </a:p>
        </p:txBody>
      </p:sp>
      <p:sp>
        <p:nvSpPr>
          <p:cNvPr id="4" name="Dian numeron paikkamerkki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2736A07-9C51-40D5-9EDD-0D75448F2C9D}" type="slidenum">
              <a:rPr kumimoji="0" lang="fi-FI"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fi-FI"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53107635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b="0" i="0" dirty="0">
                <a:solidFill>
                  <a:srgbClr val="000000"/>
                </a:solidFill>
                <a:effectLst/>
                <a:latin typeface="minion-pro"/>
              </a:rPr>
              <a:t>Vuonna 2024 foorumi järjestettiin Brysselissä, Belgiassa. WCEF2024:n tuottivat </a:t>
            </a:r>
            <a:r>
              <a:rPr lang="fi-FI" b="0" i="0" dirty="0" err="1">
                <a:solidFill>
                  <a:srgbClr val="000000"/>
                </a:solidFill>
                <a:effectLst/>
                <a:latin typeface="minion-pro"/>
              </a:rPr>
              <a:t>Circle</a:t>
            </a:r>
            <a:r>
              <a:rPr lang="fi-FI" b="0" i="0" dirty="0">
                <a:solidFill>
                  <a:srgbClr val="000000"/>
                </a:solidFill>
                <a:effectLst/>
                <a:latin typeface="minion-pro"/>
              </a:rPr>
              <a:t> Economy Foundation (</a:t>
            </a:r>
            <a:r>
              <a:rPr lang="fi-FI" b="0" i="0" dirty="0" err="1">
                <a:solidFill>
                  <a:srgbClr val="000000"/>
                </a:solidFill>
                <a:effectLst/>
                <a:latin typeface="minion-pro"/>
              </a:rPr>
              <a:t>programme</a:t>
            </a:r>
            <a:r>
              <a:rPr lang="fi-FI" b="0" i="0" dirty="0">
                <a:solidFill>
                  <a:srgbClr val="000000"/>
                </a:solidFill>
                <a:effectLst/>
                <a:latin typeface="minion-pro"/>
              </a:rPr>
              <a:t> </a:t>
            </a:r>
            <a:r>
              <a:rPr lang="fi-FI" b="0" i="0" dirty="0" err="1">
                <a:solidFill>
                  <a:srgbClr val="000000"/>
                </a:solidFill>
                <a:effectLst/>
                <a:latin typeface="minion-pro"/>
              </a:rPr>
              <a:t>partner</a:t>
            </a:r>
            <a:r>
              <a:rPr lang="fi-FI" b="0" i="0" dirty="0">
                <a:solidFill>
                  <a:srgbClr val="000000"/>
                </a:solidFill>
                <a:effectLst/>
                <a:latin typeface="minion-pro"/>
              </a:rPr>
              <a:t>), International Resource </a:t>
            </a:r>
            <a:r>
              <a:rPr lang="fi-FI" b="0" i="0" dirty="0" err="1">
                <a:solidFill>
                  <a:srgbClr val="000000"/>
                </a:solidFill>
                <a:effectLst/>
                <a:latin typeface="minion-pro"/>
              </a:rPr>
              <a:t>Panel</a:t>
            </a:r>
            <a:r>
              <a:rPr lang="fi-FI" b="0" i="0" dirty="0">
                <a:solidFill>
                  <a:srgbClr val="000000"/>
                </a:solidFill>
                <a:effectLst/>
                <a:latin typeface="minion-pro"/>
              </a:rPr>
              <a:t> (science </a:t>
            </a:r>
            <a:r>
              <a:rPr lang="fi-FI" b="0" i="0" dirty="0" err="1">
                <a:solidFill>
                  <a:srgbClr val="000000"/>
                </a:solidFill>
                <a:effectLst/>
                <a:latin typeface="minion-pro"/>
              </a:rPr>
              <a:t>partner</a:t>
            </a:r>
            <a:r>
              <a:rPr lang="fi-FI" b="0" i="0" dirty="0">
                <a:solidFill>
                  <a:srgbClr val="000000"/>
                </a:solidFill>
                <a:effectLst/>
                <a:latin typeface="minion-pro"/>
              </a:rPr>
              <a:t>) ja Sitra yhdessä kansainvälisten kumppaneiden kanssa.</a:t>
            </a:r>
          </a:p>
          <a:p>
            <a:r>
              <a:rPr lang="fi-FI" b="0" i="0" dirty="0">
                <a:solidFill>
                  <a:srgbClr val="000000"/>
                </a:solidFill>
                <a:effectLst/>
                <a:latin typeface="minion-pro"/>
              </a:rPr>
              <a:t>Forumin halutuin työpaja keskittyi käytettyjen tekstiilien kestävään uusiokäyttöön, jonka järjestivät UNEP ja </a:t>
            </a:r>
            <a:r>
              <a:rPr lang="fi-FI" b="0" i="0" dirty="0" err="1">
                <a:solidFill>
                  <a:srgbClr val="000000"/>
                </a:solidFill>
                <a:effectLst/>
                <a:latin typeface="minion-pro"/>
              </a:rPr>
              <a:t>Circle</a:t>
            </a:r>
            <a:r>
              <a:rPr lang="fi-FI" b="0" i="0" dirty="0">
                <a:solidFill>
                  <a:srgbClr val="000000"/>
                </a:solidFill>
                <a:effectLst/>
                <a:latin typeface="minion-pro"/>
              </a:rPr>
              <a:t> </a:t>
            </a:r>
            <a:r>
              <a:rPr lang="fi-FI" b="0" i="0" dirty="0" err="1">
                <a:solidFill>
                  <a:srgbClr val="000000"/>
                </a:solidFill>
                <a:effectLst/>
                <a:latin typeface="minion-pro"/>
              </a:rPr>
              <a:t>Economy</a:t>
            </a:r>
            <a:r>
              <a:rPr lang="fi-FI" b="0" i="0" dirty="0">
                <a:solidFill>
                  <a:srgbClr val="000000"/>
                </a:solidFill>
                <a:effectLst/>
                <a:latin typeface="minion-pro"/>
              </a:rPr>
              <a:t> Foundation. </a:t>
            </a:r>
            <a:endParaRPr lang="fi-FI" dirty="0"/>
          </a:p>
        </p:txBody>
      </p:sp>
      <p:sp>
        <p:nvSpPr>
          <p:cNvPr id="4" name="Dian numeron paikkamerkki 3"/>
          <p:cNvSpPr>
            <a:spLocks noGrp="1"/>
          </p:cNvSpPr>
          <p:nvPr>
            <p:ph type="sldNum" sz="quarter" idx="5"/>
          </p:nvPr>
        </p:nvSpPr>
        <p:spPr/>
        <p:txBody>
          <a:bodyPr/>
          <a:lstStyle/>
          <a:p>
            <a:fld id="{B2736A07-9C51-40D5-9EDD-0D75448F2C9D}" type="slidenum">
              <a:rPr lang="fi-FI" smtClean="0"/>
              <a:pPr/>
              <a:t>30</a:t>
            </a:fld>
            <a:endParaRPr lang="fi-FI"/>
          </a:p>
        </p:txBody>
      </p:sp>
    </p:spTree>
    <p:extLst>
      <p:ext uri="{BB962C8B-B14F-4D97-AF65-F5344CB8AC3E}">
        <p14:creationId xmlns:p14="http://schemas.microsoft.com/office/powerpoint/2010/main" val="42259313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b="0" i="0" dirty="0">
                <a:solidFill>
                  <a:srgbClr val="000000"/>
                </a:solidFill>
                <a:effectLst/>
                <a:latin typeface="minion-pro"/>
              </a:rPr>
              <a:t>Meidän on toimittava ripeämmin, tehokkaammin ja vähemmillä päästöillä maailmassa, jota koettelevat ilmastokriisi, luonnonvarojen ja monimuotoisuuden hupeneminen sekä väestönkasvu.</a:t>
            </a:r>
          </a:p>
          <a:p>
            <a:r>
              <a:rPr lang="fi-FI" b="0" i="0" dirty="0">
                <a:solidFill>
                  <a:srgbClr val="000000"/>
                </a:solidFill>
                <a:effectLst/>
                <a:latin typeface="minion-pro"/>
              </a:rPr>
              <a:t>Tämä tarkoittaa, että hyvinvointimme ei voi enää perustua ylikulutukseen ja fossiilisiin polttoaineisiin.</a:t>
            </a:r>
          </a:p>
          <a:p>
            <a:r>
              <a:rPr lang="fi-FI" b="0" i="0" dirty="0">
                <a:solidFill>
                  <a:srgbClr val="000000"/>
                </a:solidFill>
                <a:effectLst/>
                <a:latin typeface="RationalText"/>
              </a:rPr>
              <a:t>Ilman luontoa ei ole taloutta. </a:t>
            </a:r>
            <a:r>
              <a:rPr lang="fi-FI" b="0" i="0" dirty="0">
                <a:solidFill>
                  <a:srgbClr val="000000"/>
                </a:solidFill>
                <a:effectLst/>
                <a:latin typeface="minion-pro"/>
              </a:rPr>
              <a:t>Luonto tarjoaa meille jatkuvasti valtavan määrän elintärkeitä resursseja, kuten ruokaa, energiaa ja lääkekasveja sekä palveluja, kuten veden puhdistusta, hiilen sidontaa, ruokakasvien pölytystä ja mahdollisuuksia virkistäytyä.</a:t>
            </a:r>
          </a:p>
          <a:p>
            <a:endParaRPr lang="fi-FI" b="0" i="0" dirty="0">
              <a:solidFill>
                <a:srgbClr val="000000"/>
              </a:solidFill>
              <a:effectLst/>
              <a:latin typeface="RationalText"/>
            </a:endParaRPr>
          </a:p>
          <a:p>
            <a:r>
              <a:rPr lang="fi-FI" b="0" i="0" dirty="0">
                <a:solidFill>
                  <a:srgbClr val="000000"/>
                </a:solidFill>
                <a:effectLst/>
                <a:latin typeface="RationalText"/>
              </a:rPr>
              <a:t>Luonto on pääomaa, jota pitää hallita kestävästi.</a:t>
            </a:r>
            <a:endParaRPr lang="fi-FI" dirty="0"/>
          </a:p>
        </p:txBody>
      </p:sp>
      <p:sp>
        <p:nvSpPr>
          <p:cNvPr id="4" name="Dian numeron paikkamerkki 3"/>
          <p:cNvSpPr>
            <a:spLocks noGrp="1"/>
          </p:cNvSpPr>
          <p:nvPr>
            <p:ph type="sldNum" sz="quarter" idx="5"/>
          </p:nvPr>
        </p:nvSpPr>
        <p:spPr/>
        <p:txBody>
          <a:bodyPr/>
          <a:lstStyle/>
          <a:p>
            <a:fld id="{B2736A07-9C51-40D5-9EDD-0D75448F2C9D}" type="slidenum">
              <a:rPr lang="fi-FI" smtClean="0"/>
              <a:pPr/>
              <a:t>3</a:t>
            </a:fld>
            <a:endParaRPr lang="fi-FI"/>
          </a:p>
        </p:txBody>
      </p:sp>
    </p:spTree>
    <p:extLst>
      <p:ext uri="{BB962C8B-B14F-4D97-AF65-F5344CB8AC3E}">
        <p14:creationId xmlns:p14="http://schemas.microsoft.com/office/powerpoint/2010/main" val="25881145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0" i="0" dirty="0">
                <a:solidFill>
                  <a:srgbClr val="141414"/>
                </a:solidFill>
                <a:effectLst/>
                <a:latin typeface="AkkuratLLWeb"/>
              </a:rPr>
              <a:t>However, GRPS respondents disagree about the urgency of environmental risks, in particular </a:t>
            </a:r>
            <a:r>
              <a:rPr lang="en-US" b="1" i="0" dirty="0">
                <a:solidFill>
                  <a:srgbClr val="141414"/>
                </a:solidFill>
                <a:effectLst/>
                <a:latin typeface="AkkuratLLWeb"/>
              </a:rPr>
              <a:t>Biodiversity loss and ecosystem collapse</a:t>
            </a:r>
            <a:r>
              <a:rPr lang="en-US" b="0" i="0" dirty="0">
                <a:solidFill>
                  <a:srgbClr val="141414"/>
                </a:solidFill>
                <a:effectLst/>
                <a:latin typeface="AkkuratLLWeb"/>
              </a:rPr>
              <a:t> and </a:t>
            </a:r>
            <a:r>
              <a:rPr lang="en-US" b="1" i="0" dirty="0">
                <a:solidFill>
                  <a:srgbClr val="141414"/>
                </a:solidFill>
                <a:effectLst/>
                <a:latin typeface="AkkuratLLWeb"/>
              </a:rPr>
              <a:t>Critical change to Earth systems</a:t>
            </a:r>
            <a:r>
              <a:rPr lang="en-US" b="0" i="0" dirty="0">
                <a:solidFill>
                  <a:srgbClr val="141414"/>
                </a:solidFill>
                <a:effectLst/>
                <a:latin typeface="AkkuratLLWeb"/>
              </a:rPr>
              <a:t>. Younger respondents tend to rank these risks far more highly over the two-year period compared to older age groups, with both risks featuring in their top 10 rankings in the short term. The private sector highlights these risks as top concerns over the longer term, in contrast to respondents from civil society or government who prioritize these risks over shorter time frames. This dissonance in perceptions of urgency among key decision-makers implies sub-optimal alignment and decision-making, heightening the risk of missing key moments of intervention, which would result in long-term changes to planetary systems.</a:t>
            </a:r>
          </a:p>
          <a:p>
            <a:endParaRPr lang="en-US" b="0" i="0" dirty="0">
              <a:solidFill>
                <a:srgbClr val="141414"/>
              </a:solidFill>
              <a:effectLst/>
              <a:latin typeface="AkkuratLLWeb"/>
            </a:endParaRPr>
          </a:p>
          <a:p>
            <a:r>
              <a:rPr lang="en-US" b="1" i="0" dirty="0">
                <a:solidFill>
                  <a:srgbClr val="141414"/>
                </a:solidFill>
                <a:effectLst/>
                <a:latin typeface="AkkuratLLWeb"/>
              </a:rPr>
              <a:t>Societal polarization </a:t>
            </a:r>
            <a:r>
              <a:rPr lang="en-US" b="0" i="0" dirty="0">
                <a:solidFill>
                  <a:srgbClr val="141414"/>
                </a:solidFill>
                <a:effectLst/>
                <a:latin typeface="AkkuratLLWeb"/>
              </a:rPr>
              <a:t>features among the top three risks over both the current and two-year time horizons, ranking #9 over the longer term. In addition, </a:t>
            </a:r>
            <a:r>
              <a:rPr lang="en-US" b="1" i="0" dirty="0">
                <a:solidFill>
                  <a:srgbClr val="141414"/>
                </a:solidFill>
                <a:effectLst/>
                <a:latin typeface="AkkuratLLWeb"/>
              </a:rPr>
              <a:t>Societal polarization</a:t>
            </a:r>
            <a:r>
              <a:rPr lang="en-US" b="0" i="0" dirty="0">
                <a:solidFill>
                  <a:srgbClr val="141414"/>
                </a:solidFill>
                <a:effectLst/>
                <a:latin typeface="AkkuratLLWeb"/>
              </a:rPr>
              <a:t> and </a:t>
            </a:r>
            <a:r>
              <a:rPr lang="en-US" b="1" i="0" dirty="0">
                <a:solidFill>
                  <a:srgbClr val="141414"/>
                </a:solidFill>
                <a:effectLst/>
                <a:latin typeface="AkkuratLLWeb"/>
              </a:rPr>
              <a:t>Economic downturn</a:t>
            </a:r>
            <a:r>
              <a:rPr lang="en-US" b="0" i="0" dirty="0">
                <a:solidFill>
                  <a:srgbClr val="141414"/>
                </a:solidFill>
                <a:effectLst/>
                <a:latin typeface="AkkuratLLWeb"/>
              </a:rPr>
              <a:t> are seen as the most interconnected – and therefore influential – risks in the global risks network (Figure D), as drivers and possible consequences of numerous risks.</a:t>
            </a:r>
          </a:p>
          <a:p>
            <a:endParaRPr lang="en-US" b="0" i="0" dirty="0">
              <a:solidFill>
                <a:srgbClr val="141414"/>
              </a:solidFill>
              <a:effectLst/>
              <a:latin typeface="AkkuratLLWeb"/>
            </a:endParaRPr>
          </a:p>
          <a:p>
            <a:pPr algn="l"/>
            <a:r>
              <a:rPr lang="en-US" b="1" i="0" dirty="0">
                <a:solidFill>
                  <a:srgbClr val="141414"/>
                </a:solidFill>
                <a:effectLst/>
                <a:latin typeface="AkkuratLLWeb"/>
              </a:rPr>
              <a:t>Ideological and geoeconomic divides will disrupt the future of governance</a:t>
            </a:r>
          </a:p>
          <a:p>
            <a:pPr algn="l"/>
            <a:r>
              <a:rPr lang="en-US" b="0" i="0" dirty="0">
                <a:solidFill>
                  <a:srgbClr val="141414"/>
                </a:solidFill>
                <a:effectLst/>
                <a:latin typeface="AkkuratLLWeb"/>
              </a:rPr>
              <a:t>A deeper divide on the international stage between multiple poles of power and between the Global North and South would paralyze international governance mechanisms and </a:t>
            </a:r>
            <a:r>
              <a:rPr lang="en-US" b="1" i="0" dirty="0">
                <a:solidFill>
                  <a:srgbClr val="141414"/>
                </a:solidFill>
                <a:effectLst/>
                <a:latin typeface="AkkuratLLWeb"/>
              </a:rPr>
              <a:t>divert the attention and resources of major powers away from urgent global risks</a:t>
            </a:r>
            <a:r>
              <a:rPr lang="en-US" b="0" i="0" dirty="0">
                <a:solidFill>
                  <a:srgbClr val="141414"/>
                </a:solidFill>
                <a:effectLst/>
                <a:latin typeface="AkkuratLLWeb"/>
              </a:rPr>
              <a:t>.</a:t>
            </a:r>
          </a:p>
          <a:p>
            <a:pPr algn="l"/>
            <a:endParaRPr lang="en-US" b="0" i="0" dirty="0">
              <a:solidFill>
                <a:srgbClr val="141414"/>
              </a:solidFill>
              <a:effectLst/>
              <a:latin typeface="AkkuratLLWeb"/>
            </a:endParaRPr>
          </a:p>
          <a:p>
            <a:pPr algn="l"/>
            <a:r>
              <a:rPr lang="en-US" b="0" i="0" dirty="0">
                <a:solidFill>
                  <a:srgbClr val="141414"/>
                </a:solidFill>
                <a:effectLst/>
                <a:latin typeface="AkkuratLLWeb"/>
              </a:rPr>
              <a:t>Asked about the global political outlook for cooperation on risks over the next decade, two-thirds of GRPS respondents feel that we will face a multipolar or fragmented order in which middle and great powers contest, set and enforce regional rules and norms. Over the next decade, as </a:t>
            </a:r>
            <a:r>
              <a:rPr lang="en-US" b="1" i="0" dirty="0">
                <a:solidFill>
                  <a:srgbClr val="141414"/>
                </a:solidFill>
                <a:effectLst/>
                <a:latin typeface="AkkuratLLWeb"/>
              </a:rPr>
              <a:t>dissatisfaction with the continued dominance of the Global North grows</a:t>
            </a:r>
            <a:r>
              <a:rPr lang="en-US" b="0" i="0" dirty="0">
                <a:solidFill>
                  <a:srgbClr val="141414"/>
                </a:solidFill>
                <a:effectLst/>
                <a:latin typeface="AkkuratLLWeb"/>
              </a:rPr>
              <a:t>, an evolving set of states will seek a more pivotal influence on the global stage across multiple domains, asserting their power in military, technological and economic terms.</a:t>
            </a:r>
          </a:p>
          <a:p>
            <a:pPr algn="l"/>
            <a:endParaRPr lang="en-US" b="0" i="0" dirty="0">
              <a:solidFill>
                <a:srgbClr val="141414"/>
              </a:solidFill>
              <a:effectLst/>
              <a:latin typeface="AkkuratLLWeb"/>
            </a:endParaRPr>
          </a:p>
          <a:p>
            <a:pPr algn="l"/>
            <a:r>
              <a:rPr lang="en-US" b="0" i="0" dirty="0">
                <a:solidFill>
                  <a:srgbClr val="141414"/>
                </a:solidFill>
                <a:effectLst/>
                <a:latin typeface="AkkuratLLWeb"/>
              </a:rPr>
              <a:t>As states in the Global South bear the brunt of a changing climate, the aftereffects of pandemic-era crises and geoeconomic rifts between major powers, growing alignment and political alliances within this historically disparate group of countries could increasingly shape security dynamics, including implications for high-stakes hotspots: the Russia-Ukraine war, the Middle East conflict and tensions over Taiwan (</a:t>
            </a:r>
            <a:r>
              <a:rPr lang="en-US" b="1" i="0" dirty="0">
                <a:solidFill>
                  <a:srgbClr val="141414"/>
                </a:solidFill>
                <a:effectLst/>
                <a:latin typeface="AkkuratLLWeb"/>
              </a:rPr>
              <a:t>Chapter 1.4: Rise in conflict</a:t>
            </a:r>
            <a:r>
              <a:rPr lang="en-US" b="0" i="0" dirty="0">
                <a:solidFill>
                  <a:srgbClr val="141414"/>
                </a:solidFill>
                <a:effectLst/>
                <a:latin typeface="AkkuratLLWeb"/>
              </a:rPr>
              <a:t>).</a:t>
            </a:r>
          </a:p>
          <a:p>
            <a:endParaRPr lang="en-GB" b="1" dirty="0"/>
          </a:p>
        </p:txBody>
      </p:sp>
      <p:sp>
        <p:nvSpPr>
          <p:cNvPr id="4" name="Slide Number Placeholder 3"/>
          <p:cNvSpPr>
            <a:spLocks noGrp="1"/>
          </p:cNvSpPr>
          <p:nvPr>
            <p:ph type="sldNum" sz="quarter" idx="5"/>
          </p:nvPr>
        </p:nvSpPr>
        <p:spPr/>
        <p:txBody>
          <a:bodyPr/>
          <a:lstStyle/>
          <a:p>
            <a:fld id="{B2736A07-9C51-40D5-9EDD-0D75448F2C9D}" type="slidenum">
              <a:rPr lang="fi-FI" smtClean="0"/>
              <a:pPr/>
              <a:t>4</a:t>
            </a:fld>
            <a:endParaRPr lang="fi-FI"/>
          </a:p>
        </p:txBody>
      </p:sp>
    </p:spTree>
    <p:extLst>
      <p:ext uri="{BB962C8B-B14F-4D97-AF65-F5344CB8AC3E}">
        <p14:creationId xmlns:p14="http://schemas.microsoft.com/office/powerpoint/2010/main" val="4830511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marR="0" lvl="0" indent="0" algn="l" defTabSz="1039098" rtl="0" eaLnBrk="1" fontAlgn="auto" latinLnBrk="0" hangingPunct="1">
              <a:lnSpc>
                <a:spcPct val="100000"/>
              </a:lnSpc>
              <a:spcBef>
                <a:spcPts val="0"/>
              </a:spcBef>
              <a:spcAft>
                <a:spcPts val="0"/>
              </a:spcAft>
              <a:buClrTx/>
              <a:buSzTx/>
              <a:buFont typeface="Arial"/>
              <a:buNone/>
              <a:tabLst/>
              <a:defRPr/>
            </a:pPr>
            <a:r>
              <a:rPr lang="fi-FI" sz="1200" dirty="0"/>
              <a:t>Luontokato ei yritysten näkökulmasta ole kuitenkaan pelkästään uhkakuvia, vaan se voi luoda myös mahdollisuuksia.</a:t>
            </a:r>
          </a:p>
          <a:p>
            <a:pPr marL="0" marR="0" lvl="0" indent="0" algn="l" defTabSz="1039098" rtl="0" eaLnBrk="1" fontAlgn="auto" latinLnBrk="0" hangingPunct="1">
              <a:lnSpc>
                <a:spcPct val="100000"/>
              </a:lnSpc>
              <a:spcBef>
                <a:spcPts val="0"/>
              </a:spcBef>
              <a:spcAft>
                <a:spcPts val="0"/>
              </a:spcAft>
              <a:buClrTx/>
              <a:buSzTx/>
              <a:buFont typeface="Arial"/>
              <a:buNone/>
              <a:tabLst/>
              <a:defRPr/>
            </a:pPr>
            <a:endParaRPr lang="fi-FI" sz="1200" dirty="0"/>
          </a:p>
          <a:p>
            <a:pPr marL="0" marR="0" lvl="0" indent="0" algn="l" defTabSz="1039098" rtl="0" eaLnBrk="1" fontAlgn="auto" latinLnBrk="0" hangingPunct="1">
              <a:lnSpc>
                <a:spcPct val="100000"/>
              </a:lnSpc>
              <a:spcBef>
                <a:spcPts val="0"/>
              </a:spcBef>
              <a:spcAft>
                <a:spcPts val="0"/>
              </a:spcAft>
              <a:buClrTx/>
              <a:buSzTx/>
              <a:buFont typeface="Arial"/>
              <a:buNone/>
              <a:tabLst/>
              <a:defRPr/>
            </a:pPr>
            <a:r>
              <a:rPr lang="fi-FI" sz="1200" dirty="0"/>
              <a:t>K</a:t>
            </a:r>
            <a:r>
              <a:rPr lang="fi-FI" sz="1100" dirty="0"/>
              <a:t>aikkiin isoihin muutoksiin liittyy uuden liiketoiminnan mahdollisuuksia, niin myös luontopositiiviseen siirtymään. </a:t>
            </a:r>
            <a:r>
              <a:rPr lang="fi-FI" sz="1200" dirty="0"/>
              <a:t>Maailman talousfoorumi on arvioinut, että luontopositiivinen siirtymä voi synnyttää noin </a:t>
            </a:r>
            <a:r>
              <a:rPr lang="fi-FI" sz="1200" b="1" dirty="0"/>
              <a:t>10 000 miljardin euron </a:t>
            </a:r>
            <a:r>
              <a:rPr lang="fi-FI" sz="1200" dirty="0"/>
              <a:t>vuotuiset liiketaloudelliset hyödyt vuoteen 2030 mennessä. </a:t>
            </a:r>
          </a:p>
          <a:p>
            <a:pPr marL="0" marR="0" lvl="0" indent="0" algn="l" defTabSz="1039098" rtl="0" eaLnBrk="1" fontAlgn="auto" latinLnBrk="0" hangingPunct="1">
              <a:lnSpc>
                <a:spcPct val="100000"/>
              </a:lnSpc>
              <a:spcBef>
                <a:spcPts val="0"/>
              </a:spcBef>
              <a:spcAft>
                <a:spcPts val="0"/>
              </a:spcAft>
              <a:buClrTx/>
              <a:buSzTx/>
              <a:buFont typeface="Arial"/>
              <a:buNone/>
              <a:tabLst/>
              <a:defRPr/>
            </a:pPr>
            <a:endParaRPr lang="fi-FI" sz="1200" dirty="0"/>
          </a:p>
          <a:p>
            <a:pPr marL="0" marR="0" lvl="0" indent="0" algn="l" defTabSz="1039098" rtl="0" eaLnBrk="1" fontAlgn="auto" latinLnBrk="0" hangingPunct="1">
              <a:lnSpc>
                <a:spcPct val="100000"/>
              </a:lnSpc>
              <a:spcBef>
                <a:spcPts val="0"/>
              </a:spcBef>
              <a:spcAft>
                <a:spcPts val="0"/>
              </a:spcAft>
              <a:buClrTx/>
              <a:buSzTx/>
              <a:buFont typeface="Arial"/>
              <a:buNone/>
              <a:tabLst/>
              <a:defRPr/>
            </a:pPr>
            <a:r>
              <a:rPr lang="fi-FI" sz="1200" dirty="0"/>
              <a:t>Nämä hyödyt liittyvät usein uuden liiketoiminnan muodostumiseen, resurssien käytön vähentymiseen ja tehostumiseen ja tätä kautta kulujen pienentymiseen. Ja tässä kiertotaloudella on merkittävä rooli.</a:t>
            </a:r>
          </a:p>
          <a:p>
            <a:endParaRPr lang="fi-FI" dirty="0"/>
          </a:p>
        </p:txBody>
      </p:sp>
      <p:sp>
        <p:nvSpPr>
          <p:cNvPr id="4" name="Dian numeron paikkamerkki 3"/>
          <p:cNvSpPr>
            <a:spLocks noGrp="1"/>
          </p:cNvSpPr>
          <p:nvPr>
            <p:ph type="sldNum" sz="quarter" idx="5"/>
          </p:nvPr>
        </p:nvSpPr>
        <p:spPr/>
        <p:txBody>
          <a:bodyPr/>
          <a:lstStyle/>
          <a:p>
            <a:fld id="{B2736A07-9C51-40D5-9EDD-0D75448F2C9D}" type="slidenum">
              <a:rPr lang="fi-FI" smtClean="0"/>
              <a:pPr/>
              <a:t>6</a:t>
            </a:fld>
            <a:endParaRPr lang="fi-FI"/>
          </a:p>
        </p:txBody>
      </p:sp>
    </p:spTree>
    <p:extLst>
      <p:ext uri="{BB962C8B-B14F-4D97-AF65-F5344CB8AC3E}">
        <p14:creationId xmlns:p14="http://schemas.microsoft.com/office/powerpoint/2010/main" val="20662541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kumimoji="0" lang="fi-FI" altLang="fi-FI" sz="1400" b="0" i="0" u="none" strike="noStrike" cap="none" normalizeH="0" baseline="0" dirty="0">
                <a:ln>
                  <a:noFill/>
                </a:ln>
                <a:solidFill>
                  <a:srgbClr val="FF0000"/>
                </a:solidFill>
                <a:effectLst/>
                <a:latin typeface="Arial" panose="020B0604020202020204" pitchFamily="34" charset="0"/>
                <a:ea typeface="Times New Roman" panose="02020603050405020304" pitchFamily="18" charset="0"/>
              </a:rPr>
              <a:t>Globaali siirtymä kohti hiilineutraalia kiertotaloutta on suomalaisille yrityksille mahdollisuus kehittää nykyistä liiketoimintaansa, laajentua uusille markkinoille ja luoda kestävää kasvua.</a:t>
            </a:r>
            <a:br>
              <a:rPr kumimoji="0" lang="fi-FI" altLang="fi-FI" sz="1400" b="0" i="0" u="none" strike="noStrike" cap="none" normalizeH="0" baseline="0" dirty="0">
                <a:ln>
                  <a:noFill/>
                </a:ln>
                <a:solidFill>
                  <a:srgbClr val="FF0000"/>
                </a:solidFill>
                <a:effectLst/>
                <a:latin typeface="Arial" panose="020B0604020202020204" pitchFamily="34" charset="0"/>
                <a:ea typeface="Times New Roman" panose="02020603050405020304" pitchFamily="18" charset="0"/>
              </a:rPr>
            </a:br>
            <a:endParaRPr lang="fi-FI" dirty="0"/>
          </a:p>
        </p:txBody>
      </p:sp>
      <p:sp>
        <p:nvSpPr>
          <p:cNvPr id="4" name="Dian numeron paikkamerkki 3"/>
          <p:cNvSpPr>
            <a:spLocks noGrp="1"/>
          </p:cNvSpPr>
          <p:nvPr>
            <p:ph type="sldNum" sz="quarter" idx="5"/>
          </p:nvPr>
        </p:nvSpPr>
        <p:spPr/>
        <p:txBody>
          <a:bodyPr/>
          <a:lstStyle/>
          <a:p>
            <a:fld id="{B2736A07-9C51-40D5-9EDD-0D75448F2C9D}" type="slidenum">
              <a:rPr lang="fi-FI" smtClean="0"/>
              <a:pPr/>
              <a:t>7</a:t>
            </a:fld>
            <a:endParaRPr lang="fi-FI"/>
          </a:p>
        </p:txBody>
      </p:sp>
    </p:spTree>
    <p:extLst>
      <p:ext uri="{BB962C8B-B14F-4D97-AF65-F5344CB8AC3E}">
        <p14:creationId xmlns:p14="http://schemas.microsoft.com/office/powerpoint/2010/main" val="8232179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Viime vuosien aikana luontokato on noussut ilmaston rinnalle keskeiseksi teemaksi yritysten kestävyystyössä.</a:t>
            </a:r>
          </a:p>
          <a:p>
            <a:endParaRPr lang="fi-FI" dirty="0"/>
          </a:p>
          <a:p>
            <a:r>
              <a:rPr lang="fi-FI" dirty="0"/>
              <a:t>Uinut nopeasti ilmastonmuutoksen rinnalle, mm. Kunming-Montreal</a:t>
            </a:r>
          </a:p>
          <a:p>
            <a:endParaRPr lang="fi-FI" dirty="0"/>
          </a:p>
          <a:p>
            <a:pPr marL="0" marR="0" lvl="0" indent="0" algn="l" defTabSz="1039098" rtl="0" eaLnBrk="1" fontAlgn="auto" latinLnBrk="0" hangingPunct="1">
              <a:lnSpc>
                <a:spcPct val="100000"/>
              </a:lnSpc>
              <a:spcBef>
                <a:spcPts val="0"/>
              </a:spcBef>
              <a:spcAft>
                <a:spcPts val="0"/>
              </a:spcAft>
              <a:buClrTx/>
              <a:buSzTx/>
              <a:buFontTx/>
              <a:buNone/>
              <a:tabLst/>
              <a:defRPr/>
            </a:pPr>
            <a:r>
              <a:rPr lang="fi-FI" dirty="0"/>
              <a:t>Rahoittajat heränneet etunenässä luontokadon aiheuttamiin riskeihin ja alkaneet vaatia toimia: Finance for </a:t>
            </a:r>
            <a:r>
              <a:rPr lang="fi-FI" dirty="0" err="1"/>
              <a:t>biodiversity</a:t>
            </a:r>
            <a:r>
              <a:rPr lang="fi-FI" dirty="0"/>
              <a:t>, Ilmarinen, Varma</a:t>
            </a:r>
          </a:p>
          <a:p>
            <a:endParaRPr lang="fi-FI" dirty="0"/>
          </a:p>
          <a:p>
            <a:r>
              <a:rPr lang="fi-FI" dirty="0"/>
              <a:t>Usein luontokato näyttäytyy yritysten näkökulmasta kuitenkin riskinhallintana, suojeluna, ekologisina kompensaatioina ja lisääntyvinä raportointivelvoitteina.</a:t>
            </a:r>
          </a:p>
          <a:p>
            <a:endParaRPr lang="fi-FI" dirty="0"/>
          </a:p>
          <a:p>
            <a:r>
              <a:rPr lang="fi-FI" dirty="0"/>
              <a:t>Tulevaisuudessa luontokadon huomiointi tulee tarkoittamaan enenevissä määrin myös muutoksia yritysten liiketoimintamalleissa, ja toisaalta sen ratkaiseminen tulee luomaan myös merkittäviä liiketoimintamahdollisuuksia.</a:t>
            </a:r>
          </a:p>
          <a:p>
            <a:endParaRPr lang="fi-FI" dirty="0"/>
          </a:p>
          <a:p>
            <a:r>
              <a:rPr lang="fi-FI" b="1" dirty="0"/>
              <a:t>Rambollin ”Miten liiketoimintastrategia ohjaa organisaation kestävyystransformaatiota?” raportti: </a:t>
            </a:r>
            <a:r>
              <a:rPr lang="fi-FI" b="0" dirty="0"/>
              <a:t>1. Yritykset ovatkin nostaneet kasvavassa määrin vastuullisuuden liiketoimintastrategian keskiöön. 2. Tärkeää että tämä tapahtuu läpileikkaavasti koko johtoryhmän tehtävät huomioiden (ei vain erillisissä vastuullisuus-osastoissa). 3. Liiketoiminnan muutoksen kannalta innovoinnin ja pilotoinnin tärkeä merkitys – siihen liittyy aina riskejä, mutta paikalleen jääminen on vielä suurempi riski. 4. Sääntely ei tule tulevaisuudessa ainakaan vähenemään – jos ei toimita nyt, niin sitten on pakko toimia myöhemmin (usein kalliimmalla). </a:t>
            </a:r>
            <a:endParaRPr lang="fi-FI" dirty="0"/>
          </a:p>
          <a:p>
            <a:endParaRPr lang="fi-FI" dirty="0"/>
          </a:p>
          <a:p>
            <a:endParaRPr lang="fi-FI" dirty="0"/>
          </a:p>
        </p:txBody>
      </p:sp>
      <p:sp>
        <p:nvSpPr>
          <p:cNvPr id="4" name="Dian numeron paikkamerkki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2736A07-9C51-40D5-9EDD-0D75448F2C9D}" type="slidenum">
              <a:rPr kumimoji="0" lang="fi-FI"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fi-FI"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3988690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dirty="0"/>
              <a:t>Luontotyön kehikot ja työkalut ja niihin liittyvä raportointi: esim. SBTN, yritysten kestävyysraportointi –direktiivi CSRD</a:t>
            </a:r>
          </a:p>
          <a:p>
            <a:endParaRPr lang="fi-FI" dirty="0"/>
          </a:p>
          <a:p>
            <a:r>
              <a:rPr lang="fi-FI" dirty="0"/>
              <a:t>Liiketoiminnan luontovaikutusten arviointi ja mittaaminen: mistä data saadaan, miten arvioida vaikutuksia arvoketjussa?</a:t>
            </a:r>
          </a:p>
          <a:p>
            <a:pPr marL="0" indent="0">
              <a:buNone/>
            </a:pPr>
            <a:endParaRPr lang="fi-FI" dirty="0"/>
          </a:p>
          <a:p>
            <a:r>
              <a:rPr lang="fi-FI" dirty="0"/>
              <a:t>Yrityksissä asetettujen luontotavoitteiden vieminen käytäntöön: askel pidemmälle vaikutusten arvioinnista ja mittaamisesta – millä tehokkailla keinoilla luontotavoitteita laitetaan toteen</a:t>
            </a:r>
          </a:p>
          <a:p>
            <a:endParaRPr lang="fi-FI" dirty="0"/>
          </a:p>
          <a:p>
            <a:r>
              <a:rPr lang="fi-FI" dirty="0"/>
              <a:t>Uudet liiketoiminta- ja kasvumahdollisuudet: miten hyötyjä luontokadon torjunta tuo, miten toimenpiteet kääntyvät liiketoimintamahdollisuuksiksi, millaisia uuden liiketoiminnan ja kasvun mahdollisuuksia löytyy</a:t>
            </a:r>
          </a:p>
          <a:p>
            <a:endParaRPr lang="fi-FI" dirty="0"/>
          </a:p>
        </p:txBody>
      </p:sp>
      <p:sp>
        <p:nvSpPr>
          <p:cNvPr id="4" name="Dian numeron paikkamerkki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2736A07-9C51-40D5-9EDD-0D75448F2C9D}" type="slidenum">
              <a:rPr kumimoji="0" lang="fi-FI"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fi-FI"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6606486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marR="0" lvl="0" indent="0" algn="l" defTabSz="1039098" rtl="0" eaLnBrk="1" fontAlgn="auto" latinLnBrk="0" hangingPunct="1">
              <a:lnSpc>
                <a:spcPct val="100000"/>
              </a:lnSpc>
              <a:spcBef>
                <a:spcPts val="0"/>
              </a:spcBef>
              <a:spcAft>
                <a:spcPts val="0"/>
              </a:spcAft>
              <a:buClrTx/>
              <a:buSzTx/>
              <a:buFontTx/>
              <a:buNone/>
              <a:tabLst/>
              <a:defRPr/>
            </a:pPr>
            <a:r>
              <a:rPr kumimoji="0" lang="fi-FI" sz="1400" b="0" i="0" u="none" strike="noStrike" kern="1200" cap="none" spc="0" normalizeH="0" baseline="0" noProof="0" dirty="0">
                <a:ln>
                  <a:noFill/>
                </a:ln>
                <a:solidFill>
                  <a:srgbClr val="FFFFFF"/>
                </a:solidFill>
                <a:effectLst/>
                <a:uLnTx/>
                <a:uFillTx/>
                <a:latin typeface="Arial Black"/>
                <a:ea typeface="+mn-ea"/>
                <a:cs typeface="+mn-cs"/>
              </a:rPr>
              <a:t>Ongelma: kuormitamme näillä paineilla luontoa yli sen kantokyvyn rajojen. </a:t>
            </a:r>
            <a:r>
              <a:rPr lang="en-US" sz="1400" dirty="0" err="1"/>
              <a:t>Kasvihuonekaasut</a:t>
            </a:r>
            <a:r>
              <a:rPr lang="en-US" sz="1400" dirty="0"/>
              <a:t> </a:t>
            </a:r>
            <a:r>
              <a:rPr lang="en-US" sz="1400" dirty="0" err="1"/>
              <a:t>ovat</a:t>
            </a:r>
            <a:r>
              <a:rPr lang="en-US" sz="1400" dirty="0"/>
              <a:t> </a:t>
            </a:r>
            <a:r>
              <a:rPr lang="en-US" sz="1400" dirty="0" err="1"/>
              <a:t>hyvin</a:t>
            </a:r>
            <a:r>
              <a:rPr lang="en-US" sz="1400" dirty="0"/>
              <a:t> </a:t>
            </a:r>
            <a:r>
              <a:rPr lang="en-US" sz="1400" dirty="0" err="1"/>
              <a:t>esillä</a:t>
            </a:r>
            <a:r>
              <a:rPr lang="en-US" sz="1400" dirty="0"/>
              <a:t> </a:t>
            </a:r>
            <a:r>
              <a:rPr lang="en-US" sz="1400" dirty="0" err="1"/>
              <a:t>julkisessa</a:t>
            </a:r>
            <a:r>
              <a:rPr lang="en-US" sz="1400" dirty="0"/>
              <a:t> </a:t>
            </a:r>
            <a:r>
              <a:rPr lang="en-US" sz="1400" dirty="0" err="1"/>
              <a:t>keskustelussa</a:t>
            </a:r>
            <a:r>
              <a:rPr lang="en-US" sz="1400" dirty="0"/>
              <a:t>, </a:t>
            </a:r>
            <a:r>
              <a:rPr lang="en-US" sz="1400" dirty="0" err="1"/>
              <a:t>vaikka</a:t>
            </a:r>
            <a:r>
              <a:rPr lang="en-US" sz="1400" dirty="0"/>
              <a:t> </a:t>
            </a:r>
            <a:r>
              <a:rPr lang="en-US" sz="1400" dirty="0" err="1"/>
              <a:t>paljon</a:t>
            </a:r>
            <a:r>
              <a:rPr lang="en-US" sz="1400" dirty="0"/>
              <a:t> on </a:t>
            </a:r>
            <a:r>
              <a:rPr lang="en-US" sz="1400" dirty="0" err="1"/>
              <a:t>vielä</a:t>
            </a:r>
            <a:r>
              <a:rPr lang="en-US" sz="1400" dirty="0"/>
              <a:t> </a:t>
            </a:r>
            <a:r>
              <a:rPr lang="en-US" sz="1400" dirty="0" err="1"/>
              <a:t>tehtävää</a:t>
            </a:r>
            <a:r>
              <a:rPr lang="en-US" sz="1400" dirty="0"/>
              <a:t>. </a:t>
            </a:r>
            <a:r>
              <a:rPr lang="en-US" sz="1400" dirty="0" err="1"/>
              <a:t>Seuraava</a:t>
            </a:r>
            <a:r>
              <a:rPr lang="en-US" sz="1400" dirty="0"/>
              <a:t> </a:t>
            </a:r>
            <a:r>
              <a:rPr lang="en-US" sz="1400" dirty="0" err="1"/>
              <a:t>askel</a:t>
            </a:r>
            <a:r>
              <a:rPr lang="en-US" sz="1400" dirty="0"/>
              <a:t> on </a:t>
            </a:r>
            <a:r>
              <a:rPr lang="en-US" sz="1400" dirty="0" err="1"/>
              <a:t>tuoda</a:t>
            </a:r>
            <a:r>
              <a:rPr lang="en-US" sz="1400" dirty="0"/>
              <a:t> </a:t>
            </a:r>
            <a:r>
              <a:rPr lang="en-US" sz="1400" dirty="0" err="1"/>
              <a:t>mukaan</a:t>
            </a:r>
            <a:r>
              <a:rPr lang="en-US" sz="1400" dirty="0"/>
              <a:t> </a:t>
            </a:r>
            <a:r>
              <a:rPr lang="en-US" sz="1400" dirty="0" err="1"/>
              <a:t>kuvaan</a:t>
            </a:r>
            <a:r>
              <a:rPr lang="en-US" sz="1400" dirty="0"/>
              <a:t> </a:t>
            </a:r>
            <a:r>
              <a:rPr lang="en-US" sz="1400" dirty="0" err="1"/>
              <a:t>myös</a:t>
            </a:r>
            <a:r>
              <a:rPr lang="en-US" sz="1400" dirty="0"/>
              <a:t> </a:t>
            </a:r>
            <a:r>
              <a:rPr lang="en-US" sz="1400" dirty="0" err="1"/>
              <a:t>muut</a:t>
            </a:r>
            <a:r>
              <a:rPr lang="en-US" sz="1400" dirty="0"/>
              <a:t> </a:t>
            </a:r>
            <a:r>
              <a:rPr lang="en-US" sz="1400" dirty="0" err="1"/>
              <a:t>ekologisen</a:t>
            </a:r>
            <a:r>
              <a:rPr lang="en-US" sz="1400" dirty="0"/>
              <a:t> </a:t>
            </a:r>
            <a:r>
              <a:rPr lang="en-US" sz="1400" dirty="0" err="1"/>
              <a:t>kestävyyskriisin</a:t>
            </a:r>
            <a:r>
              <a:rPr lang="en-US" sz="1400" dirty="0"/>
              <a:t> </a:t>
            </a:r>
            <a:r>
              <a:rPr lang="en-US" sz="1400" dirty="0" err="1"/>
              <a:t>haasteet</a:t>
            </a:r>
            <a:r>
              <a:rPr lang="en-US" sz="1400" dirty="0"/>
              <a:t>.</a:t>
            </a:r>
            <a:endParaRPr kumimoji="0" lang="en-FI" sz="1400" b="0" i="0" u="none" strike="noStrike" kern="1200" cap="none" spc="0" normalizeH="0" baseline="0" noProof="0" dirty="0">
              <a:ln>
                <a:noFill/>
              </a:ln>
              <a:solidFill>
                <a:srgbClr val="FFFFFF"/>
              </a:solidFill>
              <a:effectLst/>
              <a:uLnTx/>
              <a:uFillTx/>
              <a:latin typeface="Arial Black"/>
              <a:ea typeface="+mn-ea"/>
              <a:cs typeface="+mn-cs"/>
            </a:endParaRPr>
          </a:p>
          <a:p>
            <a:pPr marL="0" marR="0" lvl="0" indent="0" algn="l" defTabSz="1039098" rtl="0" eaLnBrk="1" fontAlgn="auto" latinLnBrk="0" hangingPunct="1">
              <a:lnSpc>
                <a:spcPct val="100000"/>
              </a:lnSpc>
              <a:spcBef>
                <a:spcPts val="0"/>
              </a:spcBef>
              <a:spcAft>
                <a:spcPts val="0"/>
              </a:spcAft>
              <a:buClrTx/>
              <a:buSzTx/>
              <a:buFontTx/>
              <a:buNone/>
              <a:tabLst/>
              <a:defRPr/>
            </a:pPr>
            <a:endParaRPr lang="fi-FI" b="0" i="0" dirty="0">
              <a:solidFill>
                <a:srgbClr val="FFFFFF"/>
              </a:solidFill>
              <a:effectLst/>
              <a:latin typeface="RationalText"/>
            </a:endParaRPr>
          </a:p>
          <a:p>
            <a:pPr marL="0" marR="0" lvl="0" indent="0" algn="l" defTabSz="1039098" rtl="0" eaLnBrk="1" fontAlgn="auto" latinLnBrk="0" hangingPunct="1">
              <a:lnSpc>
                <a:spcPct val="100000"/>
              </a:lnSpc>
              <a:spcBef>
                <a:spcPts val="0"/>
              </a:spcBef>
              <a:spcAft>
                <a:spcPts val="0"/>
              </a:spcAft>
              <a:buClrTx/>
              <a:buSzTx/>
              <a:buFontTx/>
              <a:buNone/>
              <a:tabLst/>
              <a:defRPr/>
            </a:pPr>
            <a:r>
              <a:rPr lang="fi-FI" b="0" i="0" dirty="0">
                <a:solidFill>
                  <a:srgbClr val="FFFFFF"/>
                </a:solidFill>
                <a:effectLst/>
                <a:latin typeface="RationalText"/>
              </a:rPr>
              <a:t>Ratkaisuna kiertotalous: Talousmalli, jossa ei tuoteta jatkuvasti lisää tavaroita, vaan kulutus perustuu omistamisen sijasta palveluiden käyttämiseen: jakamiseen, vuokraamiseen sekä kierrättämiseen. Materiaaleja ei lopuksi tuhota, vaan niistä syntyy yhä uudelleen uusia tuotteita. Sitra laatinut selvitykset kiertotalouden potentiaalista ilmasto- ja biodiversiteettihaasteiden ratkaisemisessa ja tulosten pohjalta voidaan selvästi todeta että kiertotalous on välttämätön työkalu näiden haasteiden ratkaisemiseen.</a:t>
            </a:r>
            <a:endParaRPr lang="fi-FI" dirty="0"/>
          </a:p>
          <a:p>
            <a:endParaRPr lang="fi-FI" dirty="0"/>
          </a:p>
        </p:txBody>
      </p:sp>
      <p:sp>
        <p:nvSpPr>
          <p:cNvPr id="4" name="Dian numeron paikkamerkki 3"/>
          <p:cNvSpPr>
            <a:spLocks noGrp="1"/>
          </p:cNvSpPr>
          <p:nvPr>
            <p:ph type="sldNum" sz="quarter" idx="5"/>
          </p:nvPr>
        </p:nvSpPr>
        <p:spPr/>
        <p:txBody>
          <a:bodyPr/>
          <a:lstStyle/>
          <a:p>
            <a:fld id="{B2736A07-9C51-40D5-9EDD-0D75448F2C9D}" type="slidenum">
              <a:rPr lang="fi-FI" smtClean="0"/>
              <a:pPr/>
              <a:t>10</a:t>
            </a:fld>
            <a:endParaRPr lang="fi-FI"/>
          </a:p>
        </p:txBody>
      </p:sp>
    </p:spTree>
    <p:extLst>
      <p:ext uri="{BB962C8B-B14F-4D97-AF65-F5344CB8AC3E}">
        <p14:creationId xmlns:p14="http://schemas.microsoft.com/office/powerpoint/2010/main" val="196110756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9.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9.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9.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9.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9.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9.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9.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9.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0.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0.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0.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0.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0.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0.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0.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0.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0.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0.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0.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0.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0.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0.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0.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0.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0.xml"/></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1.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1.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1.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1.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1.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1.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1.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1.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1.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1.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1.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1.xml"/></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2.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2.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2.xml"/></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2.xml"/></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2.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2.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2.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2.xml"/></Relationships>
</file>

<file path=ppt/slideLayouts/_rels/slideLayout18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2.xml"/></Relationships>
</file>

<file path=ppt/slideLayouts/_rels/slideLayout18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2.xml"/></Relationships>
</file>

<file path=ppt/slideLayouts/_rels/slideLayout18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2.xml"/></Relationships>
</file>

<file path=ppt/slideLayouts/_rels/slideLayout18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2.xml"/></Relationships>
</file>

<file path=ppt/slideLayouts/_rels/slideLayout18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2.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2.xml"/></Relationships>
</file>

<file path=ppt/slideLayouts/_rels/slideLayout18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2.xml"/></Relationships>
</file>

<file path=ppt/slideLayouts/_rels/slideLayout18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2.xml"/></Relationships>
</file>

<file path=ppt/slideLayouts/_rels/slideLayout18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3.xml"/></Relationships>
</file>

<file path=ppt/slideLayouts/_rels/slideLayout19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3.xml"/></Relationships>
</file>

<file path=ppt/slideLayouts/_rels/slideLayout19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3.xml"/></Relationships>
</file>

<file path=ppt/slideLayouts/_rels/slideLayout19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3.xml"/></Relationships>
</file>

<file path=ppt/slideLayouts/_rels/slideLayout19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3.xml"/></Relationships>
</file>

<file path=ppt/slideLayouts/_rels/slideLayout19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3.xml"/></Relationships>
</file>

<file path=ppt/slideLayouts/_rels/slideLayout19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3.xml"/></Relationships>
</file>

<file path=ppt/slideLayouts/_rels/slideLayout19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3.xml"/></Relationships>
</file>

<file path=ppt/slideLayouts/_rels/slideLayout19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3.xml"/></Relationships>
</file>

<file path=ppt/slideLayouts/_rels/slideLayout19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3.xml"/></Relationships>
</file>

<file path=ppt/slideLayouts/_rels/slideLayout20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3.xml"/></Relationships>
</file>

<file path=ppt/slideLayouts/_rels/slideLayout20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3.xml"/></Relationships>
</file>

<file path=ppt/slideLayouts/_rels/slideLayout20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3.xml"/></Relationships>
</file>

<file path=ppt/slideLayouts/_rels/slideLayout20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4.xml"/></Relationships>
</file>

<file path=ppt/slideLayouts/_rels/slideLayout20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4.xml"/></Relationships>
</file>

<file path=ppt/slideLayouts/_rels/slideLayout20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4.xml"/></Relationships>
</file>

<file path=ppt/slideLayouts/_rels/slideLayout20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4.xml"/></Relationships>
</file>

<file path=ppt/slideLayouts/_rels/slideLayout20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4.xml"/></Relationships>
</file>

<file path=ppt/slideLayouts/_rels/slideLayout20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4.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4.xml"/></Relationships>
</file>

<file path=ppt/slideLayouts/_rels/slideLayout2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4.xml"/></Relationships>
</file>

<file path=ppt/slideLayouts/_rels/slideLayout2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4.xml"/></Relationships>
</file>

<file path=ppt/slideLayouts/_rels/slideLayout2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4.xml"/></Relationships>
</file>

<file path=ppt/slideLayouts/_rels/slideLayout2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4.xml"/></Relationships>
</file>

<file path=ppt/slideLayouts/_rels/slideLayout2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4.xml"/></Relationships>
</file>

<file path=ppt/slideLayouts/_rels/slideLayout2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4.xml"/></Relationships>
</file>

<file path=ppt/slideLayouts/_rels/slideLayout2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4.xml"/></Relationships>
</file>

<file path=ppt/slideLayouts/_rels/slideLayout21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4.xml"/></Relationships>
</file>

<file path=ppt/slideLayouts/_rels/slideLayout21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5.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5.xml"/></Relationships>
</file>

<file path=ppt/slideLayouts/_rels/slideLayout22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5.xml"/></Relationships>
</file>

<file path=ppt/slideLayouts/_rels/slideLayout22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5.xml"/></Relationships>
</file>

<file path=ppt/slideLayouts/_rels/slideLayout22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5.xml"/></Relationships>
</file>

<file path=ppt/slideLayouts/_rels/slideLayout22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5.xml"/></Relationships>
</file>

<file path=ppt/slideLayouts/_rels/slideLayout22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5.xml"/></Relationships>
</file>

<file path=ppt/slideLayouts/_rels/slideLayout22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5.xml"/></Relationships>
</file>

<file path=ppt/slideLayouts/_rels/slideLayout22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5.xml"/></Relationships>
</file>

<file path=ppt/slideLayouts/_rels/slideLayout22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5.xml"/></Relationships>
</file>

<file path=ppt/slideLayouts/_rels/slideLayout22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5.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5.xml"/></Relationships>
</file>

<file path=ppt/slideLayouts/_rels/slideLayout23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5.xml"/></Relationships>
</file>

<file path=ppt/slideLayouts/_rels/slideLayout23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5.xml"/></Relationships>
</file>

<file path=ppt/slideLayouts/_rels/slideLayout23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5.xml"/></Relationships>
</file>

<file path=ppt/slideLayouts/_rels/slideLayout23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5.xml"/></Relationships>
</file>

<file path=ppt/slideLayouts/_rels/slideLayout23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5.xml"/></Relationships>
</file>

<file path=ppt/slideLayouts/_rels/slideLayout23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6.xml"/></Relationships>
</file>

<file path=ppt/slideLayouts/_rels/slideLayout23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6.xml"/></Relationships>
</file>

<file path=ppt/slideLayouts/_rels/slideLayout23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6.xml"/></Relationships>
</file>

<file path=ppt/slideLayouts/_rels/slideLayout23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6.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6.xml"/></Relationships>
</file>

<file path=ppt/slideLayouts/_rels/slideLayout24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6.xml"/></Relationships>
</file>

<file path=ppt/slideLayouts/_rels/slideLayout24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6.xml"/></Relationships>
</file>

<file path=ppt/slideLayouts/_rels/slideLayout24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6.xml"/></Relationships>
</file>

<file path=ppt/slideLayouts/_rels/slideLayout24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6.xml"/></Relationships>
</file>

<file path=ppt/slideLayouts/_rels/slideLayout24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6.xml"/></Relationships>
</file>

<file path=ppt/slideLayouts/_rels/slideLayout24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6.xml"/></Relationships>
</file>

<file path=ppt/slideLayouts/_rels/slideLayout24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6.xml"/></Relationships>
</file>

<file path=ppt/slideLayouts/_rels/slideLayout24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6.xml"/></Relationships>
</file>

<file path=ppt/slideLayouts/_rels/slideLayout24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6.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6.xml"/></Relationships>
</file>

<file path=ppt/slideLayouts/_rels/slideLayout25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6.xml"/></Relationships>
</file>

<file path=ppt/slideLayouts/_rels/slideLayout25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6.xml"/></Relationships>
</file>

<file path=ppt/slideLayouts/_rels/slideLayout25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6.xml"/></Relationships>
</file>

<file path=ppt/slideLayouts/_rels/slideLayout25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6.xml"/></Relationships>
</file>

<file path=ppt/slideLayouts/_rels/slideLayout25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7.xml"/></Relationships>
</file>

<file path=ppt/slideLayouts/_rels/slideLayout25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7.xml"/></Relationships>
</file>

<file path=ppt/slideLayouts/_rels/slideLayout25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7.xml"/></Relationships>
</file>

<file path=ppt/slideLayouts/_rels/slideLayout25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7.xml"/></Relationships>
</file>

<file path=ppt/slideLayouts/_rels/slideLayout25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7.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7.xml"/></Relationships>
</file>

<file path=ppt/slideLayouts/_rels/slideLayout26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7.xml"/></Relationships>
</file>

<file path=ppt/slideLayouts/_rels/slideLayout26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7.xml"/></Relationships>
</file>

<file path=ppt/slideLayouts/_rels/slideLayout26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7.xml"/></Relationships>
</file>

<file path=ppt/slideLayouts/_rels/slideLayout26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7.xml"/></Relationships>
</file>

<file path=ppt/slideLayouts/_rels/slideLayout26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7.xml"/></Relationships>
</file>

<file path=ppt/slideLayouts/_rels/slideLayout26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7.xml"/></Relationships>
</file>

<file path=ppt/slideLayouts/_rels/slideLayout26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7.xml"/></Relationships>
</file>

<file path=ppt/slideLayouts/_rels/slideLayout26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7.xml"/></Relationships>
</file>

<file path=ppt/slideLayouts/_rels/slideLayout26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7.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7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7.xml"/></Relationships>
</file>

<file path=ppt/slideLayouts/_rels/slideLayout27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7.xml"/></Relationships>
</file>

<file path=ppt/slideLayouts/_rels/slideLayout27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7.xml"/></Relationships>
</file>

<file path=ppt/slideLayouts/_rels/slideLayout27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7.xml"/></Relationships>
</file>

<file path=ppt/slideLayouts/_rels/slideLayout27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emf"/><Relationship Id="rId1" Type="http://schemas.openxmlformats.org/officeDocument/2006/relationships/slideMaster" Target="../slideMasters/slideMaster17.xml"/></Relationships>
</file>

<file path=ppt/slideLayouts/_rels/slideLayout27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7.xml"/></Relationships>
</file>

<file path=ppt/slideLayouts/_rels/slideLayout27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8.xml"/></Relationships>
</file>

<file path=ppt/slideLayouts/_rels/slideLayout27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8.xml"/></Relationships>
</file>

<file path=ppt/slideLayouts/_rels/slideLayout27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8.xml"/></Relationships>
</file>

<file path=ppt/slideLayouts/_rels/slideLayout27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8.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28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8.xml"/></Relationships>
</file>

<file path=ppt/slideLayouts/_rels/slideLayout28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8.xml"/></Relationships>
</file>

<file path=ppt/slideLayouts/_rels/slideLayout28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8.xml"/></Relationships>
</file>

<file path=ppt/slideLayouts/_rels/slideLayout28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8.xml"/></Relationships>
</file>

<file path=ppt/slideLayouts/_rels/slideLayout28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8.xml"/></Relationships>
</file>

<file path=ppt/slideLayouts/_rels/slideLayout28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8.xml"/></Relationships>
</file>

<file path=ppt/slideLayouts/_rels/slideLayout28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8.xml"/></Relationships>
</file>

<file path=ppt/slideLayouts/_rels/slideLayout28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8.xml"/></Relationships>
</file>

<file path=ppt/slideLayouts/_rels/slideLayout28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8.xml"/></Relationships>
</file>

<file path=ppt/slideLayouts/_rels/slideLayout28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8.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9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8.xml"/></Relationships>
</file>

<file path=ppt/slideLayouts/_rels/slideLayout29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8.xml"/></Relationships>
</file>

<file path=ppt/slideLayouts/_rels/slideLayout29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8.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9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9.xml"/></Relationships>
</file>

<file path=ppt/slideLayouts/_rels/slideLayout29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9.xml"/></Relationships>
</file>

<file path=ppt/slideLayouts/_rels/slideLayout29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9.xml"/></Relationships>
</file>

<file path=ppt/slideLayouts/_rels/slideLayout29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9.xml"/></Relationships>
</file>

<file path=ppt/slideLayouts/_rels/slideLayout29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9.xml"/></Relationships>
</file>

<file path=ppt/slideLayouts/_rels/slideLayout29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9.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30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9.xml"/></Relationships>
</file>

<file path=ppt/slideLayouts/_rels/slideLayout30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9.xml"/></Relationships>
</file>

<file path=ppt/slideLayouts/_rels/slideLayout30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9.xml"/></Relationships>
</file>

<file path=ppt/slideLayouts/_rels/slideLayout30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9.xml"/></Relationships>
</file>

<file path=ppt/slideLayouts/_rels/slideLayout30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9.xml"/></Relationships>
</file>

<file path=ppt/slideLayouts/_rels/slideLayout30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9.xml"/></Relationships>
</file>

<file path=ppt/slideLayouts/_rels/slideLayout30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9.xml"/></Relationships>
</file>

<file path=ppt/slideLayouts/_rels/slideLayout30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9.xml"/></Relationships>
</file>

<file path=ppt/slideLayouts/_rels/slideLayout30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9.xml"/></Relationships>
</file>

<file path=ppt/slideLayouts/_rels/slideLayout30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9.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31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9.xml"/></Relationships>
</file>

<file path=ppt/slideLayouts/_rels/slideLayout3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9.xml"/></Relationships>
</file>

<file path=ppt/slideLayouts/_rels/slideLayout31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0.xml"/></Relationships>
</file>

<file path=ppt/slideLayouts/_rels/slideLayout31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0.xml"/></Relationships>
</file>

<file path=ppt/slideLayouts/_rels/slideLayout31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0.xml"/></Relationships>
</file>

<file path=ppt/slideLayouts/_rels/slideLayout31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0.xml"/></Relationships>
</file>

<file path=ppt/slideLayouts/_rels/slideLayout31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0.xml"/></Relationships>
</file>

<file path=ppt/slideLayouts/_rels/slideLayout31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0.xml"/></Relationships>
</file>

<file path=ppt/slideLayouts/_rels/slideLayout31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0.xml"/></Relationships>
</file>

<file path=ppt/slideLayouts/_rels/slideLayout31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0.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32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0.xml"/></Relationships>
</file>

<file path=ppt/slideLayouts/_rels/slideLayout32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0.xml"/></Relationships>
</file>

<file path=ppt/slideLayouts/_rels/slideLayout32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0.xml"/></Relationships>
</file>

<file path=ppt/slideLayouts/_rels/slideLayout32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0.xml"/></Relationships>
</file>

<file path=ppt/slideLayouts/_rels/slideLayout32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0.xml"/></Relationships>
</file>

<file path=ppt/slideLayouts/_rels/slideLayout32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0.xml"/></Relationships>
</file>

<file path=ppt/slideLayouts/_rels/slideLayout32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0.xml"/></Relationships>
</file>

<file path=ppt/slideLayouts/_rels/slideLayout32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0.xml"/></Relationships>
</file>

<file path=ppt/slideLayouts/_rels/slideLayout32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0.xml"/></Relationships>
</file>

<file path=ppt/slideLayouts/_rels/slideLayout3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0.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33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0.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VP (vaalea pohja)">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859A811-D685-6F4A-AEF4-7D78E6B5111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73600" y="6490800"/>
            <a:ext cx="962517" cy="181154"/>
          </a:xfrm>
          <a:prstGeom prst="rect">
            <a:avLst/>
          </a:prstGeom>
        </p:spPr>
      </p:pic>
      <p:sp>
        <p:nvSpPr>
          <p:cNvPr id="2" name="Dian numeron paikkamerkki 1">
            <a:extLst>
              <a:ext uri="{FF2B5EF4-FFF2-40B4-BE49-F238E27FC236}">
                <a16:creationId xmlns:a16="http://schemas.microsoft.com/office/drawing/2014/main" id="{A1F29E92-13E2-4B05-86F4-E270E57010B1}"/>
              </a:ext>
            </a:extLst>
          </p:cNvPr>
          <p:cNvSpPr>
            <a:spLocks noGrp="1"/>
          </p:cNvSpPr>
          <p:nvPr>
            <p:ph type="sldNum" sz="quarter" idx="10"/>
          </p:nvPr>
        </p:nvSpPr>
        <p:spPr/>
        <p:txBody>
          <a:bodyPr/>
          <a:lstStyle/>
          <a:p>
            <a:pPr algn="ctr"/>
            <a:fld id="{3E078C10-ABC5-4EF7-9B5E-599CE2B16BF5}" type="slidenum">
              <a:rPr lang="LID4096" smtClean="0"/>
              <a:pPr algn="ctr"/>
              <a:t>‹#›</a:t>
            </a:fld>
            <a:endParaRPr lang="LID4096"/>
          </a:p>
        </p:txBody>
      </p:sp>
    </p:spTree>
    <p:extLst>
      <p:ext uri="{BB962C8B-B14F-4D97-AF65-F5344CB8AC3E}">
        <p14:creationId xmlns:p14="http://schemas.microsoft.com/office/powerpoint/2010/main" val="35093116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kstisivu TP">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1055689" y="549275"/>
            <a:ext cx="10080624" cy="1152128"/>
          </a:xfrm>
          <a:prstGeom prst="rect">
            <a:avLst/>
          </a:prstGeom>
        </p:spPr>
        <p:txBody>
          <a:bodyPr/>
          <a:lstStyle>
            <a:lvl1pPr algn="l">
              <a:defRPr sz="3200">
                <a:solidFill>
                  <a:schemeClr val="bg1"/>
                </a:solidFill>
              </a:defRPr>
            </a:lvl1pPr>
          </a:lstStyle>
          <a:p>
            <a:r>
              <a:rPr lang="fi-FI"/>
              <a:t>Tekstikalvo + TP</a:t>
            </a:r>
            <a:endParaRPr lang="en-US"/>
          </a:p>
        </p:txBody>
      </p:sp>
      <p:sp>
        <p:nvSpPr>
          <p:cNvPr id="8" name="Text Placeholder 11"/>
          <p:cNvSpPr>
            <a:spLocks noGrp="1"/>
          </p:cNvSpPr>
          <p:nvPr>
            <p:ph type="body" sz="quarter" idx="20"/>
          </p:nvPr>
        </p:nvSpPr>
        <p:spPr>
          <a:xfrm>
            <a:off x="1055689" y="1700808"/>
            <a:ext cx="10080624" cy="4320480"/>
          </a:xfrm>
          <a:prstGeom prst="rect">
            <a:avLst/>
          </a:prstGeom>
        </p:spPr>
        <p:txBody>
          <a:bodyPr/>
          <a:lstStyle>
            <a:lvl1pPr marL="239178" marR="0" indent="-239178" algn="l" defTabSz="609585" rtl="0" eaLnBrk="1" fontAlgn="auto" latinLnBrk="0" hangingPunct="1">
              <a:lnSpc>
                <a:spcPct val="90000"/>
              </a:lnSpc>
              <a:spcBef>
                <a:spcPct val="20000"/>
              </a:spcBef>
              <a:spcAft>
                <a:spcPts val="0"/>
              </a:spcAft>
              <a:buClrTx/>
              <a:buSzTx/>
              <a:buFont typeface="Lucida Grande"/>
              <a:buChar char="-"/>
              <a:tabLst/>
              <a:defRPr sz="2133">
                <a:solidFill>
                  <a:schemeClr val="bg1"/>
                </a:solidFill>
                <a:latin typeface="Georgia"/>
                <a:cs typeface="Georgia"/>
              </a:defRPr>
            </a:lvl1pPr>
            <a:lvl2pPr marL="476239" indent="-237061" algn="l">
              <a:lnSpc>
                <a:spcPct val="90000"/>
              </a:lnSpc>
              <a:spcBef>
                <a:spcPts val="800"/>
              </a:spcBef>
              <a:buFont typeface="Georgia" panose="02040502050405020303" pitchFamily="18" charset="0"/>
              <a:buChar char="–"/>
              <a:defRPr sz="1867">
                <a:solidFill>
                  <a:schemeClr val="bg1"/>
                </a:solidFill>
                <a:latin typeface="Georgia"/>
                <a:cs typeface="Georgia"/>
              </a:defRPr>
            </a:lvl2pPr>
            <a:lvl3pPr marL="717533" indent="-228594" algn="l">
              <a:lnSpc>
                <a:spcPct val="90000"/>
              </a:lnSpc>
              <a:spcBef>
                <a:spcPts val="800"/>
              </a:spcBef>
              <a:buFont typeface="Georgia" panose="02040502050405020303" pitchFamily="18" charset="0"/>
              <a:buChar char="–"/>
              <a:defRPr sz="1600">
                <a:solidFill>
                  <a:schemeClr val="bg1"/>
                </a:solidFill>
                <a:latin typeface="Georgia"/>
                <a:cs typeface="Georgia"/>
              </a:defRPr>
            </a:lvl3pPr>
            <a:lvl4pPr marL="958827" indent="-228594" algn="l">
              <a:lnSpc>
                <a:spcPct val="90000"/>
              </a:lnSpc>
              <a:buFont typeface="Georgia" panose="02040502050405020303" pitchFamily="18" charset="0"/>
              <a:buChar char="–"/>
              <a:defRPr sz="1600">
                <a:solidFill>
                  <a:schemeClr val="bg1"/>
                </a:solidFill>
                <a:latin typeface="Georgia"/>
                <a:cs typeface="Georgia"/>
              </a:defRPr>
            </a:lvl4pPr>
            <a:lvl5pPr marL="143996" indent="-380990" algn="l">
              <a:buFont typeface="Arial"/>
              <a:buChar char="•"/>
              <a:defRPr sz="1867">
                <a:solidFill>
                  <a:schemeClr val="tx1"/>
                </a:solidFill>
                <a:latin typeface="Georgia"/>
                <a:cs typeface="Georgia"/>
              </a:defRPr>
            </a:lvl5pPr>
          </a:lstStyle>
          <a:p>
            <a:pPr lvl="0"/>
            <a:r>
              <a:rPr lang="fi-FI"/>
              <a:t>Muokkaa tekstin perustyylejä napsauttamalla</a:t>
            </a:r>
          </a:p>
          <a:p>
            <a:pPr lvl="1"/>
            <a:r>
              <a:rPr lang="fi-FI"/>
              <a:t>toinen taso</a:t>
            </a:r>
          </a:p>
          <a:p>
            <a:pPr lvl="2"/>
            <a:r>
              <a:rPr lang="fi-FI"/>
              <a:t>kolmas taso</a:t>
            </a:r>
          </a:p>
          <a:p>
            <a:pPr lvl="3"/>
            <a:r>
              <a:rPr lang="fi-FI"/>
              <a:t>neljäs taso</a:t>
            </a:r>
          </a:p>
        </p:txBody>
      </p:sp>
      <p:pic>
        <p:nvPicPr>
          <p:cNvPr id="9" name="Picture 8">
            <a:extLst>
              <a:ext uri="{FF2B5EF4-FFF2-40B4-BE49-F238E27FC236}">
                <a16:creationId xmlns:a16="http://schemas.microsoft.com/office/drawing/2014/main" id="{884FCB64-D060-9148-BFDB-5C606D863F6A}"/>
              </a:ext>
            </a:extLst>
          </p:cNvPr>
          <p:cNvPicPr>
            <a:picLocks noChangeAspect="1"/>
          </p:cNvPicPr>
          <p:nvPr userDrawn="1"/>
        </p:nvPicPr>
        <p:blipFill>
          <a:blip r:embed="rId2"/>
          <a:stretch>
            <a:fillRect/>
          </a:stretch>
        </p:blipFill>
        <p:spPr>
          <a:xfrm>
            <a:off x="11073600" y="6490800"/>
            <a:ext cx="961200" cy="181192"/>
          </a:xfrm>
          <a:prstGeom prst="rect">
            <a:avLst/>
          </a:prstGeom>
        </p:spPr>
      </p:pic>
      <p:sp>
        <p:nvSpPr>
          <p:cNvPr id="2" name="Dian numeron paikkamerkki 1">
            <a:extLst>
              <a:ext uri="{FF2B5EF4-FFF2-40B4-BE49-F238E27FC236}">
                <a16:creationId xmlns:a16="http://schemas.microsoft.com/office/drawing/2014/main" id="{B4962FB9-FC64-42D3-9FA8-23DA27C83B88}"/>
              </a:ext>
            </a:extLst>
          </p:cNvPr>
          <p:cNvSpPr>
            <a:spLocks noGrp="1"/>
          </p:cNvSpPr>
          <p:nvPr>
            <p:ph type="sldNum" sz="quarter" idx="21"/>
          </p:nvPr>
        </p:nvSpPr>
        <p:spPr/>
        <p:txBody>
          <a:bodyPr/>
          <a:lstStyle>
            <a:lvl1pPr>
              <a:defRPr>
                <a:solidFill>
                  <a:schemeClr val="bg1"/>
                </a:solidFill>
              </a:defRPr>
            </a:lvl1pPr>
          </a:lstStyle>
          <a:p>
            <a:fld id="{3E078C10-ABC5-4EF7-9B5E-599CE2B16BF5}" type="slidenum">
              <a:rPr lang="LID4096" smtClean="0"/>
              <a:pPr/>
              <a:t>‹#›</a:t>
            </a:fld>
            <a:endParaRPr lang="LID4096"/>
          </a:p>
        </p:txBody>
      </p:sp>
    </p:spTree>
    <p:extLst>
      <p:ext uri="{BB962C8B-B14F-4D97-AF65-F5344CB8AC3E}">
        <p14:creationId xmlns:p14="http://schemas.microsoft.com/office/powerpoint/2010/main" val="191966877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Mustapohjainen graafi">
    <p:spTree>
      <p:nvGrpSpPr>
        <p:cNvPr id="1" name=""/>
        <p:cNvGrpSpPr/>
        <p:nvPr/>
      </p:nvGrpSpPr>
      <p:grpSpPr>
        <a:xfrm>
          <a:off x="0" y="0"/>
          <a:ext cx="0" cy="0"/>
          <a:chOff x="0" y="0"/>
          <a:chExt cx="0" cy="0"/>
        </a:xfrm>
      </p:grpSpPr>
      <p:sp>
        <p:nvSpPr>
          <p:cNvPr id="5" name="Rectangle 4"/>
          <p:cNvSpPr/>
          <p:nvPr userDrawn="1"/>
        </p:nvSpPr>
        <p:spPr>
          <a:xfrm>
            <a:off x="0" y="0"/>
            <a:ext cx="12192000" cy="6864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 name="Title 1"/>
          <p:cNvSpPr>
            <a:spLocks noGrp="1"/>
          </p:cNvSpPr>
          <p:nvPr>
            <p:ph type="title"/>
          </p:nvPr>
        </p:nvSpPr>
        <p:spPr>
          <a:xfrm>
            <a:off x="623392" y="548680"/>
            <a:ext cx="10945216" cy="886343"/>
          </a:xfrm>
        </p:spPr>
        <p:txBody>
          <a:bodyPr/>
          <a:lstStyle>
            <a:lvl1pPr>
              <a:defRPr sz="3200">
                <a:solidFill>
                  <a:schemeClr val="bg1"/>
                </a:solidFill>
              </a:defRPr>
            </a:lvl1pPr>
          </a:lstStyle>
          <a:p>
            <a:r>
              <a:rPr lang="fi-FI"/>
              <a:t>Muokkaa ots. perustyyl. napsautt.</a:t>
            </a:r>
            <a:endParaRPr lang="en-US"/>
          </a:p>
        </p:txBody>
      </p:sp>
      <p:pic>
        <p:nvPicPr>
          <p:cNvPr id="7" name="Picture 6" descr="SITRA_WHITE.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00000" y="6360000"/>
            <a:ext cx="1110000" cy="216000"/>
          </a:xfrm>
          <a:prstGeom prst="rect">
            <a:avLst/>
          </a:prstGeom>
        </p:spPr>
      </p:pic>
      <p:sp>
        <p:nvSpPr>
          <p:cNvPr id="6" name="Content Placeholder 5"/>
          <p:cNvSpPr>
            <a:spLocks noGrp="1"/>
          </p:cNvSpPr>
          <p:nvPr>
            <p:ph sz="quarter" idx="11"/>
          </p:nvPr>
        </p:nvSpPr>
        <p:spPr>
          <a:xfrm>
            <a:off x="623393" y="1509185"/>
            <a:ext cx="10943167" cy="4607983"/>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p:txBody>
      </p:sp>
    </p:spTree>
    <p:extLst>
      <p:ext uri="{BB962C8B-B14F-4D97-AF65-F5344CB8AC3E}">
        <p14:creationId xmlns:p14="http://schemas.microsoft.com/office/powerpoint/2010/main" val="113319966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cSld name="Otsikkodia">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fi-FI"/>
              <a:t>Muokkaa ots. perustyyl. napsautt.</a:t>
            </a:r>
            <a:endParaRPr lang="en-US"/>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fi-FI"/>
              <a:t>Muokkaa alaotsikon perustyyliä napsautt.</a:t>
            </a:r>
            <a:endParaRPr lang="en-US"/>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9C1B0041-2F0E-CB4D-89FE-BF05BB012449}" type="datetimeFigureOut">
              <a:rPr lang="en-US" smtClean="0"/>
              <a:t>4/24/24</a:t>
            </a:fld>
            <a:endParaRPr lang="en-US"/>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DB2D346F-C321-C542-968F-95A89DD5A170}" type="slidenum">
              <a:rPr lang="en-US" smtClean="0"/>
              <a:t>‹#›</a:t>
            </a:fld>
            <a:endParaRPr lang="en-US"/>
          </a:p>
        </p:txBody>
      </p:sp>
    </p:spTree>
    <p:extLst>
      <p:ext uri="{BB962C8B-B14F-4D97-AF65-F5344CB8AC3E}">
        <p14:creationId xmlns:p14="http://schemas.microsoft.com/office/powerpoint/2010/main" val="129867198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userDrawn="1">
  <p:cSld name="tekstisivu VP">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55689" y="549275"/>
            <a:ext cx="10080624" cy="1152128"/>
          </a:xfrm>
          <a:prstGeom prst="rect">
            <a:avLst/>
          </a:prstGeom>
        </p:spPr>
        <p:txBody>
          <a:bodyPr/>
          <a:lstStyle>
            <a:lvl1pPr algn="l">
              <a:defRPr sz="3200"/>
            </a:lvl1pPr>
          </a:lstStyle>
          <a:p>
            <a:r>
              <a:rPr lang="fi-FI"/>
              <a:t>Tekstikalvo + VP</a:t>
            </a:r>
            <a:endParaRPr lang="en-US"/>
          </a:p>
        </p:txBody>
      </p:sp>
      <p:sp>
        <p:nvSpPr>
          <p:cNvPr id="7" name="Text Placeholder 11"/>
          <p:cNvSpPr>
            <a:spLocks noGrp="1"/>
          </p:cNvSpPr>
          <p:nvPr>
            <p:ph type="body" sz="quarter" idx="19"/>
          </p:nvPr>
        </p:nvSpPr>
        <p:spPr>
          <a:xfrm>
            <a:off x="1055689" y="1700808"/>
            <a:ext cx="10080624" cy="4320480"/>
          </a:xfrm>
          <a:prstGeom prst="rect">
            <a:avLst/>
          </a:prstGeom>
        </p:spPr>
        <p:txBody>
          <a:bodyPr/>
          <a:lstStyle>
            <a:lvl1pPr marL="239173" marR="0" indent="-239173" algn="l" defTabSz="609570" rtl="0" eaLnBrk="1" fontAlgn="auto" latinLnBrk="0" hangingPunct="1">
              <a:lnSpc>
                <a:spcPct val="90000"/>
              </a:lnSpc>
              <a:spcBef>
                <a:spcPct val="20000"/>
              </a:spcBef>
              <a:spcAft>
                <a:spcPts val="0"/>
              </a:spcAft>
              <a:buClrTx/>
              <a:buSzTx/>
              <a:buFont typeface="Lucida Grande"/>
              <a:buChar char="-"/>
              <a:tabLst/>
              <a:defRPr sz="2133">
                <a:solidFill>
                  <a:schemeClr val="tx1"/>
                </a:solidFill>
                <a:latin typeface="Georgia"/>
                <a:cs typeface="Georgia"/>
              </a:defRPr>
            </a:lvl1pPr>
            <a:lvl2pPr marL="474109" indent="-234939" algn="l">
              <a:lnSpc>
                <a:spcPct val="90000"/>
              </a:lnSpc>
              <a:spcBef>
                <a:spcPts val="800"/>
              </a:spcBef>
              <a:buFont typeface="Georgia" panose="02040502050405020303" pitchFamily="18" charset="0"/>
              <a:buChar char="–"/>
              <a:defRPr sz="1867">
                <a:solidFill>
                  <a:schemeClr val="tx1"/>
                </a:solidFill>
                <a:latin typeface="Georgia"/>
                <a:cs typeface="Georgia"/>
              </a:defRPr>
            </a:lvl2pPr>
            <a:lvl3pPr marL="713282" indent="-234939" algn="l" defTabSz="715397">
              <a:lnSpc>
                <a:spcPct val="90000"/>
              </a:lnSpc>
              <a:spcBef>
                <a:spcPts val="800"/>
              </a:spcBef>
              <a:buFont typeface="Georgia" panose="02040502050405020303" pitchFamily="18" charset="0"/>
              <a:buChar char="–"/>
              <a:defRPr sz="1600">
                <a:solidFill>
                  <a:schemeClr val="tx1"/>
                </a:solidFill>
                <a:latin typeface="Georgia"/>
                <a:cs typeface="Georgia"/>
              </a:defRPr>
            </a:lvl3pPr>
            <a:lvl4pPr marL="958803" indent="-234939" algn="l">
              <a:lnSpc>
                <a:spcPct val="90000"/>
              </a:lnSpc>
              <a:buFont typeface="Georgia" panose="02040502050405020303" pitchFamily="18" charset="0"/>
              <a:buChar char="–"/>
              <a:defRPr sz="1600">
                <a:solidFill>
                  <a:schemeClr val="tx1"/>
                </a:solidFill>
                <a:latin typeface="Georgia"/>
                <a:cs typeface="Georgia"/>
              </a:defRPr>
            </a:lvl4pPr>
            <a:lvl5pPr marL="143992" indent="-380981" algn="l">
              <a:buFont typeface="Arial"/>
              <a:buChar char="•"/>
              <a:defRPr sz="1867">
                <a:solidFill>
                  <a:schemeClr val="tx1"/>
                </a:solidFill>
                <a:latin typeface="Georgia"/>
                <a:cs typeface="Georgia"/>
              </a:defRPr>
            </a:lvl5pPr>
          </a:lstStyle>
          <a:p>
            <a:pPr lvl="0"/>
            <a:r>
              <a:rPr lang="fi-FI"/>
              <a:t>Muokkaa tekstin perustyylejä napsauttamalla</a:t>
            </a:r>
          </a:p>
          <a:p>
            <a:pPr lvl="1"/>
            <a:r>
              <a:rPr lang="fi-FI"/>
              <a:t>toinen taso</a:t>
            </a:r>
          </a:p>
          <a:p>
            <a:pPr lvl="2"/>
            <a:r>
              <a:rPr lang="fi-FI"/>
              <a:t>kolmas taso</a:t>
            </a:r>
          </a:p>
          <a:p>
            <a:pPr lvl="3"/>
            <a:r>
              <a:rPr lang="fi-FI"/>
              <a:t>neljäs taso</a:t>
            </a:r>
          </a:p>
        </p:txBody>
      </p:sp>
      <p:pic>
        <p:nvPicPr>
          <p:cNvPr id="6" name="Picture 5">
            <a:extLst>
              <a:ext uri="{FF2B5EF4-FFF2-40B4-BE49-F238E27FC236}">
                <a16:creationId xmlns:a16="http://schemas.microsoft.com/office/drawing/2014/main" id="{8EFBC4A8-05F8-5843-9AE4-11FC19955AB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73908" y="6489700"/>
            <a:ext cx="962517" cy="181155"/>
          </a:xfrm>
          <a:prstGeom prst="rect">
            <a:avLst/>
          </a:prstGeom>
        </p:spPr>
      </p:pic>
      <p:sp>
        <p:nvSpPr>
          <p:cNvPr id="3" name="Dian numeron paikkamerkki 2">
            <a:extLst>
              <a:ext uri="{FF2B5EF4-FFF2-40B4-BE49-F238E27FC236}">
                <a16:creationId xmlns:a16="http://schemas.microsoft.com/office/drawing/2014/main" id="{1CB09718-65AF-4C02-A869-F518B41AAFB2}"/>
              </a:ext>
            </a:extLst>
          </p:cNvPr>
          <p:cNvSpPr>
            <a:spLocks noGrp="1"/>
          </p:cNvSpPr>
          <p:nvPr>
            <p:ph type="sldNum" sz="quarter" idx="20"/>
          </p:nvPr>
        </p:nvSpPr>
        <p:spPr/>
        <p:txBody>
          <a:bodyPr/>
          <a:lstStyle/>
          <a:p>
            <a:pPr algn="ctr"/>
            <a:fld id="{3E078C10-ABC5-4EF7-9B5E-599CE2B16BF5}" type="slidenum">
              <a:rPr lang="LID4096" smtClean="0"/>
              <a:pPr algn="ctr"/>
              <a:t>‹#›</a:t>
            </a:fld>
            <a:endParaRPr lang="LID4096"/>
          </a:p>
        </p:txBody>
      </p:sp>
    </p:spTree>
    <p:extLst>
      <p:ext uri="{BB962C8B-B14F-4D97-AF65-F5344CB8AC3E}">
        <p14:creationId xmlns:p14="http://schemas.microsoft.com/office/powerpoint/2010/main" val="38808147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Perustekstisivu">
    <p:spTree>
      <p:nvGrpSpPr>
        <p:cNvPr id="1" name=""/>
        <p:cNvGrpSpPr/>
        <p:nvPr/>
      </p:nvGrpSpPr>
      <p:grpSpPr>
        <a:xfrm>
          <a:off x="0" y="0"/>
          <a:ext cx="0" cy="0"/>
          <a:chOff x="0" y="0"/>
          <a:chExt cx="0" cy="0"/>
        </a:xfrm>
      </p:grpSpPr>
      <p:sp>
        <p:nvSpPr>
          <p:cNvPr id="2" name="Title 1"/>
          <p:cNvSpPr>
            <a:spLocks noGrp="1"/>
          </p:cNvSpPr>
          <p:nvPr>
            <p:ph type="title"/>
          </p:nvPr>
        </p:nvSpPr>
        <p:spPr>
          <a:xfrm>
            <a:off x="719403" y="356659"/>
            <a:ext cx="10849207" cy="1152128"/>
          </a:xfrm>
        </p:spPr>
        <p:txBody>
          <a:bodyPr/>
          <a:lstStyle>
            <a:lvl1pPr algn="l">
              <a:defRPr sz="3200"/>
            </a:lvl1pPr>
          </a:lstStyle>
          <a:p>
            <a:r>
              <a:rPr lang="fi-FI" noProof="0"/>
              <a:t>Muokkaa ots. perustyyl. napsautt.</a:t>
            </a:r>
            <a:endParaRPr lang="en-GB" noProof="0"/>
          </a:p>
        </p:txBody>
      </p:sp>
      <p:sp>
        <p:nvSpPr>
          <p:cNvPr id="7" name="Text Placeholder 11"/>
          <p:cNvSpPr>
            <a:spLocks noGrp="1"/>
          </p:cNvSpPr>
          <p:nvPr>
            <p:ph type="body" sz="quarter" idx="19"/>
          </p:nvPr>
        </p:nvSpPr>
        <p:spPr>
          <a:xfrm>
            <a:off x="719404" y="1700808"/>
            <a:ext cx="10849205" cy="4320480"/>
          </a:xfrm>
        </p:spPr>
        <p:txBody>
          <a:bodyPr/>
          <a:lstStyle>
            <a:lvl1pPr marL="239173" marR="0" indent="-239173" algn="l" defTabSz="609570" rtl="0" eaLnBrk="1" fontAlgn="auto" latinLnBrk="0" hangingPunct="1">
              <a:lnSpc>
                <a:spcPct val="90000"/>
              </a:lnSpc>
              <a:spcBef>
                <a:spcPct val="20000"/>
              </a:spcBef>
              <a:spcAft>
                <a:spcPts val="0"/>
              </a:spcAft>
              <a:buClrTx/>
              <a:buSzTx/>
              <a:buFont typeface="Lucida Grande"/>
              <a:buChar char="-"/>
              <a:tabLst/>
              <a:defRPr sz="2133">
                <a:solidFill>
                  <a:schemeClr val="tx1"/>
                </a:solidFill>
                <a:latin typeface="Georgia"/>
                <a:cs typeface="Georgia"/>
              </a:defRPr>
            </a:lvl1pPr>
            <a:lvl2pPr marL="474109" indent="-234939" algn="l">
              <a:lnSpc>
                <a:spcPct val="90000"/>
              </a:lnSpc>
              <a:spcBef>
                <a:spcPts val="800"/>
              </a:spcBef>
              <a:buFont typeface="Georgia" panose="02040502050405020303" pitchFamily="18" charset="0"/>
              <a:buChar char="–"/>
              <a:defRPr sz="1867">
                <a:solidFill>
                  <a:schemeClr val="tx1"/>
                </a:solidFill>
                <a:latin typeface="Georgia"/>
                <a:cs typeface="Georgia"/>
              </a:defRPr>
            </a:lvl2pPr>
            <a:lvl3pPr marL="713282" indent="-234939" algn="l" defTabSz="715397">
              <a:lnSpc>
                <a:spcPct val="90000"/>
              </a:lnSpc>
              <a:spcBef>
                <a:spcPts val="800"/>
              </a:spcBef>
              <a:buFont typeface="Georgia" panose="02040502050405020303" pitchFamily="18" charset="0"/>
              <a:buChar char="–"/>
              <a:defRPr sz="1600">
                <a:solidFill>
                  <a:schemeClr val="tx1"/>
                </a:solidFill>
                <a:latin typeface="Georgia"/>
                <a:cs typeface="Georgia"/>
              </a:defRPr>
            </a:lvl3pPr>
            <a:lvl4pPr marL="958803" indent="-234939" algn="l">
              <a:lnSpc>
                <a:spcPct val="90000"/>
              </a:lnSpc>
              <a:buFont typeface="Georgia" panose="02040502050405020303" pitchFamily="18" charset="0"/>
              <a:buChar char="–"/>
              <a:defRPr sz="1600">
                <a:solidFill>
                  <a:schemeClr val="tx1"/>
                </a:solidFill>
                <a:latin typeface="Georgia"/>
                <a:cs typeface="Georgia"/>
              </a:defRPr>
            </a:lvl4pPr>
            <a:lvl5pPr marL="143992" indent="-380981" algn="l">
              <a:buFont typeface="Arial"/>
              <a:buChar char="•"/>
              <a:defRPr sz="1867">
                <a:solidFill>
                  <a:schemeClr val="tx1"/>
                </a:solidFill>
                <a:latin typeface="Georgia"/>
                <a:cs typeface="Georgia"/>
              </a:defRPr>
            </a:lvl5pPr>
          </a:lstStyle>
          <a:p>
            <a:pPr lvl="0"/>
            <a:r>
              <a:rPr lang="fi-FI" noProof="0"/>
              <a:t>Muokkaa tekstin perustyylejä</a:t>
            </a:r>
          </a:p>
          <a:p>
            <a:pPr lvl="1"/>
            <a:r>
              <a:rPr lang="fi-FI" noProof="0"/>
              <a:t>toinen taso</a:t>
            </a:r>
          </a:p>
          <a:p>
            <a:pPr lvl="2"/>
            <a:r>
              <a:rPr lang="fi-FI" noProof="0"/>
              <a:t>kolmas taso</a:t>
            </a:r>
          </a:p>
          <a:p>
            <a:pPr lvl="3"/>
            <a:r>
              <a:rPr lang="fi-FI" noProof="0"/>
              <a:t>neljäs taso</a:t>
            </a:r>
          </a:p>
        </p:txBody>
      </p:sp>
      <p:pic>
        <p:nvPicPr>
          <p:cNvPr id="5" name="Picture 4" descr="SITRA_BLACK.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00524" y="6360002"/>
            <a:ext cx="1103445" cy="214724"/>
          </a:xfrm>
          <a:prstGeom prst="rect">
            <a:avLst/>
          </a:prstGeom>
        </p:spPr>
      </p:pic>
    </p:spTree>
    <p:extLst>
      <p:ext uri="{BB962C8B-B14F-4D97-AF65-F5344CB8AC3E}">
        <p14:creationId xmlns:p14="http://schemas.microsoft.com/office/powerpoint/2010/main" val="405875348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Musta välislide">
    <p:spTree>
      <p:nvGrpSpPr>
        <p:cNvPr id="1" name=""/>
        <p:cNvGrpSpPr/>
        <p:nvPr/>
      </p:nvGrpSpPr>
      <p:grpSpPr>
        <a:xfrm>
          <a:off x="0" y="0"/>
          <a:ext cx="0" cy="0"/>
          <a:chOff x="0" y="0"/>
          <a:chExt cx="0" cy="0"/>
        </a:xfrm>
      </p:grpSpPr>
      <p:sp>
        <p:nvSpPr>
          <p:cNvPr id="5" name="Rectangle 4"/>
          <p:cNvSpPr/>
          <p:nvPr userDrawn="1"/>
        </p:nvSpPr>
        <p:spPr>
          <a:xfrm>
            <a:off x="0" y="0"/>
            <a:ext cx="12192000" cy="6864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19403" y="2276872"/>
            <a:ext cx="10753195" cy="1632181"/>
          </a:xfrm>
        </p:spPr>
        <p:txBody>
          <a:bodyPr bIns="140400" anchor="b" anchorCtr="0"/>
          <a:lstStyle>
            <a:lvl1pPr algn="ctr">
              <a:defRPr sz="3200" cap="all">
                <a:solidFill>
                  <a:schemeClr val="bg1"/>
                </a:solidFill>
              </a:defRPr>
            </a:lvl1pPr>
          </a:lstStyle>
          <a:p>
            <a:r>
              <a:rPr lang="fi-FI" noProof="0"/>
              <a:t>Muokkaa ots. perustyyl. napsautt.</a:t>
            </a:r>
            <a:endParaRPr lang="en-GB" noProof="0"/>
          </a:p>
        </p:txBody>
      </p:sp>
      <p:sp>
        <p:nvSpPr>
          <p:cNvPr id="6" name="Text Placeholder 5"/>
          <p:cNvSpPr>
            <a:spLocks noGrp="1"/>
          </p:cNvSpPr>
          <p:nvPr>
            <p:ph type="body" sz="quarter" idx="11"/>
          </p:nvPr>
        </p:nvSpPr>
        <p:spPr>
          <a:xfrm>
            <a:off x="719403" y="3909054"/>
            <a:ext cx="10753195" cy="575733"/>
          </a:xfrm>
        </p:spPr>
        <p:txBody>
          <a:bodyPr/>
          <a:lstStyle>
            <a:lvl1pPr marL="0" indent="0" algn="ctr">
              <a:buNone/>
              <a:defRPr>
                <a:solidFill>
                  <a:schemeClr val="bg1"/>
                </a:solidFill>
                <a:latin typeface="Georgia"/>
                <a:cs typeface="Georgia"/>
              </a:defRPr>
            </a:lvl1pPr>
          </a:lstStyle>
          <a:p>
            <a:pPr lvl="0"/>
            <a:r>
              <a:rPr lang="fi-FI" noProof="0"/>
              <a:t>Muokkaa tekstin perustyylejä</a:t>
            </a:r>
          </a:p>
        </p:txBody>
      </p:sp>
      <p:pic>
        <p:nvPicPr>
          <p:cNvPr id="9" name="Picture 8" descr="SITRA_WHITE.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00000" y="6360000"/>
            <a:ext cx="1110000" cy="216000"/>
          </a:xfrm>
          <a:prstGeom prst="rect">
            <a:avLst/>
          </a:prstGeom>
        </p:spPr>
      </p:pic>
    </p:spTree>
    <p:extLst>
      <p:ext uri="{BB962C8B-B14F-4D97-AF65-F5344CB8AC3E}">
        <p14:creationId xmlns:p14="http://schemas.microsoft.com/office/powerpoint/2010/main" val="87292190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Musta tekstisivu">
    <p:spTree>
      <p:nvGrpSpPr>
        <p:cNvPr id="1" name=""/>
        <p:cNvGrpSpPr/>
        <p:nvPr/>
      </p:nvGrpSpPr>
      <p:grpSpPr>
        <a:xfrm>
          <a:off x="0" y="0"/>
          <a:ext cx="0" cy="0"/>
          <a:chOff x="0" y="0"/>
          <a:chExt cx="0" cy="0"/>
        </a:xfrm>
      </p:grpSpPr>
      <p:sp>
        <p:nvSpPr>
          <p:cNvPr id="7" name="Rectangle 6"/>
          <p:cNvSpPr/>
          <p:nvPr userDrawn="1"/>
        </p:nvSpPr>
        <p:spPr>
          <a:xfrm>
            <a:off x="0" y="0"/>
            <a:ext cx="12192000" cy="6864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itle 1"/>
          <p:cNvSpPr>
            <a:spLocks noGrp="1"/>
          </p:cNvSpPr>
          <p:nvPr>
            <p:ph type="title"/>
          </p:nvPr>
        </p:nvSpPr>
        <p:spPr>
          <a:xfrm>
            <a:off x="719402" y="356659"/>
            <a:ext cx="10849207" cy="1152128"/>
          </a:xfrm>
        </p:spPr>
        <p:txBody>
          <a:bodyPr/>
          <a:lstStyle>
            <a:lvl1pPr algn="l">
              <a:defRPr sz="3200">
                <a:solidFill>
                  <a:schemeClr val="bg1"/>
                </a:solidFill>
              </a:defRPr>
            </a:lvl1pPr>
          </a:lstStyle>
          <a:p>
            <a:r>
              <a:rPr lang="fi-FI" noProof="0"/>
              <a:t>Muokkaa ots. perustyyl. napsautt.</a:t>
            </a:r>
            <a:endParaRPr lang="en-GB" noProof="0"/>
          </a:p>
        </p:txBody>
      </p:sp>
      <p:sp>
        <p:nvSpPr>
          <p:cNvPr id="8" name="Text Placeholder 11"/>
          <p:cNvSpPr>
            <a:spLocks noGrp="1"/>
          </p:cNvSpPr>
          <p:nvPr>
            <p:ph type="body" sz="quarter" idx="20"/>
          </p:nvPr>
        </p:nvSpPr>
        <p:spPr>
          <a:xfrm>
            <a:off x="719403" y="1700808"/>
            <a:ext cx="10849205" cy="4320480"/>
          </a:xfrm>
        </p:spPr>
        <p:txBody>
          <a:bodyPr/>
          <a:lstStyle>
            <a:lvl1pPr marL="239178" marR="0" indent="-239178" algn="l" defTabSz="609585" rtl="0" eaLnBrk="1" fontAlgn="auto" latinLnBrk="0" hangingPunct="1">
              <a:lnSpc>
                <a:spcPct val="90000"/>
              </a:lnSpc>
              <a:spcBef>
                <a:spcPct val="20000"/>
              </a:spcBef>
              <a:spcAft>
                <a:spcPts val="0"/>
              </a:spcAft>
              <a:buClrTx/>
              <a:buSzTx/>
              <a:buFont typeface="Lucida Grande"/>
              <a:buChar char="-"/>
              <a:tabLst/>
              <a:defRPr sz="2133">
                <a:solidFill>
                  <a:schemeClr val="bg1"/>
                </a:solidFill>
                <a:latin typeface="Georgia"/>
                <a:cs typeface="Georgia"/>
              </a:defRPr>
            </a:lvl1pPr>
            <a:lvl2pPr marL="476239" indent="-237061" algn="l">
              <a:lnSpc>
                <a:spcPct val="90000"/>
              </a:lnSpc>
              <a:spcBef>
                <a:spcPts val="800"/>
              </a:spcBef>
              <a:buFont typeface="Georgia" panose="02040502050405020303" pitchFamily="18" charset="0"/>
              <a:buChar char="–"/>
              <a:defRPr sz="1867">
                <a:solidFill>
                  <a:schemeClr val="bg1"/>
                </a:solidFill>
                <a:latin typeface="Georgia"/>
                <a:cs typeface="Georgia"/>
              </a:defRPr>
            </a:lvl2pPr>
            <a:lvl3pPr marL="717533" indent="-228594" algn="l">
              <a:lnSpc>
                <a:spcPct val="90000"/>
              </a:lnSpc>
              <a:spcBef>
                <a:spcPts val="800"/>
              </a:spcBef>
              <a:buFont typeface="Georgia" panose="02040502050405020303" pitchFamily="18" charset="0"/>
              <a:buChar char="–"/>
              <a:defRPr sz="1600">
                <a:solidFill>
                  <a:schemeClr val="bg1"/>
                </a:solidFill>
                <a:latin typeface="Georgia"/>
                <a:cs typeface="Georgia"/>
              </a:defRPr>
            </a:lvl3pPr>
            <a:lvl4pPr marL="958827" indent="-228594" algn="l">
              <a:lnSpc>
                <a:spcPct val="90000"/>
              </a:lnSpc>
              <a:buFont typeface="Georgia" panose="02040502050405020303" pitchFamily="18" charset="0"/>
              <a:buChar char="–"/>
              <a:defRPr sz="1600">
                <a:solidFill>
                  <a:schemeClr val="bg1"/>
                </a:solidFill>
                <a:latin typeface="Georgia"/>
                <a:cs typeface="Georgia"/>
              </a:defRPr>
            </a:lvl4pPr>
            <a:lvl5pPr marL="143996" indent="-380990" algn="l">
              <a:buFont typeface="Arial"/>
              <a:buChar char="•"/>
              <a:defRPr sz="1867">
                <a:solidFill>
                  <a:schemeClr val="tx1"/>
                </a:solidFill>
                <a:latin typeface="Georgia"/>
                <a:cs typeface="Georgia"/>
              </a:defRPr>
            </a:lvl5pPr>
          </a:lstStyle>
          <a:p>
            <a:pPr lvl="0"/>
            <a:r>
              <a:rPr lang="fi-FI" noProof="0"/>
              <a:t>Muokkaa tekstin perustyylejä</a:t>
            </a:r>
          </a:p>
          <a:p>
            <a:pPr lvl="1"/>
            <a:r>
              <a:rPr lang="fi-FI" noProof="0"/>
              <a:t>toinen taso</a:t>
            </a:r>
          </a:p>
          <a:p>
            <a:pPr lvl="2"/>
            <a:r>
              <a:rPr lang="fi-FI" noProof="0"/>
              <a:t>kolmas taso</a:t>
            </a:r>
          </a:p>
          <a:p>
            <a:pPr lvl="3"/>
            <a:r>
              <a:rPr lang="fi-FI" noProof="0"/>
              <a:t>neljäs taso</a:t>
            </a:r>
          </a:p>
        </p:txBody>
      </p:sp>
      <p:pic>
        <p:nvPicPr>
          <p:cNvPr id="10" name="Picture 9" descr="SITRA_WHITE.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00000" y="6360000"/>
            <a:ext cx="1110000" cy="216000"/>
          </a:xfrm>
          <a:prstGeom prst="rect">
            <a:avLst/>
          </a:prstGeom>
        </p:spPr>
      </p:pic>
    </p:spTree>
    <p:extLst>
      <p:ext uri="{BB962C8B-B14F-4D97-AF65-F5344CB8AC3E}">
        <p14:creationId xmlns:p14="http://schemas.microsoft.com/office/powerpoint/2010/main" val="25550282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Valkoinen välislide">
    <p:spTree>
      <p:nvGrpSpPr>
        <p:cNvPr id="1" name=""/>
        <p:cNvGrpSpPr/>
        <p:nvPr/>
      </p:nvGrpSpPr>
      <p:grpSpPr>
        <a:xfrm>
          <a:off x="0" y="0"/>
          <a:ext cx="0" cy="0"/>
          <a:chOff x="0" y="0"/>
          <a:chExt cx="0" cy="0"/>
        </a:xfrm>
      </p:grpSpPr>
      <p:sp>
        <p:nvSpPr>
          <p:cNvPr id="2" name="Title 1"/>
          <p:cNvSpPr>
            <a:spLocks noGrp="1"/>
          </p:cNvSpPr>
          <p:nvPr>
            <p:ph type="title"/>
          </p:nvPr>
        </p:nvSpPr>
        <p:spPr>
          <a:xfrm>
            <a:off x="719403" y="2276872"/>
            <a:ext cx="10753195" cy="1632181"/>
          </a:xfrm>
        </p:spPr>
        <p:txBody>
          <a:bodyPr bIns="140400" anchor="b" anchorCtr="0"/>
          <a:lstStyle>
            <a:lvl1pPr algn="ctr">
              <a:defRPr sz="3200" cap="all"/>
            </a:lvl1pPr>
          </a:lstStyle>
          <a:p>
            <a:r>
              <a:rPr lang="fi-FI" noProof="0"/>
              <a:t>Muokkaa ots. perustyyl. napsautt.</a:t>
            </a:r>
            <a:endParaRPr lang="en-GB" noProof="0"/>
          </a:p>
        </p:txBody>
      </p:sp>
      <p:sp>
        <p:nvSpPr>
          <p:cNvPr id="6" name="Text Placeholder 5"/>
          <p:cNvSpPr>
            <a:spLocks noGrp="1"/>
          </p:cNvSpPr>
          <p:nvPr>
            <p:ph type="body" sz="quarter" idx="11"/>
          </p:nvPr>
        </p:nvSpPr>
        <p:spPr>
          <a:xfrm>
            <a:off x="719403" y="3909054"/>
            <a:ext cx="10753195" cy="575733"/>
          </a:xfrm>
        </p:spPr>
        <p:txBody>
          <a:bodyPr/>
          <a:lstStyle>
            <a:lvl1pPr marL="0" indent="0" algn="ctr">
              <a:buNone/>
              <a:defRPr>
                <a:latin typeface="Georgia"/>
                <a:cs typeface="Georgia"/>
              </a:defRPr>
            </a:lvl1pPr>
          </a:lstStyle>
          <a:p>
            <a:pPr lvl="0"/>
            <a:r>
              <a:rPr lang="fi-FI" noProof="0"/>
              <a:t>Muokkaa tekstin perustyylejä</a:t>
            </a:r>
          </a:p>
        </p:txBody>
      </p:sp>
      <p:pic>
        <p:nvPicPr>
          <p:cNvPr id="5" name="Picture 4" descr="SITRA_BLACK.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00523" y="6360001"/>
            <a:ext cx="1103445" cy="214724"/>
          </a:xfrm>
          <a:prstGeom prst="rect">
            <a:avLst/>
          </a:prstGeom>
        </p:spPr>
      </p:pic>
    </p:spTree>
    <p:extLst>
      <p:ext uri="{BB962C8B-B14F-4D97-AF65-F5344CB8AC3E}">
        <p14:creationId xmlns:p14="http://schemas.microsoft.com/office/powerpoint/2010/main" val="241457023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VP (vaalea pohja)">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859A811-D685-6F4A-AEF4-7D78E6B5111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73600" y="6490800"/>
            <a:ext cx="962517" cy="181154"/>
          </a:xfrm>
          <a:prstGeom prst="rect">
            <a:avLst/>
          </a:prstGeom>
        </p:spPr>
      </p:pic>
      <p:sp>
        <p:nvSpPr>
          <p:cNvPr id="2" name="Dian numeron paikkamerkki 1">
            <a:extLst>
              <a:ext uri="{FF2B5EF4-FFF2-40B4-BE49-F238E27FC236}">
                <a16:creationId xmlns:a16="http://schemas.microsoft.com/office/drawing/2014/main" id="{A1F29E92-13E2-4B05-86F4-E270E57010B1}"/>
              </a:ext>
            </a:extLst>
          </p:cNvPr>
          <p:cNvSpPr>
            <a:spLocks noGrp="1"/>
          </p:cNvSpPr>
          <p:nvPr>
            <p:ph type="sldNum" sz="quarter" idx="10"/>
          </p:nvPr>
        </p:nvSpPr>
        <p:spPr/>
        <p:txBody>
          <a:bodyPr/>
          <a:lstStyle/>
          <a:p>
            <a:pPr algn="ctr"/>
            <a:fld id="{3E078C10-ABC5-4EF7-9B5E-599CE2B16BF5}" type="slidenum">
              <a:rPr lang="LID4096" smtClean="0"/>
              <a:pPr algn="ctr"/>
              <a:t>‹#›</a:t>
            </a:fld>
            <a:endParaRPr lang="LID4096"/>
          </a:p>
        </p:txBody>
      </p:sp>
    </p:spTree>
    <p:extLst>
      <p:ext uri="{BB962C8B-B14F-4D97-AF65-F5344CB8AC3E}">
        <p14:creationId xmlns:p14="http://schemas.microsoft.com/office/powerpoint/2010/main" val="250350973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P (tumma pohja)">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740DC61-7EEF-9645-9B9C-3EEE1AD26D2C}"/>
              </a:ext>
            </a:extLst>
          </p:cNvPr>
          <p:cNvPicPr>
            <a:picLocks noChangeAspect="1"/>
          </p:cNvPicPr>
          <p:nvPr userDrawn="1"/>
        </p:nvPicPr>
        <p:blipFill>
          <a:blip r:embed="rId2"/>
          <a:stretch>
            <a:fillRect/>
          </a:stretch>
        </p:blipFill>
        <p:spPr>
          <a:xfrm>
            <a:off x="11073600" y="6490800"/>
            <a:ext cx="961200" cy="181192"/>
          </a:xfrm>
          <a:prstGeom prst="rect">
            <a:avLst/>
          </a:prstGeom>
        </p:spPr>
      </p:pic>
      <p:sp>
        <p:nvSpPr>
          <p:cNvPr id="2" name="Dian numeron paikkamerkki 1">
            <a:extLst>
              <a:ext uri="{FF2B5EF4-FFF2-40B4-BE49-F238E27FC236}">
                <a16:creationId xmlns:a16="http://schemas.microsoft.com/office/drawing/2014/main" id="{76EDEAB3-EA17-477F-885E-3547B75FD537}"/>
              </a:ext>
            </a:extLst>
          </p:cNvPr>
          <p:cNvSpPr>
            <a:spLocks noGrp="1"/>
          </p:cNvSpPr>
          <p:nvPr>
            <p:ph type="sldNum" sz="quarter" idx="10"/>
          </p:nvPr>
        </p:nvSpPr>
        <p:spPr/>
        <p:txBody>
          <a:bodyPr/>
          <a:lstStyle>
            <a:lvl1pPr>
              <a:defRPr>
                <a:solidFill>
                  <a:schemeClr val="bg1"/>
                </a:solidFill>
              </a:defRPr>
            </a:lvl1pPr>
          </a:lstStyle>
          <a:p>
            <a:fld id="{3E078C10-ABC5-4EF7-9B5E-599CE2B16BF5}" type="slidenum">
              <a:rPr lang="LID4096" smtClean="0"/>
              <a:pPr/>
              <a:t>‹#›</a:t>
            </a:fld>
            <a:endParaRPr lang="LID4096"/>
          </a:p>
        </p:txBody>
      </p:sp>
    </p:spTree>
    <p:extLst>
      <p:ext uri="{BB962C8B-B14F-4D97-AF65-F5344CB8AC3E}">
        <p14:creationId xmlns:p14="http://schemas.microsoft.com/office/powerpoint/2010/main" val="194738811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iso otsikko + VP">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B29D1CE-82CA-EB46-B6CB-E493D3FAED7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73600" y="6490800"/>
            <a:ext cx="962517" cy="181154"/>
          </a:xfrm>
          <a:prstGeom prst="rect">
            <a:avLst/>
          </a:prstGeom>
        </p:spPr>
      </p:pic>
      <p:sp>
        <p:nvSpPr>
          <p:cNvPr id="6" name="Title 1">
            <a:extLst>
              <a:ext uri="{FF2B5EF4-FFF2-40B4-BE49-F238E27FC236}">
                <a16:creationId xmlns:a16="http://schemas.microsoft.com/office/drawing/2014/main" id="{8F747C22-ACFC-6443-ADB2-6B11DC6F2879}"/>
              </a:ext>
            </a:extLst>
          </p:cNvPr>
          <p:cNvSpPr>
            <a:spLocks noGrp="1"/>
          </p:cNvSpPr>
          <p:nvPr>
            <p:ph type="title" hasCustomPrompt="1"/>
          </p:nvPr>
        </p:nvSpPr>
        <p:spPr>
          <a:xfrm>
            <a:off x="1055688" y="549274"/>
            <a:ext cx="10080626" cy="5759451"/>
          </a:xfrm>
          <a:prstGeom prst="rect">
            <a:avLst/>
          </a:prstGeom>
        </p:spPr>
        <p:txBody>
          <a:bodyPr wrap="square" lIns="0" tIns="0" rIns="0" bIns="0" anchor="ctr">
            <a:normAutofit/>
          </a:bodyPr>
          <a:lstStyle>
            <a:lvl1pPr algn="ctr">
              <a:lnSpc>
                <a:spcPct val="90000"/>
              </a:lnSpc>
              <a:defRPr sz="8000">
                <a:solidFill>
                  <a:schemeClr val="tx1"/>
                </a:solidFill>
              </a:defRPr>
            </a:lvl1pPr>
          </a:lstStyle>
          <a:p>
            <a:r>
              <a:rPr lang="fi-FI"/>
              <a:t>Iso otsikko + VP</a:t>
            </a:r>
            <a:endParaRPr lang="en-US"/>
          </a:p>
        </p:txBody>
      </p:sp>
      <p:sp>
        <p:nvSpPr>
          <p:cNvPr id="9" name="Text Placeholder 3">
            <a:extLst>
              <a:ext uri="{FF2B5EF4-FFF2-40B4-BE49-F238E27FC236}">
                <a16:creationId xmlns:a16="http://schemas.microsoft.com/office/drawing/2014/main" id="{A1331ACB-46F7-824E-8ABE-5A6FB6D0014A}"/>
              </a:ext>
            </a:extLst>
          </p:cNvPr>
          <p:cNvSpPr>
            <a:spLocks noGrp="1"/>
          </p:cNvSpPr>
          <p:nvPr>
            <p:ph type="body" sz="quarter" idx="15" hasCustomPrompt="1"/>
          </p:nvPr>
        </p:nvSpPr>
        <p:spPr>
          <a:xfrm>
            <a:off x="155575" y="6321168"/>
            <a:ext cx="1439465" cy="337063"/>
          </a:xfrm>
          <a:prstGeom prst="rect">
            <a:avLst/>
          </a:prstGeom>
        </p:spPr>
        <p:txBody>
          <a:bodyPr anchor="b"/>
          <a:lstStyle>
            <a:lvl1pPr marL="0" indent="0" algn="l">
              <a:buNone/>
              <a:defRPr sz="1800">
                <a:solidFill>
                  <a:schemeClr val="tx1"/>
                </a:solidFill>
              </a:defRPr>
            </a:lvl1pPr>
            <a:lvl2pPr algn="l">
              <a:defRPr/>
            </a:lvl2pPr>
            <a:lvl3pPr algn="l">
              <a:defRPr/>
            </a:lvl3pPr>
            <a:lvl4pPr algn="l">
              <a:defRPr/>
            </a:lvl4pPr>
            <a:lvl5pPr algn="l">
              <a:defRPr/>
            </a:lvl5pPr>
          </a:lstStyle>
          <a:p>
            <a:pPr lvl="0"/>
            <a:r>
              <a:rPr lang="fi-FI"/>
              <a:t>pvm</a:t>
            </a:r>
          </a:p>
        </p:txBody>
      </p:sp>
      <p:sp>
        <p:nvSpPr>
          <p:cNvPr id="2" name="Dian numeron paikkamerkki 1">
            <a:extLst>
              <a:ext uri="{FF2B5EF4-FFF2-40B4-BE49-F238E27FC236}">
                <a16:creationId xmlns:a16="http://schemas.microsoft.com/office/drawing/2014/main" id="{45C39987-6A31-4F9A-BC6C-E6B67059EC93}"/>
              </a:ext>
            </a:extLst>
          </p:cNvPr>
          <p:cNvSpPr>
            <a:spLocks noGrp="1"/>
          </p:cNvSpPr>
          <p:nvPr>
            <p:ph type="sldNum" sz="quarter" idx="16"/>
          </p:nvPr>
        </p:nvSpPr>
        <p:spPr/>
        <p:txBody>
          <a:bodyPr/>
          <a:lstStyle/>
          <a:p>
            <a:pPr algn="ctr"/>
            <a:fld id="{3E078C10-ABC5-4EF7-9B5E-599CE2B16BF5}" type="slidenum">
              <a:rPr lang="LID4096" smtClean="0"/>
              <a:pPr algn="ctr"/>
              <a:t>‹#›</a:t>
            </a:fld>
            <a:endParaRPr lang="LID4096"/>
          </a:p>
        </p:txBody>
      </p:sp>
    </p:spTree>
    <p:extLst>
      <p:ext uri="{BB962C8B-B14F-4D97-AF65-F5344CB8AC3E}">
        <p14:creationId xmlns:p14="http://schemas.microsoft.com/office/powerpoint/2010/main" val="14825328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fifti-fifti (musta lukittu)">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7FBD2C0-8EAE-6F49-80B2-BFD76295107D}"/>
              </a:ext>
            </a:extLst>
          </p:cNvPr>
          <p:cNvSpPr/>
          <p:nvPr userDrawn="1"/>
        </p:nvSpPr>
        <p:spPr>
          <a:xfrm>
            <a:off x="0" y="0"/>
            <a:ext cx="6096000" cy="685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8" name="Tekstin paikkamerkki 6"/>
          <p:cNvSpPr>
            <a:spLocks noGrp="1"/>
          </p:cNvSpPr>
          <p:nvPr>
            <p:ph type="body" sz="quarter" idx="11" hasCustomPrompt="1"/>
          </p:nvPr>
        </p:nvSpPr>
        <p:spPr>
          <a:xfrm>
            <a:off x="515938" y="548680"/>
            <a:ext cx="4859337" cy="1440458"/>
          </a:xfrm>
          <a:prstGeom prst="rect">
            <a:avLst/>
          </a:prstGeom>
        </p:spPr>
        <p:txBody>
          <a:bodyPr/>
          <a:lstStyle>
            <a:lvl1pPr marL="0" indent="0" algn="l">
              <a:lnSpc>
                <a:spcPct val="100000"/>
              </a:lnSpc>
              <a:spcBef>
                <a:spcPts val="0"/>
              </a:spcBef>
              <a:buFont typeface="Arial"/>
              <a:buNone/>
              <a:defRPr sz="2800" b="1">
                <a:solidFill>
                  <a:schemeClr val="bg1"/>
                </a:solidFill>
                <a:latin typeface="Arial Black"/>
                <a:cs typeface="Arial Black"/>
              </a:defRPr>
            </a:lvl1pPr>
            <a:lvl2pPr marL="380990" indent="-380990">
              <a:buFont typeface="Arial" panose="020B0604020202020204" pitchFamily="34" charset="0"/>
              <a:buChar char="•"/>
              <a:defRPr/>
            </a:lvl2pPr>
            <a:lvl3pPr marL="0" indent="0" algn="l">
              <a:spcBef>
                <a:spcPts val="0"/>
              </a:spcBef>
              <a:buFont typeface="Arial"/>
              <a:buNone/>
              <a:defRPr sz="2133"/>
            </a:lvl3pPr>
            <a:lvl4pPr marL="0" indent="0" algn="l">
              <a:spcBef>
                <a:spcPts val="0"/>
              </a:spcBef>
              <a:buFont typeface="Arial"/>
              <a:buNone/>
              <a:defRPr sz="2133"/>
            </a:lvl4pPr>
            <a:lvl5pPr marL="0" indent="0" algn="l">
              <a:spcBef>
                <a:spcPts val="0"/>
              </a:spcBef>
              <a:buFont typeface="Arial"/>
              <a:buNone/>
              <a:defRPr sz="2133"/>
            </a:lvl5pPr>
          </a:lstStyle>
          <a:p>
            <a:pPr lvl="0"/>
            <a:r>
              <a:rPr lang="fi-FI" err="1"/>
              <a:t>Fifti</a:t>
            </a:r>
            <a:r>
              <a:rPr lang="fi-FI"/>
              <a:t> otsikko mustalla taustalla</a:t>
            </a:r>
          </a:p>
        </p:txBody>
      </p:sp>
      <p:sp>
        <p:nvSpPr>
          <p:cNvPr id="6" name="Text Placeholder 11"/>
          <p:cNvSpPr>
            <a:spLocks noGrp="1"/>
          </p:cNvSpPr>
          <p:nvPr>
            <p:ph type="body" sz="quarter" idx="19"/>
          </p:nvPr>
        </p:nvSpPr>
        <p:spPr>
          <a:xfrm>
            <a:off x="515938" y="1989138"/>
            <a:ext cx="4859337" cy="4320182"/>
          </a:xfrm>
          <a:prstGeom prst="rect">
            <a:avLst/>
          </a:prstGeom>
        </p:spPr>
        <p:txBody>
          <a:bodyPr/>
          <a:lstStyle>
            <a:lvl1pPr marL="239178" marR="0" indent="-239178" algn="l" defTabSz="609585" rtl="0" eaLnBrk="1" fontAlgn="auto" latinLnBrk="0" hangingPunct="1">
              <a:lnSpc>
                <a:spcPct val="90000"/>
              </a:lnSpc>
              <a:spcBef>
                <a:spcPct val="20000"/>
              </a:spcBef>
              <a:spcAft>
                <a:spcPts val="0"/>
              </a:spcAft>
              <a:buClrTx/>
              <a:buSzTx/>
              <a:buFont typeface="Lucida Grande"/>
              <a:buChar char="-"/>
              <a:tabLst/>
              <a:defRPr sz="2133">
                <a:solidFill>
                  <a:schemeClr val="bg1"/>
                </a:solidFill>
                <a:latin typeface="Georgia"/>
                <a:cs typeface="Georgia"/>
              </a:defRPr>
            </a:lvl1pPr>
            <a:lvl2pPr marL="476239" indent="-237061" algn="l">
              <a:lnSpc>
                <a:spcPct val="90000"/>
              </a:lnSpc>
              <a:spcBef>
                <a:spcPts val="800"/>
              </a:spcBef>
              <a:buFont typeface="Georgia" panose="02040502050405020303" pitchFamily="18" charset="0"/>
              <a:buChar char="–"/>
              <a:defRPr sz="1867">
                <a:solidFill>
                  <a:schemeClr val="bg1"/>
                </a:solidFill>
                <a:latin typeface="Georgia"/>
                <a:cs typeface="Georgia"/>
              </a:defRPr>
            </a:lvl2pPr>
            <a:lvl3pPr marL="717533" indent="-228594" algn="l">
              <a:lnSpc>
                <a:spcPct val="90000"/>
              </a:lnSpc>
              <a:spcBef>
                <a:spcPts val="800"/>
              </a:spcBef>
              <a:buFont typeface="Georgia" panose="02040502050405020303" pitchFamily="18" charset="0"/>
              <a:buChar char="–"/>
              <a:defRPr sz="1600">
                <a:solidFill>
                  <a:schemeClr val="bg1"/>
                </a:solidFill>
                <a:latin typeface="Georgia"/>
                <a:cs typeface="Georgia"/>
              </a:defRPr>
            </a:lvl3pPr>
            <a:lvl4pPr marL="958827" indent="-228594" algn="l">
              <a:lnSpc>
                <a:spcPct val="90000"/>
              </a:lnSpc>
              <a:buFont typeface="Georgia" panose="02040502050405020303" pitchFamily="18" charset="0"/>
              <a:buChar char="–"/>
              <a:defRPr sz="1600">
                <a:solidFill>
                  <a:schemeClr val="bg1"/>
                </a:solidFill>
                <a:latin typeface="Georgia"/>
                <a:cs typeface="Georgia"/>
              </a:defRPr>
            </a:lvl4pPr>
            <a:lvl5pPr marL="143996" indent="-380990" algn="l">
              <a:buFont typeface="Arial"/>
              <a:buChar char="•"/>
              <a:defRPr sz="1867">
                <a:solidFill>
                  <a:schemeClr val="tx1"/>
                </a:solidFill>
                <a:latin typeface="Georgia"/>
                <a:cs typeface="Georgia"/>
              </a:defRPr>
            </a:lvl5pPr>
          </a:lstStyle>
          <a:p>
            <a:pPr lvl="0"/>
            <a:r>
              <a:rPr lang="fi-FI"/>
              <a:t>Muokkaa tekstin perustyylejä napsauttamalla</a:t>
            </a:r>
          </a:p>
          <a:p>
            <a:pPr lvl="1"/>
            <a:r>
              <a:rPr lang="fi-FI"/>
              <a:t>toinen taso</a:t>
            </a:r>
          </a:p>
          <a:p>
            <a:pPr lvl="2"/>
            <a:r>
              <a:rPr lang="fi-FI"/>
              <a:t>kolmas taso</a:t>
            </a:r>
          </a:p>
          <a:p>
            <a:pPr lvl="3"/>
            <a:r>
              <a:rPr lang="fi-FI"/>
              <a:t>neljäs taso</a:t>
            </a:r>
          </a:p>
        </p:txBody>
      </p:sp>
      <p:sp>
        <p:nvSpPr>
          <p:cNvPr id="12" name="Text Placeholder 8"/>
          <p:cNvSpPr>
            <a:spLocks noGrp="1"/>
          </p:cNvSpPr>
          <p:nvPr>
            <p:ph type="body" sz="quarter" idx="17" hasCustomPrompt="1"/>
          </p:nvPr>
        </p:nvSpPr>
        <p:spPr>
          <a:xfrm>
            <a:off x="6816725" y="548682"/>
            <a:ext cx="4859337" cy="1440456"/>
          </a:xfrm>
          <a:prstGeom prst="rect">
            <a:avLst/>
          </a:prstGeom>
        </p:spPr>
        <p:txBody>
          <a:bodyPr/>
          <a:lstStyle>
            <a:lvl1pPr marL="0" indent="0" algn="l">
              <a:buNone/>
              <a:defRPr sz="2800" b="1">
                <a:solidFill>
                  <a:schemeClr val="tx1"/>
                </a:solidFill>
                <a:latin typeface="Arial Black"/>
                <a:cs typeface="Arial Black"/>
              </a:defRPr>
            </a:lvl1pPr>
          </a:lstStyle>
          <a:p>
            <a:pPr lvl="0"/>
            <a:r>
              <a:rPr lang="fi-FI" err="1"/>
              <a:t>Fifti</a:t>
            </a:r>
            <a:r>
              <a:rPr lang="fi-FI"/>
              <a:t> otsikko vaalealla taustalla</a:t>
            </a:r>
          </a:p>
        </p:txBody>
      </p:sp>
      <p:pic>
        <p:nvPicPr>
          <p:cNvPr id="11" name="Picture 10">
            <a:extLst>
              <a:ext uri="{FF2B5EF4-FFF2-40B4-BE49-F238E27FC236}">
                <a16:creationId xmlns:a16="http://schemas.microsoft.com/office/drawing/2014/main" id="{0DB3CB5C-22E9-4042-92EE-7C27EA358EA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73908" y="6489700"/>
            <a:ext cx="962517" cy="181154"/>
          </a:xfrm>
          <a:prstGeom prst="rect">
            <a:avLst/>
          </a:prstGeom>
        </p:spPr>
      </p:pic>
      <p:sp>
        <p:nvSpPr>
          <p:cNvPr id="14" name="Text Placeholder 11">
            <a:extLst>
              <a:ext uri="{FF2B5EF4-FFF2-40B4-BE49-F238E27FC236}">
                <a16:creationId xmlns:a16="http://schemas.microsoft.com/office/drawing/2014/main" id="{47F9C5A6-7052-CE41-8D32-DE7769D502D4}"/>
              </a:ext>
            </a:extLst>
          </p:cNvPr>
          <p:cNvSpPr>
            <a:spLocks noGrp="1"/>
          </p:cNvSpPr>
          <p:nvPr>
            <p:ph type="body" sz="quarter" idx="20"/>
          </p:nvPr>
        </p:nvSpPr>
        <p:spPr>
          <a:xfrm>
            <a:off x="6816080" y="1989138"/>
            <a:ext cx="4859983" cy="4320182"/>
          </a:xfrm>
          <a:prstGeom prst="rect">
            <a:avLst/>
          </a:prstGeom>
        </p:spPr>
        <p:txBody>
          <a:bodyPr/>
          <a:lstStyle>
            <a:lvl1pPr marL="239178" marR="0" indent="-239178" algn="l" defTabSz="609585" rtl="0" eaLnBrk="1" fontAlgn="auto" latinLnBrk="0" hangingPunct="1">
              <a:lnSpc>
                <a:spcPct val="90000"/>
              </a:lnSpc>
              <a:spcBef>
                <a:spcPct val="20000"/>
              </a:spcBef>
              <a:spcAft>
                <a:spcPts val="0"/>
              </a:spcAft>
              <a:buClrTx/>
              <a:buSzTx/>
              <a:buFont typeface="Lucida Grande"/>
              <a:buChar char="-"/>
              <a:tabLst/>
              <a:defRPr sz="2133">
                <a:solidFill>
                  <a:schemeClr val="tx1"/>
                </a:solidFill>
                <a:latin typeface="Georgia"/>
                <a:cs typeface="Georgia"/>
              </a:defRPr>
            </a:lvl1pPr>
            <a:lvl2pPr marL="476239" indent="-237061" algn="l">
              <a:lnSpc>
                <a:spcPct val="90000"/>
              </a:lnSpc>
              <a:spcBef>
                <a:spcPts val="800"/>
              </a:spcBef>
              <a:buFont typeface="Georgia" panose="02040502050405020303" pitchFamily="18" charset="0"/>
              <a:buChar char="–"/>
              <a:defRPr sz="1867">
                <a:solidFill>
                  <a:schemeClr val="tx1"/>
                </a:solidFill>
                <a:latin typeface="Georgia"/>
                <a:cs typeface="Georgia"/>
              </a:defRPr>
            </a:lvl2pPr>
            <a:lvl3pPr marL="717533" indent="-228594" algn="l">
              <a:lnSpc>
                <a:spcPct val="90000"/>
              </a:lnSpc>
              <a:spcBef>
                <a:spcPts val="800"/>
              </a:spcBef>
              <a:buFont typeface="Georgia" panose="02040502050405020303" pitchFamily="18" charset="0"/>
              <a:buChar char="–"/>
              <a:defRPr sz="1600">
                <a:solidFill>
                  <a:schemeClr val="tx1"/>
                </a:solidFill>
                <a:latin typeface="Georgia"/>
                <a:cs typeface="Georgia"/>
              </a:defRPr>
            </a:lvl3pPr>
            <a:lvl4pPr marL="958827" indent="-228594" algn="l">
              <a:lnSpc>
                <a:spcPct val="90000"/>
              </a:lnSpc>
              <a:buFont typeface="Georgia" panose="02040502050405020303" pitchFamily="18" charset="0"/>
              <a:buChar char="–"/>
              <a:defRPr sz="1600">
                <a:solidFill>
                  <a:schemeClr val="tx1"/>
                </a:solidFill>
                <a:latin typeface="Georgia"/>
                <a:cs typeface="Georgia"/>
              </a:defRPr>
            </a:lvl4pPr>
            <a:lvl5pPr marL="143996" indent="-380990" algn="l">
              <a:buFont typeface="Arial"/>
              <a:buChar char="•"/>
              <a:defRPr sz="1867">
                <a:solidFill>
                  <a:schemeClr val="tx1"/>
                </a:solidFill>
                <a:latin typeface="Georgia"/>
                <a:cs typeface="Georgia"/>
              </a:defRPr>
            </a:lvl5pPr>
          </a:lstStyle>
          <a:p>
            <a:pPr lvl="0"/>
            <a:r>
              <a:rPr lang="fi-FI"/>
              <a:t>Muokkaa tekstin perustyylejä napsauttamalla</a:t>
            </a:r>
          </a:p>
          <a:p>
            <a:pPr lvl="1"/>
            <a:r>
              <a:rPr lang="fi-FI"/>
              <a:t>toinen taso</a:t>
            </a:r>
          </a:p>
          <a:p>
            <a:pPr lvl="2"/>
            <a:r>
              <a:rPr lang="fi-FI"/>
              <a:t>kolmas taso</a:t>
            </a:r>
          </a:p>
          <a:p>
            <a:pPr lvl="3"/>
            <a:r>
              <a:rPr lang="fi-FI"/>
              <a:t>neljäs taso</a:t>
            </a:r>
          </a:p>
        </p:txBody>
      </p:sp>
    </p:spTree>
    <p:extLst>
      <p:ext uri="{BB962C8B-B14F-4D97-AF65-F5344CB8AC3E}">
        <p14:creationId xmlns:p14="http://schemas.microsoft.com/office/powerpoint/2010/main" val="1013996279"/>
      </p:ext>
    </p:extLst>
  </p:cSld>
  <p:clrMapOvr>
    <a:masterClrMapping/>
  </p:clrMapOvr>
  <p:extLst>
    <p:ext uri="{DCECCB84-F9BA-43D5-87BE-67443E8EF086}">
      <p15:sldGuideLst xmlns:p15="http://schemas.microsoft.com/office/powerpoint/2012/main">
        <p15:guide id="1" pos="325" userDrawn="1">
          <p15:clr>
            <a:srgbClr val="FBAE40"/>
          </p15:clr>
        </p15:guide>
        <p15:guide id="2" pos="7355" userDrawn="1">
          <p15:clr>
            <a:srgbClr val="FBAE4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iso otsikko + TP">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740DC61-7EEF-9645-9B9C-3EEE1AD26D2C}"/>
              </a:ext>
            </a:extLst>
          </p:cNvPr>
          <p:cNvPicPr>
            <a:picLocks noChangeAspect="1"/>
          </p:cNvPicPr>
          <p:nvPr userDrawn="1"/>
        </p:nvPicPr>
        <p:blipFill>
          <a:blip r:embed="rId2"/>
          <a:stretch>
            <a:fillRect/>
          </a:stretch>
        </p:blipFill>
        <p:spPr>
          <a:xfrm>
            <a:off x="11073600" y="6490800"/>
            <a:ext cx="961200" cy="181192"/>
          </a:xfrm>
          <a:prstGeom prst="rect">
            <a:avLst/>
          </a:prstGeom>
        </p:spPr>
      </p:pic>
      <p:sp>
        <p:nvSpPr>
          <p:cNvPr id="6" name="Text Placeholder 3">
            <a:extLst>
              <a:ext uri="{FF2B5EF4-FFF2-40B4-BE49-F238E27FC236}">
                <a16:creationId xmlns:a16="http://schemas.microsoft.com/office/drawing/2014/main" id="{ACF2E1BD-1EBD-D043-8547-BA8227972EB6}"/>
              </a:ext>
            </a:extLst>
          </p:cNvPr>
          <p:cNvSpPr>
            <a:spLocks noGrp="1"/>
          </p:cNvSpPr>
          <p:nvPr>
            <p:ph type="body" sz="quarter" idx="15" hasCustomPrompt="1"/>
          </p:nvPr>
        </p:nvSpPr>
        <p:spPr>
          <a:xfrm>
            <a:off x="155575" y="6321168"/>
            <a:ext cx="1439465" cy="337063"/>
          </a:xfrm>
          <a:prstGeom prst="rect">
            <a:avLst/>
          </a:prstGeom>
        </p:spPr>
        <p:txBody>
          <a:bodyPr anchor="b"/>
          <a:lstStyle>
            <a:lvl1pPr marL="0" indent="0" algn="l">
              <a:buNone/>
              <a:defRPr sz="1800">
                <a:solidFill>
                  <a:schemeClr val="bg1"/>
                </a:solidFill>
              </a:defRPr>
            </a:lvl1pPr>
            <a:lvl2pPr algn="l">
              <a:defRPr/>
            </a:lvl2pPr>
            <a:lvl3pPr algn="l">
              <a:defRPr/>
            </a:lvl3pPr>
            <a:lvl4pPr algn="l">
              <a:defRPr/>
            </a:lvl4pPr>
            <a:lvl5pPr algn="l">
              <a:defRPr/>
            </a:lvl5pPr>
          </a:lstStyle>
          <a:p>
            <a:pPr lvl="0"/>
            <a:r>
              <a:rPr lang="fi-FI"/>
              <a:t>pvm</a:t>
            </a:r>
          </a:p>
        </p:txBody>
      </p:sp>
      <p:sp>
        <p:nvSpPr>
          <p:cNvPr id="8" name="Title 1">
            <a:extLst>
              <a:ext uri="{FF2B5EF4-FFF2-40B4-BE49-F238E27FC236}">
                <a16:creationId xmlns:a16="http://schemas.microsoft.com/office/drawing/2014/main" id="{6E19239D-E354-5F42-AE45-A180ED08417A}"/>
              </a:ext>
            </a:extLst>
          </p:cNvPr>
          <p:cNvSpPr>
            <a:spLocks noGrp="1"/>
          </p:cNvSpPr>
          <p:nvPr>
            <p:ph type="title" hasCustomPrompt="1"/>
          </p:nvPr>
        </p:nvSpPr>
        <p:spPr>
          <a:xfrm>
            <a:off x="1055688" y="549274"/>
            <a:ext cx="10080626" cy="5759451"/>
          </a:xfrm>
          <a:prstGeom prst="rect">
            <a:avLst/>
          </a:prstGeom>
        </p:spPr>
        <p:txBody>
          <a:bodyPr wrap="square" lIns="0" tIns="0" rIns="0" bIns="0" anchor="ctr">
            <a:normAutofit/>
          </a:bodyPr>
          <a:lstStyle>
            <a:lvl1pPr algn="ctr">
              <a:lnSpc>
                <a:spcPct val="90000"/>
              </a:lnSpc>
              <a:defRPr sz="8000">
                <a:solidFill>
                  <a:schemeClr val="bg1"/>
                </a:solidFill>
              </a:defRPr>
            </a:lvl1pPr>
          </a:lstStyle>
          <a:p>
            <a:r>
              <a:rPr lang="fi-FI"/>
              <a:t>Iso otsikko + TP</a:t>
            </a:r>
            <a:endParaRPr lang="en-US"/>
          </a:p>
        </p:txBody>
      </p:sp>
      <p:sp>
        <p:nvSpPr>
          <p:cNvPr id="2" name="Dian numeron paikkamerkki 1">
            <a:extLst>
              <a:ext uri="{FF2B5EF4-FFF2-40B4-BE49-F238E27FC236}">
                <a16:creationId xmlns:a16="http://schemas.microsoft.com/office/drawing/2014/main" id="{753335E6-BFBC-4F4A-916F-1B8AFDA6EF9E}"/>
              </a:ext>
            </a:extLst>
          </p:cNvPr>
          <p:cNvSpPr>
            <a:spLocks noGrp="1"/>
          </p:cNvSpPr>
          <p:nvPr>
            <p:ph type="sldNum" sz="quarter" idx="16"/>
          </p:nvPr>
        </p:nvSpPr>
        <p:spPr/>
        <p:txBody>
          <a:bodyPr/>
          <a:lstStyle>
            <a:lvl1pPr>
              <a:defRPr>
                <a:solidFill>
                  <a:schemeClr val="bg1"/>
                </a:solidFill>
              </a:defRPr>
            </a:lvl1pPr>
          </a:lstStyle>
          <a:p>
            <a:fld id="{3E078C10-ABC5-4EF7-9B5E-599CE2B16BF5}" type="slidenum">
              <a:rPr lang="LID4096" smtClean="0"/>
              <a:pPr/>
              <a:t>‹#›</a:t>
            </a:fld>
            <a:endParaRPr lang="LID4096"/>
          </a:p>
        </p:txBody>
      </p:sp>
    </p:spTree>
    <p:extLst>
      <p:ext uri="{BB962C8B-B14F-4D97-AF65-F5344CB8AC3E}">
        <p14:creationId xmlns:p14="http://schemas.microsoft.com/office/powerpoint/2010/main" val="322950076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perusotsikko VP">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B29D1CE-82CA-EB46-B6CB-E493D3FAED7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73600" y="6490800"/>
            <a:ext cx="962517" cy="181154"/>
          </a:xfrm>
          <a:prstGeom prst="rect">
            <a:avLst/>
          </a:prstGeom>
        </p:spPr>
      </p:pic>
      <p:sp>
        <p:nvSpPr>
          <p:cNvPr id="6" name="Title 1">
            <a:extLst>
              <a:ext uri="{FF2B5EF4-FFF2-40B4-BE49-F238E27FC236}">
                <a16:creationId xmlns:a16="http://schemas.microsoft.com/office/drawing/2014/main" id="{8F747C22-ACFC-6443-ADB2-6B11DC6F2879}"/>
              </a:ext>
            </a:extLst>
          </p:cNvPr>
          <p:cNvSpPr>
            <a:spLocks noGrp="1"/>
          </p:cNvSpPr>
          <p:nvPr>
            <p:ph type="title" hasCustomPrompt="1"/>
          </p:nvPr>
        </p:nvSpPr>
        <p:spPr>
          <a:xfrm>
            <a:off x="1055688" y="2746473"/>
            <a:ext cx="10080626" cy="682527"/>
          </a:xfrm>
          <a:prstGeom prst="rect">
            <a:avLst/>
          </a:prstGeom>
        </p:spPr>
        <p:txBody>
          <a:bodyPr anchor="b"/>
          <a:lstStyle>
            <a:lvl1pPr algn="l">
              <a:lnSpc>
                <a:spcPct val="90000"/>
              </a:lnSpc>
              <a:defRPr sz="5400">
                <a:solidFill>
                  <a:schemeClr val="tx1"/>
                </a:solidFill>
              </a:defRPr>
            </a:lvl1pPr>
          </a:lstStyle>
          <a:p>
            <a:r>
              <a:rPr lang="fi-FI"/>
              <a:t>Perusotsikko + VP</a:t>
            </a:r>
            <a:endParaRPr lang="en-US"/>
          </a:p>
        </p:txBody>
      </p:sp>
      <p:sp>
        <p:nvSpPr>
          <p:cNvPr id="7" name="Text Placeholder 3">
            <a:extLst>
              <a:ext uri="{FF2B5EF4-FFF2-40B4-BE49-F238E27FC236}">
                <a16:creationId xmlns:a16="http://schemas.microsoft.com/office/drawing/2014/main" id="{BECB3038-49B4-004B-B993-7B487852FE44}"/>
              </a:ext>
            </a:extLst>
          </p:cNvPr>
          <p:cNvSpPr>
            <a:spLocks noGrp="1"/>
          </p:cNvSpPr>
          <p:nvPr>
            <p:ph type="body" sz="quarter" idx="14"/>
          </p:nvPr>
        </p:nvSpPr>
        <p:spPr>
          <a:xfrm>
            <a:off x="1055688" y="3669241"/>
            <a:ext cx="10080625" cy="480484"/>
          </a:xfrm>
          <a:prstGeom prst="rect">
            <a:avLst/>
          </a:prstGeom>
        </p:spPr>
        <p:txBody>
          <a:bodyPr/>
          <a:lstStyle>
            <a:lvl1pPr marL="0" indent="0" algn="l">
              <a:buNone/>
              <a:defRPr>
                <a:solidFill>
                  <a:schemeClr val="tx1"/>
                </a:solidFill>
              </a:defRPr>
            </a:lvl1pPr>
            <a:lvl2pPr algn="l">
              <a:defRPr/>
            </a:lvl2pPr>
            <a:lvl3pPr algn="l">
              <a:defRPr/>
            </a:lvl3pPr>
            <a:lvl4pPr algn="l">
              <a:defRPr/>
            </a:lvl4pPr>
            <a:lvl5pPr algn="l">
              <a:defRPr/>
            </a:lvl5pPr>
          </a:lstStyle>
          <a:p>
            <a:pPr lvl="0"/>
            <a:r>
              <a:rPr lang="fi-FI"/>
              <a:t>Muokkaa tekstin perustyylejä napsauttamalla</a:t>
            </a:r>
          </a:p>
        </p:txBody>
      </p:sp>
      <p:sp>
        <p:nvSpPr>
          <p:cNvPr id="9" name="Text Placeholder 3">
            <a:extLst>
              <a:ext uri="{FF2B5EF4-FFF2-40B4-BE49-F238E27FC236}">
                <a16:creationId xmlns:a16="http://schemas.microsoft.com/office/drawing/2014/main" id="{A1331ACB-46F7-824E-8ABE-5A6FB6D0014A}"/>
              </a:ext>
            </a:extLst>
          </p:cNvPr>
          <p:cNvSpPr>
            <a:spLocks noGrp="1"/>
          </p:cNvSpPr>
          <p:nvPr>
            <p:ph type="body" sz="quarter" idx="15" hasCustomPrompt="1"/>
          </p:nvPr>
        </p:nvSpPr>
        <p:spPr>
          <a:xfrm>
            <a:off x="155575" y="6321168"/>
            <a:ext cx="1439465" cy="337063"/>
          </a:xfrm>
          <a:prstGeom prst="rect">
            <a:avLst/>
          </a:prstGeom>
        </p:spPr>
        <p:txBody>
          <a:bodyPr anchor="b"/>
          <a:lstStyle>
            <a:lvl1pPr marL="0" indent="0" algn="l">
              <a:buNone/>
              <a:defRPr sz="1800">
                <a:solidFill>
                  <a:schemeClr val="tx1"/>
                </a:solidFill>
              </a:defRPr>
            </a:lvl1pPr>
            <a:lvl2pPr algn="l">
              <a:defRPr/>
            </a:lvl2pPr>
            <a:lvl3pPr algn="l">
              <a:defRPr/>
            </a:lvl3pPr>
            <a:lvl4pPr algn="l">
              <a:defRPr/>
            </a:lvl4pPr>
            <a:lvl5pPr algn="l">
              <a:defRPr/>
            </a:lvl5pPr>
          </a:lstStyle>
          <a:p>
            <a:pPr lvl="0"/>
            <a:r>
              <a:rPr lang="fi-FI"/>
              <a:t>pvm</a:t>
            </a:r>
          </a:p>
        </p:txBody>
      </p:sp>
      <p:sp>
        <p:nvSpPr>
          <p:cNvPr id="2" name="Dian numeron paikkamerkki 1">
            <a:extLst>
              <a:ext uri="{FF2B5EF4-FFF2-40B4-BE49-F238E27FC236}">
                <a16:creationId xmlns:a16="http://schemas.microsoft.com/office/drawing/2014/main" id="{9EF2B599-884D-4599-8975-A9560AE77CFE}"/>
              </a:ext>
            </a:extLst>
          </p:cNvPr>
          <p:cNvSpPr>
            <a:spLocks noGrp="1"/>
          </p:cNvSpPr>
          <p:nvPr>
            <p:ph type="sldNum" sz="quarter" idx="16"/>
          </p:nvPr>
        </p:nvSpPr>
        <p:spPr/>
        <p:txBody>
          <a:bodyPr/>
          <a:lstStyle/>
          <a:p>
            <a:pPr algn="ctr"/>
            <a:fld id="{3E078C10-ABC5-4EF7-9B5E-599CE2B16BF5}" type="slidenum">
              <a:rPr lang="LID4096" smtClean="0"/>
              <a:pPr algn="ctr"/>
              <a:t>‹#›</a:t>
            </a:fld>
            <a:endParaRPr lang="LID4096"/>
          </a:p>
        </p:txBody>
      </p:sp>
    </p:spTree>
    <p:extLst>
      <p:ext uri="{BB962C8B-B14F-4D97-AF65-F5344CB8AC3E}">
        <p14:creationId xmlns:p14="http://schemas.microsoft.com/office/powerpoint/2010/main" val="103981368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perusotsikko TP">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1055688" y="2746473"/>
            <a:ext cx="10080626" cy="682527"/>
          </a:xfrm>
          <a:prstGeom prst="rect">
            <a:avLst/>
          </a:prstGeom>
        </p:spPr>
        <p:txBody>
          <a:bodyPr anchor="b"/>
          <a:lstStyle>
            <a:lvl1pPr algn="l">
              <a:lnSpc>
                <a:spcPct val="90000"/>
              </a:lnSpc>
              <a:defRPr sz="5400">
                <a:solidFill>
                  <a:schemeClr val="bg1"/>
                </a:solidFill>
              </a:defRPr>
            </a:lvl1pPr>
          </a:lstStyle>
          <a:p>
            <a:r>
              <a:rPr lang="fi-FI"/>
              <a:t>Perusotsikko + TP</a:t>
            </a:r>
            <a:endParaRPr lang="en-US"/>
          </a:p>
        </p:txBody>
      </p:sp>
      <p:sp>
        <p:nvSpPr>
          <p:cNvPr id="10" name="Text Placeholder 3"/>
          <p:cNvSpPr>
            <a:spLocks noGrp="1"/>
          </p:cNvSpPr>
          <p:nvPr>
            <p:ph type="body" sz="quarter" idx="14"/>
          </p:nvPr>
        </p:nvSpPr>
        <p:spPr>
          <a:xfrm>
            <a:off x="1055688" y="3669241"/>
            <a:ext cx="10080625" cy="480484"/>
          </a:xfrm>
          <a:prstGeom prst="rect">
            <a:avLst/>
          </a:prstGeom>
        </p:spPr>
        <p:txBody>
          <a:bodyPr/>
          <a:lstStyle>
            <a:lvl1pPr marL="0" indent="0" algn="l">
              <a:buNone/>
              <a:defRPr>
                <a:solidFill>
                  <a:schemeClr val="bg1"/>
                </a:solidFill>
              </a:defRPr>
            </a:lvl1pPr>
            <a:lvl2pPr algn="l">
              <a:defRPr/>
            </a:lvl2pPr>
            <a:lvl3pPr algn="l">
              <a:defRPr/>
            </a:lvl3pPr>
            <a:lvl4pPr algn="l">
              <a:defRPr/>
            </a:lvl4pPr>
            <a:lvl5pPr algn="l">
              <a:defRPr/>
            </a:lvl5pPr>
          </a:lstStyle>
          <a:p>
            <a:pPr lvl="0"/>
            <a:r>
              <a:rPr lang="fi-FI"/>
              <a:t>Muokkaa tekstin perustyylejä napsauttamalla</a:t>
            </a:r>
          </a:p>
        </p:txBody>
      </p:sp>
      <p:pic>
        <p:nvPicPr>
          <p:cNvPr id="4" name="Picture 3">
            <a:extLst>
              <a:ext uri="{FF2B5EF4-FFF2-40B4-BE49-F238E27FC236}">
                <a16:creationId xmlns:a16="http://schemas.microsoft.com/office/drawing/2014/main" id="{3740DC61-7EEF-9645-9B9C-3EEE1AD26D2C}"/>
              </a:ext>
            </a:extLst>
          </p:cNvPr>
          <p:cNvPicPr>
            <a:picLocks noChangeAspect="1"/>
          </p:cNvPicPr>
          <p:nvPr userDrawn="1"/>
        </p:nvPicPr>
        <p:blipFill>
          <a:blip r:embed="rId2"/>
          <a:stretch>
            <a:fillRect/>
          </a:stretch>
        </p:blipFill>
        <p:spPr>
          <a:xfrm>
            <a:off x="11073600" y="6490800"/>
            <a:ext cx="961200" cy="181192"/>
          </a:xfrm>
          <a:prstGeom prst="rect">
            <a:avLst/>
          </a:prstGeom>
        </p:spPr>
      </p:pic>
      <p:sp>
        <p:nvSpPr>
          <p:cNvPr id="6" name="Text Placeholder 3">
            <a:extLst>
              <a:ext uri="{FF2B5EF4-FFF2-40B4-BE49-F238E27FC236}">
                <a16:creationId xmlns:a16="http://schemas.microsoft.com/office/drawing/2014/main" id="{ACF2E1BD-1EBD-D043-8547-BA8227972EB6}"/>
              </a:ext>
            </a:extLst>
          </p:cNvPr>
          <p:cNvSpPr>
            <a:spLocks noGrp="1"/>
          </p:cNvSpPr>
          <p:nvPr>
            <p:ph type="body" sz="quarter" idx="15" hasCustomPrompt="1"/>
          </p:nvPr>
        </p:nvSpPr>
        <p:spPr>
          <a:xfrm>
            <a:off x="155575" y="6321168"/>
            <a:ext cx="1439465" cy="337063"/>
          </a:xfrm>
          <a:prstGeom prst="rect">
            <a:avLst/>
          </a:prstGeom>
        </p:spPr>
        <p:txBody>
          <a:bodyPr anchor="b"/>
          <a:lstStyle>
            <a:lvl1pPr marL="0" indent="0" algn="l">
              <a:buNone/>
              <a:defRPr sz="1800">
                <a:solidFill>
                  <a:schemeClr val="bg1"/>
                </a:solidFill>
              </a:defRPr>
            </a:lvl1pPr>
            <a:lvl2pPr algn="l">
              <a:defRPr/>
            </a:lvl2pPr>
            <a:lvl3pPr algn="l">
              <a:defRPr/>
            </a:lvl3pPr>
            <a:lvl4pPr algn="l">
              <a:defRPr/>
            </a:lvl4pPr>
            <a:lvl5pPr algn="l">
              <a:defRPr/>
            </a:lvl5pPr>
          </a:lstStyle>
          <a:p>
            <a:pPr lvl="0"/>
            <a:r>
              <a:rPr lang="fi-FI"/>
              <a:t>pvm</a:t>
            </a:r>
          </a:p>
        </p:txBody>
      </p:sp>
      <p:sp>
        <p:nvSpPr>
          <p:cNvPr id="2" name="Dian numeron paikkamerkki 1">
            <a:extLst>
              <a:ext uri="{FF2B5EF4-FFF2-40B4-BE49-F238E27FC236}">
                <a16:creationId xmlns:a16="http://schemas.microsoft.com/office/drawing/2014/main" id="{5320E9FA-EE25-40B6-A897-069B210866A6}"/>
              </a:ext>
            </a:extLst>
          </p:cNvPr>
          <p:cNvSpPr>
            <a:spLocks noGrp="1"/>
          </p:cNvSpPr>
          <p:nvPr>
            <p:ph type="sldNum" sz="quarter" idx="16"/>
          </p:nvPr>
        </p:nvSpPr>
        <p:spPr/>
        <p:txBody>
          <a:bodyPr/>
          <a:lstStyle>
            <a:lvl1pPr>
              <a:defRPr>
                <a:solidFill>
                  <a:schemeClr val="bg1"/>
                </a:solidFill>
              </a:defRPr>
            </a:lvl1pPr>
          </a:lstStyle>
          <a:p>
            <a:fld id="{3E078C10-ABC5-4EF7-9B5E-599CE2B16BF5}" type="slidenum">
              <a:rPr lang="LID4096" smtClean="0"/>
              <a:pPr/>
              <a:t>‹#›</a:t>
            </a:fld>
            <a:endParaRPr lang="LID4096"/>
          </a:p>
        </p:txBody>
      </p:sp>
    </p:spTree>
    <p:extLst>
      <p:ext uri="{BB962C8B-B14F-4D97-AF65-F5344CB8AC3E}">
        <p14:creationId xmlns:p14="http://schemas.microsoft.com/office/powerpoint/2010/main" val="361134977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väliotsikko VP">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55689" y="2084202"/>
            <a:ext cx="10080624" cy="1632181"/>
          </a:xfrm>
          <a:prstGeom prst="rect">
            <a:avLst/>
          </a:prstGeom>
        </p:spPr>
        <p:txBody>
          <a:bodyPr bIns="140400" anchor="b" anchorCtr="0"/>
          <a:lstStyle>
            <a:lvl1pPr algn="ctr">
              <a:defRPr sz="4000" cap="none"/>
            </a:lvl1pPr>
          </a:lstStyle>
          <a:p>
            <a:r>
              <a:rPr lang="fi-FI"/>
              <a:t>Väliotsikko + VP</a:t>
            </a:r>
            <a:endParaRPr lang="en-US"/>
          </a:p>
        </p:txBody>
      </p:sp>
      <p:sp>
        <p:nvSpPr>
          <p:cNvPr id="6" name="Text Placeholder 5"/>
          <p:cNvSpPr>
            <a:spLocks noGrp="1"/>
          </p:cNvSpPr>
          <p:nvPr>
            <p:ph type="body" sz="quarter" idx="11"/>
          </p:nvPr>
        </p:nvSpPr>
        <p:spPr>
          <a:xfrm>
            <a:off x="1055689" y="3861375"/>
            <a:ext cx="10080624" cy="575733"/>
          </a:xfrm>
          <a:prstGeom prst="rect">
            <a:avLst/>
          </a:prstGeom>
        </p:spPr>
        <p:txBody>
          <a:bodyPr/>
          <a:lstStyle>
            <a:lvl1pPr marL="0" indent="0" algn="ctr">
              <a:buNone/>
              <a:defRPr>
                <a:latin typeface="Georgia"/>
                <a:cs typeface="Georgia"/>
              </a:defRPr>
            </a:lvl1pPr>
          </a:lstStyle>
          <a:p>
            <a:pPr lvl="0"/>
            <a:r>
              <a:rPr lang="fi-FI"/>
              <a:t>Muokkaa tekstin perustyylejä napsauttamalla</a:t>
            </a:r>
          </a:p>
        </p:txBody>
      </p:sp>
      <p:pic>
        <p:nvPicPr>
          <p:cNvPr id="7" name="Picture 6">
            <a:extLst>
              <a:ext uri="{FF2B5EF4-FFF2-40B4-BE49-F238E27FC236}">
                <a16:creationId xmlns:a16="http://schemas.microsoft.com/office/drawing/2014/main" id="{7F7B64EB-9373-B24F-A3F8-8860C5C84A4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73908" y="6489700"/>
            <a:ext cx="962517" cy="181154"/>
          </a:xfrm>
          <a:prstGeom prst="rect">
            <a:avLst/>
          </a:prstGeom>
        </p:spPr>
      </p:pic>
      <p:sp>
        <p:nvSpPr>
          <p:cNvPr id="3" name="Dian numeron paikkamerkki 2">
            <a:extLst>
              <a:ext uri="{FF2B5EF4-FFF2-40B4-BE49-F238E27FC236}">
                <a16:creationId xmlns:a16="http://schemas.microsoft.com/office/drawing/2014/main" id="{F0B11A6E-42AA-4090-BEF8-8EDBC7DDE075}"/>
              </a:ext>
            </a:extLst>
          </p:cNvPr>
          <p:cNvSpPr>
            <a:spLocks noGrp="1"/>
          </p:cNvSpPr>
          <p:nvPr>
            <p:ph type="sldNum" sz="quarter" idx="12"/>
          </p:nvPr>
        </p:nvSpPr>
        <p:spPr/>
        <p:txBody>
          <a:bodyPr/>
          <a:lstStyle/>
          <a:p>
            <a:pPr algn="ctr"/>
            <a:fld id="{3E078C10-ABC5-4EF7-9B5E-599CE2B16BF5}" type="slidenum">
              <a:rPr lang="LID4096" smtClean="0"/>
              <a:pPr algn="ctr"/>
              <a:t>‹#›</a:t>
            </a:fld>
            <a:endParaRPr lang="LID4096"/>
          </a:p>
        </p:txBody>
      </p:sp>
    </p:spTree>
    <p:extLst>
      <p:ext uri="{BB962C8B-B14F-4D97-AF65-F5344CB8AC3E}">
        <p14:creationId xmlns:p14="http://schemas.microsoft.com/office/powerpoint/2010/main" val="421265782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väliotsikko TP">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55689" y="2084202"/>
            <a:ext cx="10080624" cy="1632181"/>
          </a:xfrm>
          <a:prstGeom prst="rect">
            <a:avLst/>
          </a:prstGeom>
        </p:spPr>
        <p:txBody>
          <a:bodyPr bIns="140400" anchor="b" anchorCtr="0"/>
          <a:lstStyle>
            <a:lvl1pPr algn="ctr">
              <a:defRPr sz="4000" cap="none">
                <a:solidFill>
                  <a:schemeClr val="bg1"/>
                </a:solidFill>
              </a:defRPr>
            </a:lvl1pPr>
          </a:lstStyle>
          <a:p>
            <a:r>
              <a:rPr lang="fi-FI"/>
              <a:t>Väliotsikko + TP</a:t>
            </a:r>
            <a:endParaRPr lang="en-US"/>
          </a:p>
        </p:txBody>
      </p:sp>
      <p:sp>
        <p:nvSpPr>
          <p:cNvPr id="6" name="Text Placeholder 5"/>
          <p:cNvSpPr>
            <a:spLocks noGrp="1"/>
          </p:cNvSpPr>
          <p:nvPr>
            <p:ph type="body" sz="quarter" idx="11"/>
          </p:nvPr>
        </p:nvSpPr>
        <p:spPr>
          <a:xfrm>
            <a:off x="1055689" y="3861375"/>
            <a:ext cx="10080624" cy="575733"/>
          </a:xfrm>
          <a:prstGeom prst="rect">
            <a:avLst/>
          </a:prstGeom>
        </p:spPr>
        <p:txBody>
          <a:bodyPr/>
          <a:lstStyle>
            <a:lvl1pPr marL="0" indent="0" algn="ctr">
              <a:buNone/>
              <a:defRPr>
                <a:solidFill>
                  <a:schemeClr val="bg1"/>
                </a:solidFill>
                <a:latin typeface="Georgia"/>
                <a:cs typeface="Georgia"/>
              </a:defRPr>
            </a:lvl1pPr>
          </a:lstStyle>
          <a:p>
            <a:pPr lvl="0"/>
            <a:r>
              <a:rPr lang="fi-FI"/>
              <a:t>Muokkaa tekstin perustyylejä napsauttamalla</a:t>
            </a:r>
          </a:p>
        </p:txBody>
      </p:sp>
      <p:pic>
        <p:nvPicPr>
          <p:cNvPr id="7" name="Picture 6">
            <a:extLst>
              <a:ext uri="{FF2B5EF4-FFF2-40B4-BE49-F238E27FC236}">
                <a16:creationId xmlns:a16="http://schemas.microsoft.com/office/drawing/2014/main" id="{F93495C6-4304-4E4A-97C2-9350558AA287}"/>
              </a:ext>
            </a:extLst>
          </p:cNvPr>
          <p:cNvPicPr>
            <a:picLocks noChangeAspect="1"/>
          </p:cNvPicPr>
          <p:nvPr userDrawn="1"/>
        </p:nvPicPr>
        <p:blipFill>
          <a:blip r:embed="rId2"/>
          <a:stretch>
            <a:fillRect/>
          </a:stretch>
        </p:blipFill>
        <p:spPr>
          <a:xfrm>
            <a:off x="11073600" y="6490800"/>
            <a:ext cx="961200" cy="181192"/>
          </a:xfrm>
          <a:prstGeom prst="rect">
            <a:avLst/>
          </a:prstGeom>
        </p:spPr>
      </p:pic>
    </p:spTree>
    <p:extLst>
      <p:ext uri="{BB962C8B-B14F-4D97-AF65-F5344CB8AC3E}">
        <p14:creationId xmlns:p14="http://schemas.microsoft.com/office/powerpoint/2010/main" val="390385511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tekstisivu VP">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55689" y="549275"/>
            <a:ext cx="10080624" cy="1152128"/>
          </a:xfrm>
          <a:prstGeom prst="rect">
            <a:avLst/>
          </a:prstGeom>
        </p:spPr>
        <p:txBody>
          <a:bodyPr/>
          <a:lstStyle>
            <a:lvl1pPr algn="l">
              <a:defRPr sz="3200"/>
            </a:lvl1pPr>
          </a:lstStyle>
          <a:p>
            <a:r>
              <a:rPr lang="fi-FI"/>
              <a:t>Tekstikalvo + VP</a:t>
            </a:r>
            <a:endParaRPr lang="en-US"/>
          </a:p>
        </p:txBody>
      </p:sp>
      <p:sp>
        <p:nvSpPr>
          <p:cNvPr id="7" name="Text Placeholder 11"/>
          <p:cNvSpPr>
            <a:spLocks noGrp="1"/>
          </p:cNvSpPr>
          <p:nvPr>
            <p:ph type="body" sz="quarter" idx="19"/>
          </p:nvPr>
        </p:nvSpPr>
        <p:spPr>
          <a:xfrm>
            <a:off x="1055689" y="1700808"/>
            <a:ext cx="10080624" cy="4320480"/>
          </a:xfrm>
          <a:prstGeom prst="rect">
            <a:avLst/>
          </a:prstGeom>
        </p:spPr>
        <p:txBody>
          <a:bodyPr/>
          <a:lstStyle>
            <a:lvl1pPr marL="239178" marR="0" indent="-239178" algn="l" defTabSz="609585" rtl="0" eaLnBrk="1" fontAlgn="auto" latinLnBrk="0" hangingPunct="1">
              <a:lnSpc>
                <a:spcPct val="90000"/>
              </a:lnSpc>
              <a:spcBef>
                <a:spcPct val="20000"/>
              </a:spcBef>
              <a:spcAft>
                <a:spcPts val="0"/>
              </a:spcAft>
              <a:buClrTx/>
              <a:buSzTx/>
              <a:buFont typeface="Lucida Grande"/>
              <a:buChar char="-"/>
              <a:tabLst/>
              <a:defRPr sz="2133">
                <a:solidFill>
                  <a:schemeClr val="tx1"/>
                </a:solidFill>
                <a:latin typeface="Georgia"/>
                <a:cs typeface="Georgia"/>
              </a:defRPr>
            </a:lvl1pPr>
            <a:lvl2pPr marL="474121" indent="-234945" algn="l">
              <a:lnSpc>
                <a:spcPct val="90000"/>
              </a:lnSpc>
              <a:spcBef>
                <a:spcPts val="800"/>
              </a:spcBef>
              <a:buFont typeface="Georgia" panose="02040502050405020303" pitchFamily="18" charset="0"/>
              <a:buChar char="–"/>
              <a:defRPr sz="1867">
                <a:solidFill>
                  <a:schemeClr val="tx1"/>
                </a:solidFill>
                <a:latin typeface="Georgia"/>
                <a:cs typeface="Georgia"/>
              </a:defRPr>
            </a:lvl2pPr>
            <a:lvl3pPr marL="713300" indent="-234945" algn="l" defTabSz="715415">
              <a:lnSpc>
                <a:spcPct val="90000"/>
              </a:lnSpc>
              <a:spcBef>
                <a:spcPts val="800"/>
              </a:spcBef>
              <a:buFont typeface="Georgia" panose="02040502050405020303" pitchFamily="18" charset="0"/>
              <a:buChar char="–"/>
              <a:defRPr sz="1600">
                <a:solidFill>
                  <a:schemeClr val="tx1"/>
                </a:solidFill>
                <a:latin typeface="Georgia"/>
                <a:cs typeface="Georgia"/>
              </a:defRPr>
            </a:lvl3pPr>
            <a:lvl4pPr marL="958827" indent="-234945" algn="l">
              <a:lnSpc>
                <a:spcPct val="90000"/>
              </a:lnSpc>
              <a:buFont typeface="Georgia" panose="02040502050405020303" pitchFamily="18" charset="0"/>
              <a:buChar char="–"/>
              <a:defRPr sz="1600">
                <a:solidFill>
                  <a:schemeClr val="tx1"/>
                </a:solidFill>
                <a:latin typeface="Georgia"/>
                <a:cs typeface="Georgia"/>
              </a:defRPr>
            </a:lvl4pPr>
            <a:lvl5pPr marL="143996" indent="-380990" algn="l">
              <a:buFont typeface="Arial"/>
              <a:buChar char="•"/>
              <a:defRPr sz="1867">
                <a:solidFill>
                  <a:schemeClr val="tx1"/>
                </a:solidFill>
                <a:latin typeface="Georgia"/>
                <a:cs typeface="Georgia"/>
              </a:defRPr>
            </a:lvl5pPr>
          </a:lstStyle>
          <a:p>
            <a:pPr lvl="0"/>
            <a:r>
              <a:rPr lang="fi-FI"/>
              <a:t>Muokkaa tekstin perustyylejä napsauttamalla</a:t>
            </a:r>
          </a:p>
          <a:p>
            <a:pPr lvl="1"/>
            <a:r>
              <a:rPr lang="fi-FI"/>
              <a:t>toinen taso</a:t>
            </a:r>
          </a:p>
          <a:p>
            <a:pPr lvl="2"/>
            <a:r>
              <a:rPr lang="fi-FI"/>
              <a:t>kolmas taso</a:t>
            </a:r>
          </a:p>
          <a:p>
            <a:pPr lvl="3"/>
            <a:r>
              <a:rPr lang="fi-FI"/>
              <a:t>neljäs taso</a:t>
            </a:r>
          </a:p>
        </p:txBody>
      </p:sp>
      <p:pic>
        <p:nvPicPr>
          <p:cNvPr id="6" name="Picture 5">
            <a:extLst>
              <a:ext uri="{FF2B5EF4-FFF2-40B4-BE49-F238E27FC236}">
                <a16:creationId xmlns:a16="http://schemas.microsoft.com/office/drawing/2014/main" id="{8EFBC4A8-05F8-5843-9AE4-11FC19955AB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73908" y="6489700"/>
            <a:ext cx="962517" cy="181154"/>
          </a:xfrm>
          <a:prstGeom prst="rect">
            <a:avLst/>
          </a:prstGeom>
        </p:spPr>
      </p:pic>
      <p:sp>
        <p:nvSpPr>
          <p:cNvPr id="3" name="Dian numeron paikkamerkki 2">
            <a:extLst>
              <a:ext uri="{FF2B5EF4-FFF2-40B4-BE49-F238E27FC236}">
                <a16:creationId xmlns:a16="http://schemas.microsoft.com/office/drawing/2014/main" id="{1CB09718-65AF-4C02-A869-F518B41AAFB2}"/>
              </a:ext>
            </a:extLst>
          </p:cNvPr>
          <p:cNvSpPr>
            <a:spLocks noGrp="1"/>
          </p:cNvSpPr>
          <p:nvPr>
            <p:ph type="sldNum" sz="quarter" idx="20"/>
          </p:nvPr>
        </p:nvSpPr>
        <p:spPr/>
        <p:txBody>
          <a:bodyPr/>
          <a:lstStyle/>
          <a:p>
            <a:pPr algn="ctr"/>
            <a:fld id="{3E078C10-ABC5-4EF7-9B5E-599CE2B16BF5}" type="slidenum">
              <a:rPr lang="LID4096" smtClean="0"/>
              <a:pPr algn="ctr"/>
              <a:t>‹#›</a:t>
            </a:fld>
            <a:endParaRPr lang="LID4096"/>
          </a:p>
        </p:txBody>
      </p:sp>
    </p:spTree>
    <p:extLst>
      <p:ext uri="{BB962C8B-B14F-4D97-AF65-F5344CB8AC3E}">
        <p14:creationId xmlns:p14="http://schemas.microsoft.com/office/powerpoint/2010/main" val="160591497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tekstisivu TP">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1055689" y="549275"/>
            <a:ext cx="10080624" cy="1152128"/>
          </a:xfrm>
          <a:prstGeom prst="rect">
            <a:avLst/>
          </a:prstGeom>
        </p:spPr>
        <p:txBody>
          <a:bodyPr/>
          <a:lstStyle>
            <a:lvl1pPr algn="l">
              <a:defRPr sz="3200">
                <a:solidFill>
                  <a:schemeClr val="bg1"/>
                </a:solidFill>
              </a:defRPr>
            </a:lvl1pPr>
          </a:lstStyle>
          <a:p>
            <a:r>
              <a:rPr lang="fi-FI"/>
              <a:t>Tekstikalvo + TP</a:t>
            </a:r>
            <a:endParaRPr lang="en-US"/>
          </a:p>
        </p:txBody>
      </p:sp>
      <p:sp>
        <p:nvSpPr>
          <p:cNvPr id="8" name="Text Placeholder 11"/>
          <p:cNvSpPr>
            <a:spLocks noGrp="1"/>
          </p:cNvSpPr>
          <p:nvPr>
            <p:ph type="body" sz="quarter" idx="20"/>
          </p:nvPr>
        </p:nvSpPr>
        <p:spPr>
          <a:xfrm>
            <a:off x="1055689" y="1700808"/>
            <a:ext cx="10080624" cy="4320480"/>
          </a:xfrm>
          <a:prstGeom prst="rect">
            <a:avLst/>
          </a:prstGeom>
        </p:spPr>
        <p:txBody>
          <a:bodyPr/>
          <a:lstStyle>
            <a:lvl1pPr marL="239178" marR="0" indent="-239178" algn="l" defTabSz="609585" rtl="0" eaLnBrk="1" fontAlgn="auto" latinLnBrk="0" hangingPunct="1">
              <a:lnSpc>
                <a:spcPct val="90000"/>
              </a:lnSpc>
              <a:spcBef>
                <a:spcPct val="20000"/>
              </a:spcBef>
              <a:spcAft>
                <a:spcPts val="0"/>
              </a:spcAft>
              <a:buClrTx/>
              <a:buSzTx/>
              <a:buFont typeface="Lucida Grande"/>
              <a:buChar char="-"/>
              <a:tabLst/>
              <a:defRPr sz="2133">
                <a:solidFill>
                  <a:schemeClr val="bg1"/>
                </a:solidFill>
                <a:latin typeface="Georgia"/>
                <a:cs typeface="Georgia"/>
              </a:defRPr>
            </a:lvl1pPr>
            <a:lvl2pPr marL="476239" indent="-237061" algn="l">
              <a:lnSpc>
                <a:spcPct val="90000"/>
              </a:lnSpc>
              <a:spcBef>
                <a:spcPts val="800"/>
              </a:spcBef>
              <a:buFont typeface="Georgia" panose="02040502050405020303" pitchFamily="18" charset="0"/>
              <a:buChar char="–"/>
              <a:defRPr sz="1867">
                <a:solidFill>
                  <a:schemeClr val="bg1"/>
                </a:solidFill>
                <a:latin typeface="Georgia"/>
                <a:cs typeface="Georgia"/>
              </a:defRPr>
            </a:lvl2pPr>
            <a:lvl3pPr marL="717533" indent="-228594" algn="l">
              <a:lnSpc>
                <a:spcPct val="90000"/>
              </a:lnSpc>
              <a:spcBef>
                <a:spcPts val="800"/>
              </a:spcBef>
              <a:buFont typeface="Georgia" panose="02040502050405020303" pitchFamily="18" charset="0"/>
              <a:buChar char="–"/>
              <a:defRPr sz="1600">
                <a:solidFill>
                  <a:schemeClr val="bg1"/>
                </a:solidFill>
                <a:latin typeface="Georgia"/>
                <a:cs typeface="Georgia"/>
              </a:defRPr>
            </a:lvl3pPr>
            <a:lvl4pPr marL="958827" indent="-228594" algn="l">
              <a:lnSpc>
                <a:spcPct val="90000"/>
              </a:lnSpc>
              <a:buFont typeface="Georgia" panose="02040502050405020303" pitchFamily="18" charset="0"/>
              <a:buChar char="–"/>
              <a:defRPr sz="1600">
                <a:solidFill>
                  <a:schemeClr val="bg1"/>
                </a:solidFill>
                <a:latin typeface="Georgia"/>
                <a:cs typeface="Georgia"/>
              </a:defRPr>
            </a:lvl4pPr>
            <a:lvl5pPr marL="143996" indent="-380990" algn="l">
              <a:buFont typeface="Arial"/>
              <a:buChar char="•"/>
              <a:defRPr sz="1867">
                <a:solidFill>
                  <a:schemeClr val="tx1"/>
                </a:solidFill>
                <a:latin typeface="Georgia"/>
                <a:cs typeface="Georgia"/>
              </a:defRPr>
            </a:lvl5pPr>
          </a:lstStyle>
          <a:p>
            <a:pPr lvl="0"/>
            <a:r>
              <a:rPr lang="fi-FI"/>
              <a:t>Muokkaa tekstin perustyylejä napsauttamalla</a:t>
            </a:r>
          </a:p>
          <a:p>
            <a:pPr lvl="1"/>
            <a:r>
              <a:rPr lang="fi-FI"/>
              <a:t>toinen taso</a:t>
            </a:r>
          </a:p>
          <a:p>
            <a:pPr lvl="2"/>
            <a:r>
              <a:rPr lang="fi-FI"/>
              <a:t>kolmas taso</a:t>
            </a:r>
          </a:p>
          <a:p>
            <a:pPr lvl="3"/>
            <a:r>
              <a:rPr lang="fi-FI"/>
              <a:t>neljäs taso</a:t>
            </a:r>
          </a:p>
        </p:txBody>
      </p:sp>
      <p:pic>
        <p:nvPicPr>
          <p:cNvPr id="9" name="Picture 8">
            <a:extLst>
              <a:ext uri="{FF2B5EF4-FFF2-40B4-BE49-F238E27FC236}">
                <a16:creationId xmlns:a16="http://schemas.microsoft.com/office/drawing/2014/main" id="{884FCB64-D060-9148-BFDB-5C606D863F6A}"/>
              </a:ext>
            </a:extLst>
          </p:cNvPr>
          <p:cNvPicPr>
            <a:picLocks noChangeAspect="1"/>
          </p:cNvPicPr>
          <p:nvPr userDrawn="1"/>
        </p:nvPicPr>
        <p:blipFill>
          <a:blip r:embed="rId2"/>
          <a:stretch>
            <a:fillRect/>
          </a:stretch>
        </p:blipFill>
        <p:spPr>
          <a:xfrm>
            <a:off x="11073600" y="6490800"/>
            <a:ext cx="961200" cy="181192"/>
          </a:xfrm>
          <a:prstGeom prst="rect">
            <a:avLst/>
          </a:prstGeom>
        </p:spPr>
      </p:pic>
      <p:sp>
        <p:nvSpPr>
          <p:cNvPr id="2" name="Dian numeron paikkamerkki 1">
            <a:extLst>
              <a:ext uri="{FF2B5EF4-FFF2-40B4-BE49-F238E27FC236}">
                <a16:creationId xmlns:a16="http://schemas.microsoft.com/office/drawing/2014/main" id="{B4962FB9-FC64-42D3-9FA8-23DA27C83B88}"/>
              </a:ext>
            </a:extLst>
          </p:cNvPr>
          <p:cNvSpPr>
            <a:spLocks noGrp="1"/>
          </p:cNvSpPr>
          <p:nvPr>
            <p:ph type="sldNum" sz="quarter" idx="21"/>
          </p:nvPr>
        </p:nvSpPr>
        <p:spPr/>
        <p:txBody>
          <a:bodyPr/>
          <a:lstStyle>
            <a:lvl1pPr>
              <a:defRPr>
                <a:solidFill>
                  <a:schemeClr val="bg1"/>
                </a:solidFill>
              </a:defRPr>
            </a:lvl1pPr>
          </a:lstStyle>
          <a:p>
            <a:fld id="{3E078C10-ABC5-4EF7-9B5E-599CE2B16BF5}" type="slidenum">
              <a:rPr lang="LID4096" smtClean="0"/>
              <a:pPr/>
              <a:t>‹#›</a:t>
            </a:fld>
            <a:endParaRPr lang="LID4096"/>
          </a:p>
        </p:txBody>
      </p:sp>
    </p:spTree>
    <p:extLst>
      <p:ext uri="{BB962C8B-B14F-4D97-AF65-F5344CB8AC3E}">
        <p14:creationId xmlns:p14="http://schemas.microsoft.com/office/powerpoint/2010/main" val="204415535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fifti-fifti (musta lukittu)">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7FBD2C0-8EAE-6F49-80B2-BFD76295107D}"/>
              </a:ext>
            </a:extLst>
          </p:cNvPr>
          <p:cNvSpPr/>
          <p:nvPr userDrawn="1"/>
        </p:nvSpPr>
        <p:spPr>
          <a:xfrm>
            <a:off x="0" y="0"/>
            <a:ext cx="6096000" cy="685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8" name="Tekstin paikkamerkki 6"/>
          <p:cNvSpPr>
            <a:spLocks noGrp="1"/>
          </p:cNvSpPr>
          <p:nvPr>
            <p:ph type="body" sz="quarter" idx="11" hasCustomPrompt="1"/>
          </p:nvPr>
        </p:nvSpPr>
        <p:spPr>
          <a:xfrm>
            <a:off x="515938" y="548680"/>
            <a:ext cx="4859337" cy="1440458"/>
          </a:xfrm>
          <a:prstGeom prst="rect">
            <a:avLst/>
          </a:prstGeom>
        </p:spPr>
        <p:txBody>
          <a:bodyPr/>
          <a:lstStyle>
            <a:lvl1pPr marL="0" indent="0" algn="l">
              <a:lnSpc>
                <a:spcPct val="100000"/>
              </a:lnSpc>
              <a:spcBef>
                <a:spcPts val="0"/>
              </a:spcBef>
              <a:buFont typeface="Arial"/>
              <a:buNone/>
              <a:defRPr sz="2800" b="1">
                <a:solidFill>
                  <a:schemeClr val="bg1"/>
                </a:solidFill>
                <a:latin typeface="Arial Black"/>
                <a:cs typeface="Arial Black"/>
              </a:defRPr>
            </a:lvl1pPr>
            <a:lvl2pPr marL="380990" indent="-380990">
              <a:buFont typeface="Arial" panose="020B0604020202020204" pitchFamily="34" charset="0"/>
              <a:buChar char="•"/>
              <a:defRPr/>
            </a:lvl2pPr>
            <a:lvl3pPr marL="0" indent="0" algn="l">
              <a:spcBef>
                <a:spcPts val="0"/>
              </a:spcBef>
              <a:buFont typeface="Arial"/>
              <a:buNone/>
              <a:defRPr sz="2133"/>
            </a:lvl3pPr>
            <a:lvl4pPr marL="0" indent="0" algn="l">
              <a:spcBef>
                <a:spcPts val="0"/>
              </a:spcBef>
              <a:buFont typeface="Arial"/>
              <a:buNone/>
              <a:defRPr sz="2133"/>
            </a:lvl4pPr>
            <a:lvl5pPr marL="0" indent="0" algn="l">
              <a:spcBef>
                <a:spcPts val="0"/>
              </a:spcBef>
              <a:buFont typeface="Arial"/>
              <a:buNone/>
              <a:defRPr sz="2133"/>
            </a:lvl5pPr>
          </a:lstStyle>
          <a:p>
            <a:pPr lvl="0"/>
            <a:r>
              <a:rPr lang="fi-FI" err="1"/>
              <a:t>Fifti</a:t>
            </a:r>
            <a:r>
              <a:rPr lang="fi-FI"/>
              <a:t> otsikko mustalla taustalla</a:t>
            </a:r>
          </a:p>
        </p:txBody>
      </p:sp>
      <p:sp>
        <p:nvSpPr>
          <p:cNvPr id="6" name="Text Placeholder 11"/>
          <p:cNvSpPr>
            <a:spLocks noGrp="1"/>
          </p:cNvSpPr>
          <p:nvPr>
            <p:ph type="body" sz="quarter" idx="19"/>
          </p:nvPr>
        </p:nvSpPr>
        <p:spPr>
          <a:xfrm>
            <a:off x="515938" y="1989138"/>
            <a:ext cx="4859337" cy="4320182"/>
          </a:xfrm>
          <a:prstGeom prst="rect">
            <a:avLst/>
          </a:prstGeom>
        </p:spPr>
        <p:txBody>
          <a:bodyPr/>
          <a:lstStyle>
            <a:lvl1pPr marL="239178" marR="0" indent="-239178" algn="l" defTabSz="609585" rtl="0" eaLnBrk="1" fontAlgn="auto" latinLnBrk="0" hangingPunct="1">
              <a:lnSpc>
                <a:spcPct val="90000"/>
              </a:lnSpc>
              <a:spcBef>
                <a:spcPct val="20000"/>
              </a:spcBef>
              <a:spcAft>
                <a:spcPts val="0"/>
              </a:spcAft>
              <a:buClrTx/>
              <a:buSzTx/>
              <a:buFont typeface="Lucida Grande"/>
              <a:buChar char="-"/>
              <a:tabLst/>
              <a:defRPr sz="2133">
                <a:solidFill>
                  <a:schemeClr val="bg1"/>
                </a:solidFill>
                <a:latin typeface="Georgia"/>
                <a:cs typeface="Georgia"/>
              </a:defRPr>
            </a:lvl1pPr>
            <a:lvl2pPr marL="476239" indent="-237061" algn="l">
              <a:lnSpc>
                <a:spcPct val="90000"/>
              </a:lnSpc>
              <a:spcBef>
                <a:spcPts val="800"/>
              </a:spcBef>
              <a:buFont typeface="Georgia" panose="02040502050405020303" pitchFamily="18" charset="0"/>
              <a:buChar char="–"/>
              <a:defRPr sz="1867">
                <a:solidFill>
                  <a:schemeClr val="bg1"/>
                </a:solidFill>
                <a:latin typeface="Georgia"/>
                <a:cs typeface="Georgia"/>
              </a:defRPr>
            </a:lvl2pPr>
            <a:lvl3pPr marL="717533" indent="-228594" algn="l">
              <a:lnSpc>
                <a:spcPct val="90000"/>
              </a:lnSpc>
              <a:spcBef>
                <a:spcPts val="800"/>
              </a:spcBef>
              <a:buFont typeface="Georgia" panose="02040502050405020303" pitchFamily="18" charset="0"/>
              <a:buChar char="–"/>
              <a:defRPr sz="1600">
                <a:solidFill>
                  <a:schemeClr val="bg1"/>
                </a:solidFill>
                <a:latin typeface="Georgia"/>
                <a:cs typeface="Georgia"/>
              </a:defRPr>
            </a:lvl3pPr>
            <a:lvl4pPr marL="958827" indent="-228594" algn="l">
              <a:lnSpc>
                <a:spcPct val="90000"/>
              </a:lnSpc>
              <a:buFont typeface="Georgia" panose="02040502050405020303" pitchFamily="18" charset="0"/>
              <a:buChar char="–"/>
              <a:defRPr sz="1600">
                <a:solidFill>
                  <a:schemeClr val="bg1"/>
                </a:solidFill>
                <a:latin typeface="Georgia"/>
                <a:cs typeface="Georgia"/>
              </a:defRPr>
            </a:lvl4pPr>
            <a:lvl5pPr marL="143996" indent="-380990" algn="l">
              <a:buFont typeface="Arial"/>
              <a:buChar char="•"/>
              <a:defRPr sz="1867">
                <a:solidFill>
                  <a:schemeClr val="tx1"/>
                </a:solidFill>
                <a:latin typeface="Georgia"/>
                <a:cs typeface="Georgia"/>
              </a:defRPr>
            </a:lvl5pPr>
          </a:lstStyle>
          <a:p>
            <a:pPr lvl="0"/>
            <a:r>
              <a:rPr lang="fi-FI"/>
              <a:t>Muokkaa tekstin perustyylejä napsauttamalla</a:t>
            </a:r>
          </a:p>
          <a:p>
            <a:pPr lvl="1"/>
            <a:r>
              <a:rPr lang="fi-FI"/>
              <a:t>toinen taso</a:t>
            </a:r>
          </a:p>
          <a:p>
            <a:pPr lvl="2"/>
            <a:r>
              <a:rPr lang="fi-FI"/>
              <a:t>kolmas taso</a:t>
            </a:r>
          </a:p>
          <a:p>
            <a:pPr lvl="3"/>
            <a:r>
              <a:rPr lang="fi-FI"/>
              <a:t>neljäs taso</a:t>
            </a:r>
          </a:p>
        </p:txBody>
      </p:sp>
      <p:sp>
        <p:nvSpPr>
          <p:cNvPr id="12" name="Text Placeholder 8"/>
          <p:cNvSpPr>
            <a:spLocks noGrp="1"/>
          </p:cNvSpPr>
          <p:nvPr>
            <p:ph type="body" sz="quarter" idx="17" hasCustomPrompt="1"/>
          </p:nvPr>
        </p:nvSpPr>
        <p:spPr>
          <a:xfrm>
            <a:off x="6816725" y="548682"/>
            <a:ext cx="4859337" cy="1440456"/>
          </a:xfrm>
          <a:prstGeom prst="rect">
            <a:avLst/>
          </a:prstGeom>
        </p:spPr>
        <p:txBody>
          <a:bodyPr/>
          <a:lstStyle>
            <a:lvl1pPr marL="0" indent="0" algn="l">
              <a:buNone/>
              <a:defRPr sz="2800" b="1">
                <a:solidFill>
                  <a:schemeClr val="tx1"/>
                </a:solidFill>
                <a:latin typeface="Arial Black"/>
                <a:cs typeface="Arial Black"/>
              </a:defRPr>
            </a:lvl1pPr>
          </a:lstStyle>
          <a:p>
            <a:pPr lvl="0"/>
            <a:r>
              <a:rPr lang="fi-FI" err="1"/>
              <a:t>Fifti</a:t>
            </a:r>
            <a:r>
              <a:rPr lang="fi-FI"/>
              <a:t> otsikko vaalealla taustalla</a:t>
            </a:r>
          </a:p>
        </p:txBody>
      </p:sp>
      <p:pic>
        <p:nvPicPr>
          <p:cNvPr id="11" name="Picture 10">
            <a:extLst>
              <a:ext uri="{FF2B5EF4-FFF2-40B4-BE49-F238E27FC236}">
                <a16:creationId xmlns:a16="http://schemas.microsoft.com/office/drawing/2014/main" id="{0DB3CB5C-22E9-4042-92EE-7C27EA358EA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73908" y="6489700"/>
            <a:ext cx="962517" cy="181154"/>
          </a:xfrm>
          <a:prstGeom prst="rect">
            <a:avLst/>
          </a:prstGeom>
        </p:spPr>
      </p:pic>
      <p:sp>
        <p:nvSpPr>
          <p:cNvPr id="14" name="Text Placeholder 11">
            <a:extLst>
              <a:ext uri="{FF2B5EF4-FFF2-40B4-BE49-F238E27FC236}">
                <a16:creationId xmlns:a16="http://schemas.microsoft.com/office/drawing/2014/main" id="{47F9C5A6-7052-CE41-8D32-DE7769D502D4}"/>
              </a:ext>
            </a:extLst>
          </p:cNvPr>
          <p:cNvSpPr>
            <a:spLocks noGrp="1"/>
          </p:cNvSpPr>
          <p:nvPr>
            <p:ph type="body" sz="quarter" idx="20"/>
          </p:nvPr>
        </p:nvSpPr>
        <p:spPr>
          <a:xfrm>
            <a:off x="6816080" y="1989138"/>
            <a:ext cx="4859983" cy="4320182"/>
          </a:xfrm>
          <a:prstGeom prst="rect">
            <a:avLst/>
          </a:prstGeom>
        </p:spPr>
        <p:txBody>
          <a:bodyPr/>
          <a:lstStyle>
            <a:lvl1pPr marL="239178" marR="0" indent="-239178" algn="l" defTabSz="609585" rtl="0" eaLnBrk="1" fontAlgn="auto" latinLnBrk="0" hangingPunct="1">
              <a:lnSpc>
                <a:spcPct val="90000"/>
              </a:lnSpc>
              <a:spcBef>
                <a:spcPct val="20000"/>
              </a:spcBef>
              <a:spcAft>
                <a:spcPts val="0"/>
              </a:spcAft>
              <a:buClrTx/>
              <a:buSzTx/>
              <a:buFont typeface="Lucida Grande"/>
              <a:buChar char="-"/>
              <a:tabLst/>
              <a:defRPr sz="2133">
                <a:solidFill>
                  <a:schemeClr val="tx1"/>
                </a:solidFill>
                <a:latin typeface="Georgia"/>
                <a:cs typeface="Georgia"/>
              </a:defRPr>
            </a:lvl1pPr>
            <a:lvl2pPr marL="476239" indent="-237061" algn="l">
              <a:lnSpc>
                <a:spcPct val="90000"/>
              </a:lnSpc>
              <a:spcBef>
                <a:spcPts val="800"/>
              </a:spcBef>
              <a:buFont typeface="Georgia" panose="02040502050405020303" pitchFamily="18" charset="0"/>
              <a:buChar char="–"/>
              <a:defRPr sz="1867">
                <a:solidFill>
                  <a:schemeClr val="tx1"/>
                </a:solidFill>
                <a:latin typeface="Georgia"/>
                <a:cs typeface="Georgia"/>
              </a:defRPr>
            </a:lvl2pPr>
            <a:lvl3pPr marL="717533" indent="-228594" algn="l">
              <a:lnSpc>
                <a:spcPct val="90000"/>
              </a:lnSpc>
              <a:spcBef>
                <a:spcPts val="800"/>
              </a:spcBef>
              <a:buFont typeface="Georgia" panose="02040502050405020303" pitchFamily="18" charset="0"/>
              <a:buChar char="–"/>
              <a:defRPr sz="1600">
                <a:solidFill>
                  <a:schemeClr val="tx1"/>
                </a:solidFill>
                <a:latin typeface="Georgia"/>
                <a:cs typeface="Georgia"/>
              </a:defRPr>
            </a:lvl3pPr>
            <a:lvl4pPr marL="958827" indent="-228594" algn="l">
              <a:lnSpc>
                <a:spcPct val="90000"/>
              </a:lnSpc>
              <a:buFont typeface="Georgia" panose="02040502050405020303" pitchFamily="18" charset="0"/>
              <a:buChar char="–"/>
              <a:defRPr sz="1600">
                <a:solidFill>
                  <a:schemeClr val="tx1"/>
                </a:solidFill>
                <a:latin typeface="Georgia"/>
                <a:cs typeface="Georgia"/>
              </a:defRPr>
            </a:lvl4pPr>
            <a:lvl5pPr marL="143996" indent="-380990" algn="l">
              <a:buFont typeface="Arial"/>
              <a:buChar char="•"/>
              <a:defRPr sz="1867">
                <a:solidFill>
                  <a:schemeClr val="tx1"/>
                </a:solidFill>
                <a:latin typeface="Georgia"/>
                <a:cs typeface="Georgia"/>
              </a:defRPr>
            </a:lvl5pPr>
          </a:lstStyle>
          <a:p>
            <a:pPr lvl="0"/>
            <a:r>
              <a:rPr lang="fi-FI"/>
              <a:t>Muokkaa tekstin perustyylejä napsauttamalla</a:t>
            </a:r>
          </a:p>
          <a:p>
            <a:pPr lvl="1"/>
            <a:r>
              <a:rPr lang="fi-FI"/>
              <a:t>toinen taso</a:t>
            </a:r>
          </a:p>
          <a:p>
            <a:pPr lvl="2"/>
            <a:r>
              <a:rPr lang="fi-FI"/>
              <a:t>kolmas taso</a:t>
            </a:r>
          </a:p>
          <a:p>
            <a:pPr lvl="3"/>
            <a:r>
              <a:rPr lang="fi-FI"/>
              <a:t>neljäs taso</a:t>
            </a:r>
          </a:p>
        </p:txBody>
      </p:sp>
    </p:spTree>
    <p:extLst>
      <p:ext uri="{BB962C8B-B14F-4D97-AF65-F5344CB8AC3E}">
        <p14:creationId xmlns:p14="http://schemas.microsoft.com/office/powerpoint/2010/main" val="568303810"/>
      </p:ext>
    </p:extLst>
  </p:cSld>
  <p:clrMapOvr>
    <a:masterClrMapping/>
  </p:clrMapOvr>
  <p:extLst>
    <p:ext uri="{DCECCB84-F9BA-43D5-87BE-67443E8EF086}">
      <p15:sldGuideLst xmlns:p15="http://schemas.microsoft.com/office/powerpoint/2012/main">
        <p15:guide id="1" pos="325">
          <p15:clr>
            <a:srgbClr val="FBAE40"/>
          </p15:clr>
        </p15:guide>
        <p15:guide id="2" pos="7355">
          <p15:clr>
            <a:srgbClr val="FBAE40"/>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fifiti-fifti 2 (musta lukittu)">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7A240A0-EC0C-F849-919E-726CBE055A36}"/>
              </a:ext>
            </a:extLst>
          </p:cNvPr>
          <p:cNvSpPr/>
          <p:nvPr userDrawn="1"/>
        </p:nvSpPr>
        <p:spPr>
          <a:xfrm>
            <a:off x="6096000" y="0"/>
            <a:ext cx="6096000" cy="685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8" name="Tekstin paikkamerkki 6"/>
          <p:cNvSpPr>
            <a:spLocks noGrp="1"/>
          </p:cNvSpPr>
          <p:nvPr>
            <p:ph type="body" sz="quarter" idx="11"/>
          </p:nvPr>
        </p:nvSpPr>
        <p:spPr>
          <a:xfrm>
            <a:off x="515938" y="548680"/>
            <a:ext cx="4859337" cy="1248139"/>
          </a:xfrm>
          <a:prstGeom prst="rect">
            <a:avLst/>
          </a:prstGeom>
        </p:spPr>
        <p:txBody>
          <a:bodyPr/>
          <a:lstStyle>
            <a:lvl1pPr marL="0" indent="0" algn="l">
              <a:lnSpc>
                <a:spcPct val="100000"/>
              </a:lnSpc>
              <a:spcBef>
                <a:spcPts val="0"/>
              </a:spcBef>
              <a:buFont typeface="Arial"/>
              <a:buNone/>
              <a:defRPr sz="2800" b="1">
                <a:latin typeface="Arial Black"/>
                <a:cs typeface="Arial Black"/>
              </a:defRPr>
            </a:lvl1pPr>
            <a:lvl2pPr marL="380990" indent="-380990">
              <a:buFont typeface="Arial" panose="020B0604020202020204" pitchFamily="34" charset="0"/>
              <a:buChar char="•"/>
              <a:defRPr/>
            </a:lvl2pPr>
            <a:lvl3pPr marL="0" indent="0" algn="l">
              <a:spcBef>
                <a:spcPts val="0"/>
              </a:spcBef>
              <a:buFont typeface="Arial"/>
              <a:buNone/>
              <a:defRPr sz="2133"/>
            </a:lvl3pPr>
            <a:lvl4pPr marL="0" indent="0" algn="l">
              <a:spcBef>
                <a:spcPts val="0"/>
              </a:spcBef>
              <a:buFont typeface="Arial"/>
              <a:buNone/>
              <a:defRPr sz="2133"/>
            </a:lvl4pPr>
            <a:lvl5pPr marL="0" indent="0" algn="l">
              <a:spcBef>
                <a:spcPts val="0"/>
              </a:spcBef>
              <a:buFont typeface="Arial"/>
              <a:buNone/>
              <a:defRPr sz="2133"/>
            </a:lvl5pPr>
          </a:lstStyle>
          <a:p>
            <a:pPr lvl="0"/>
            <a:r>
              <a:rPr lang="fi-FI"/>
              <a:t>Muokkaa tekstin perustyylejä napsauttamalla</a:t>
            </a:r>
          </a:p>
        </p:txBody>
      </p:sp>
      <p:sp>
        <p:nvSpPr>
          <p:cNvPr id="10" name="Text Placeholder 11"/>
          <p:cNvSpPr>
            <a:spLocks noGrp="1"/>
          </p:cNvSpPr>
          <p:nvPr>
            <p:ph type="body" sz="quarter" idx="19"/>
          </p:nvPr>
        </p:nvSpPr>
        <p:spPr>
          <a:xfrm>
            <a:off x="515938" y="1989138"/>
            <a:ext cx="4859337" cy="4320182"/>
          </a:xfrm>
          <a:prstGeom prst="rect">
            <a:avLst/>
          </a:prstGeom>
        </p:spPr>
        <p:txBody>
          <a:bodyPr/>
          <a:lstStyle>
            <a:lvl1pPr marL="239178" marR="0" indent="-239178" algn="l" defTabSz="609585" rtl="0" eaLnBrk="1" fontAlgn="auto" latinLnBrk="0" hangingPunct="1">
              <a:lnSpc>
                <a:spcPct val="90000"/>
              </a:lnSpc>
              <a:spcBef>
                <a:spcPct val="20000"/>
              </a:spcBef>
              <a:spcAft>
                <a:spcPts val="0"/>
              </a:spcAft>
              <a:buClrTx/>
              <a:buSzTx/>
              <a:buFont typeface="Lucida Grande"/>
              <a:buChar char="-"/>
              <a:tabLst/>
              <a:defRPr sz="2133">
                <a:solidFill>
                  <a:schemeClr val="tx1"/>
                </a:solidFill>
                <a:latin typeface="Georgia"/>
                <a:cs typeface="Georgia"/>
              </a:defRPr>
            </a:lvl1pPr>
            <a:lvl2pPr marL="476239" indent="-237061" algn="l">
              <a:lnSpc>
                <a:spcPct val="90000"/>
              </a:lnSpc>
              <a:spcBef>
                <a:spcPts val="800"/>
              </a:spcBef>
              <a:buFont typeface="Georgia" panose="02040502050405020303" pitchFamily="18" charset="0"/>
              <a:buChar char="–"/>
              <a:defRPr sz="1867">
                <a:solidFill>
                  <a:schemeClr val="tx1"/>
                </a:solidFill>
                <a:latin typeface="Georgia"/>
                <a:cs typeface="Georgia"/>
              </a:defRPr>
            </a:lvl2pPr>
            <a:lvl3pPr marL="717533" indent="-228594" algn="l" defTabSz="715415">
              <a:lnSpc>
                <a:spcPct val="90000"/>
              </a:lnSpc>
              <a:spcBef>
                <a:spcPts val="800"/>
              </a:spcBef>
              <a:buFont typeface="Georgia" panose="02040502050405020303" pitchFamily="18" charset="0"/>
              <a:buChar char="–"/>
              <a:defRPr sz="1600">
                <a:solidFill>
                  <a:schemeClr val="tx1"/>
                </a:solidFill>
                <a:latin typeface="Georgia"/>
                <a:cs typeface="Georgia"/>
              </a:defRPr>
            </a:lvl3pPr>
            <a:lvl4pPr marL="958827" indent="-228594" algn="l">
              <a:lnSpc>
                <a:spcPct val="90000"/>
              </a:lnSpc>
              <a:buFont typeface="Georgia" panose="02040502050405020303" pitchFamily="18" charset="0"/>
              <a:buChar char="–"/>
              <a:defRPr sz="1600">
                <a:solidFill>
                  <a:schemeClr val="tx1"/>
                </a:solidFill>
                <a:latin typeface="Georgia"/>
                <a:cs typeface="Georgia"/>
              </a:defRPr>
            </a:lvl4pPr>
            <a:lvl5pPr marL="143996" indent="-380990" algn="l">
              <a:buFont typeface="Arial"/>
              <a:buChar char="•"/>
              <a:defRPr sz="1867">
                <a:solidFill>
                  <a:schemeClr val="tx1"/>
                </a:solidFill>
                <a:latin typeface="Georgia"/>
                <a:cs typeface="Georgia"/>
              </a:defRPr>
            </a:lvl5pPr>
          </a:lstStyle>
          <a:p>
            <a:pPr lvl="0"/>
            <a:r>
              <a:rPr lang="fi-FI"/>
              <a:t>Muokkaa tekstin perustyylejä napsauttamalla</a:t>
            </a:r>
          </a:p>
          <a:p>
            <a:pPr lvl="1"/>
            <a:r>
              <a:rPr lang="fi-FI"/>
              <a:t>toinen taso</a:t>
            </a:r>
          </a:p>
          <a:p>
            <a:pPr lvl="2"/>
            <a:r>
              <a:rPr lang="fi-FI"/>
              <a:t>kolmas taso</a:t>
            </a:r>
          </a:p>
          <a:p>
            <a:pPr lvl="3"/>
            <a:r>
              <a:rPr lang="fi-FI"/>
              <a:t>neljäs taso</a:t>
            </a:r>
          </a:p>
        </p:txBody>
      </p:sp>
      <p:pic>
        <p:nvPicPr>
          <p:cNvPr id="11" name="Picture 10">
            <a:extLst>
              <a:ext uri="{FF2B5EF4-FFF2-40B4-BE49-F238E27FC236}">
                <a16:creationId xmlns:a16="http://schemas.microsoft.com/office/drawing/2014/main" id="{5FCF7963-2318-CC45-A900-02136CBD6A61}"/>
              </a:ext>
            </a:extLst>
          </p:cNvPr>
          <p:cNvPicPr>
            <a:picLocks noChangeAspect="1"/>
          </p:cNvPicPr>
          <p:nvPr userDrawn="1"/>
        </p:nvPicPr>
        <p:blipFill>
          <a:blip r:embed="rId2"/>
          <a:stretch>
            <a:fillRect/>
          </a:stretch>
        </p:blipFill>
        <p:spPr>
          <a:xfrm>
            <a:off x="11073600" y="6490800"/>
            <a:ext cx="961200" cy="181192"/>
          </a:xfrm>
          <a:prstGeom prst="rect">
            <a:avLst/>
          </a:prstGeom>
        </p:spPr>
      </p:pic>
      <p:sp>
        <p:nvSpPr>
          <p:cNvPr id="12" name="Tekstin paikkamerkki 6">
            <a:extLst>
              <a:ext uri="{FF2B5EF4-FFF2-40B4-BE49-F238E27FC236}">
                <a16:creationId xmlns:a16="http://schemas.microsoft.com/office/drawing/2014/main" id="{1961626C-30E4-2049-AE46-DD755FE5AE68}"/>
              </a:ext>
            </a:extLst>
          </p:cNvPr>
          <p:cNvSpPr>
            <a:spLocks noGrp="1"/>
          </p:cNvSpPr>
          <p:nvPr>
            <p:ph type="body" sz="quarter" idx="20"/>
          </p:nvPr>
        </p:nvSpPr>
        <p:spPr>
          <a:xfrm>
            <a:off x="6816080" y="548680"/>
            <a:ext cx="4859983" cy="1248139"/>
          </a:xfrm>
          <a:prstGeom prst="rect">
            <a:avLst/>
          </a:prstGeom>
        </p:spPr>
        <p:txBody>
          <a:bodyPr/>
          <a:lstStyle>
            <a:lvl1pPr marL="0" indent="0" algn="l">
              <a:lnSpc>
                <a:spcPct val="100000"/>
              </a:lnSpc>
              <a:spcBef>
                <a:spcPts val="0"/>
              </a:spcBef>
              <a:buFont typeface="Arial"/>
              <a:buNone/>
              <a:defRPr sz="2800" b="1">
                <a:solidFill>
                  <a:schemeClr val="bg1"/>
                </a:solidFill>
                <a:latin typeface="Arial Black"/>
                <a:cs typeface="Arial Black"/>
              </a:defRPr>
            </a:lvl1pPr>
            <a:lvl2pPr marL="380990" indent="-380990">
              <a:buFont typeface="Arial" panose="020B0604020202020204" pitchFamily="34" charset="0"/>
              <a:buChar char="•"/>
              <a:defRPr/>
            </a:lvl2pPr>
            <a:lvl3pPr marL="0" indent="0" algn="l">
              <a:spcBef>
                <a:spcPts val="0"/>
              </a:spcBef>
              <a:buFont typeface="Arial"/>
              <a:buNone/>
              <a:defRPr sz="2133"/>
            </a:lvl3pPr>
            <a:lvl4pPr marL="0" indent="0" algn="l">
              <a:spcBef>
                <a:spcPts val="0"/>
              </a:spcBef>
              <a:buFont typeface="Arial"/>
              <a:buNone/>
              <a:defRPr sz="2133"/>
            </a:lvl4pPr>
            <a:lvl5pPr marL="0" indent="0" algn="l">
              <a:spcBef>
                <a:spcPts val="0"/>
              </a:spcBef>
              <a:buFont typeface="Arial"/>
              <a:buNone/>
              <a:defRPr sz="2133"/>
            </a:lvl5pPr>
          </a:lstStyle>
          <a:p>
            <a:pPr lvl="0"/>
            <a:r>
              <a:rPr lang="fi-FI"/>
              <a:t>Muokkaa tekstin perustyylejä napsauttamalla</a:t>
            </a:r>
          </a:p>
        </p:txBody>
      </p:sp>
      <p:sp>
        <p:nvSpPr>
          <p:cNvPr id="13" name="Text Placeholder 11">
            <a:extLst>
              <a:ext uri="{FF2B5EF4-FFF2-40B4-BE49-F238E27FC236}">
                <a16:creationId xmlns:a16="http://schemas.microsoft.com/office/drawing/2014/main" id="{6C0B2B0D-7643-4340-BA07-93F51A1FD740}"/>
              </a:ext>
            </a:extLst>
          </p:cNvPr>
          <p:cNvSpPr>
            <a:spLocks noGrp="1"/>
          </p:cNvSpPr>
          <p:nvPr>
            <p:ph type="body" sz="quarter" idx="21"/>
          </p:nvPr>
        </p:nvSpPr>
        <p:spPr>
          <a:xfrm>
            <a:off x="6816080" y="1989138"/>
            <a:ext cx="4859983" cy="4320182"/>
          </a:xfrm>
          <a:prstGeom prst="rect">
            <a:avLst/>
          </a:prstGeom>
        </p:spPr>
        <p:txBody>
          <a:bodyPr/>
          <a:lstStyle>
            <a:lvl1pPr marL="239178" marR="0" indent="-239178" algn="l" defTabSz="609585" rtl="0" eaLnBrk="1" fontAlgn="auto" latinLnBrk="0" hangingPunct="1">
              <a:lnSpc>
                <a:spcPct val="90000"/>
              </a:lnSpc>
              <a:spcBef>
                <a:spcPct val="20000"/>
              </a:spcBef>
              <a:spcAft>
                <a:spcPts val="0"/>
              </a:spcAft>
              <a:buClrTx/>
              <a:buSzTx/>
              <a:buFont typeface="Lucida Grande"/>
              <a:buChar char="-"/>
              <a:tabLst/>
              <a:defRPr sz="2133">
                <a:solidFill>
                  <a:schemeClr val="bg1"/>
                </a:solidFill>
                <a:latin typeface="Georgia"/>
                <a:cs typeface="Georgia"/>
              </a:defRPr>
            </a:lvl1pPr>
            <a:lvl2pPr marL="476239" indent="-237061" algn="l">
              <a:lnSpc>
                <a:spcPct val="90000"/>
              </a:lnSpc>
              <a:spcBef>
                <a:spcPts val="800"/>
              </a:spcBef>
              <a:buFont typeface="Georgia" panose="02040502050405020303" pitchFamily="18" charset="0"/>
              <a:buChar char="–"/>
              <a:defRPr sz="1867">
                <a:solidFill>
                  <a:schemeClr val="bg1"/>
                </a:solidFill>
                <a:latin typeface="Georgia"/>
                <a:cs typeface="Georgia"/>
              </a:defRPr>
            </a:lvl2pPr>
            <a:lvl3pPr marL="717533" indent="-228594" algn="l" defTabSz="715415">
              <a:lnSpc>
                <a:spcPct val="90000"/>
              </a:lnSpc>
              <a:spcBef>
                <a:spcPts val="800"/>
              </a:spcBef>
              <a:buFont typeface="Georgia" panose="02040502050405020303" pitchFamily="18" charset="0"/>
              <a:buChar char="–"/>
              <a:defRPr sz="1600">
                <a:solidFill>
                  <a:schemeClr val="bg1"/>
                </a:solidFill>
                <a:latin typeface="Georgia"/>
                <a:cs typeface="Georgia"/>
              </a:defRPr>
            </a:lvl3pPr>
            <a:lvl4pPr marL="958827" indent="-228594" algn="l">
              <a:lnSpc>
                <a:spcPct val="90000"/>
              </a:lnSpc>
              <a:buFont typeface="Georgia" panose="02040502050405020303" pitchFamily="18" charset="0"/>
              <a:buChar char="–"/>
              <a:defRPr sz="1600">
                <a:solidFill>
                  <a:schemeClr val="bg1"/>
                </a:solidFill>
                <a:latin typeface="Georgia"/>
                <a:cs typeface="Georgia"/>
              </a:defRPr>
            </a:lvl4pPr>
            <a:lvl5pPr marL="143996" indent="-380990" algn="l">
              <a:buFont typeface="Arial"/>
              <a:buChar char="•"/>
              <a:defRPr sz="1867">
                <a:solidFill>
                  <a:schemeClr val="tx1"/>
                </a:solidFill>
                <a:latin typeface="Georgia"/>
                <a:cs typeface="Georgia"/>
              </a:defRPr>
            </a:lvl5pPr>
          </a:lstStyle>
          <a:p>
            <a:pPr lvl="0"/>
            <a:r>
              <a:rPr lang="fi-FI"/>
              <a:t>Muokkaa tekstin perustyylejä napsauttamalla</a:t>
            </a:r>
          </a:p>
          <a:p>
            <a:pPr lvl="1"/>
            <a:r>
              <a:rPr lang="fi-FI"/>
              <a:t>toinen taso</a:t>
            </a:r>
          </a:p>
          <a:p>
            <a:pPr lvl="2"/>
            <a:r>
              <a:rPr lang="fi-FI"/>
              <a:t>kolmas taso</a:t>
            </a:r>
          </a:p>
          <a:p>
            <a:pPr lvl="3"/>
            <a:r>
              <a:rPr lang="fi-FI"/>
              <a:t>neljäs taso</a:t>
            </a:r>
          </a:p>
        </p:txBody>
      </p:sp>
    </p:spTree>
    <p:extLst>
      <p:ext uri="{BB962C8B-B14F-4D97-AF65-F5344CB8AC3E}">
        <p14:creationId xmlns:p14="http://schemas.microsoft.com/office/powerpoint/2010/main" val="3254088826"/>
      </p:ext>
    </p:extLst>
  </p:cSld>
  <p:clrMapOvr>
    <a:masterClrMapping/>
  </p:clrMapOvr>
  <p:extLst>
    <p:ext uri="{DCECCB84-F9BA-43D5-87BE-67443E8EF086}">
      <p15:sldGuideLst xmlns:p15="http://schemas.microsoft.com/office/powerpoint/2012/main">
        <p15:guide id="1" pos="325">
          <p15:clr>
            <a:srgbClr val="FBAE40"/>
          </p15:clr>
        </p15:guide>
        <p15:guide id="2" pos="7355">
          <p15:clr>
            <a:srgbClr val="FBAE40"/>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luettelo VP">
    <p:spTree>
      <p:nvGrpSpPr>
        <p:cNvPr id="1" name=""/>
        <p:cNvGrpSpPr/>
        <p:nvPr/>
      </p:nvGrpSpPr>
      <p:grpSpPr>
        <a:xfrm>
          <a:off x="0" y="0"/>
          <a:ext cx="0" cy="0"/>
          <a:chOff x="0" y="0"/>
          <a:chExt cx="0" cy="0"/>
        </a:xfrm>
      </p:grpSpPr>
      <p:sp>
        <p:nvSpPr>
          <p:cNvPr id="2" name="Title 1"/>
          <p:cNvSpPr>
            <a:spLocks noGrp="1"/>
          </p:cNvSpPr>
          <p:nvPr>
            <p:ph type="title"/>
          </p:nvPr>
        </p:nvSpPr>
        <p:spPr>
          <a:xfrm>
            <a:off x="1055688" y="548681"/>
            <a:ext cx="10080625" cy="1078364"/>
          </a:xfrm>
          <a:prstGeom prst="rect">
            <a:avLst/>
          </a:prstGeom>
        </p:spPr>
        <p:txBody>
          <a:bodyPr anchor="t"/>
          <a:lstStyle>
            <a:lvl1pPr algn="l">
              <a:defRPr sz="3200"/>
            </a:lvl1pPr>
          </a:lstStyle>
          <a:p>
            <a:r>
              <a:rPr lang="fi-FI"/>
              <a:t>Muokkaa </a:t>
            </a:r>
            <a:r>
              <a:rPr lang="fi-FI" err="1"/>
              <a:t>ots</a:t>
            </a:r>
            <a:r>
              <a:rPr lang="fi-FI"/>
              <a:t>. </a:t>
            </a:r>
            <a:r>
              <a:rPr lang="fi-FI" err="1"/>
              <a:t>perustyyl</a:t>
            </a:r>
            <a:r>
              <a:rPr lang="fi-FI"/>
              <a:t>. </a:t>
            </a:r>
            <a:r>
              <a:rPr lang="fi-FI" err="1"/>
              <a:t>napsautt</a:t>
            </a:r>
            <a:r>
              <a:rPr lang="fi-FI"/>
              <a:t>.</a:t>
            </a:r>
            <a:endParaRPr lang="en-US"/>
          </a:p>
        </p:txBody>
      </p:sp>
      <p:sp>
        <p:nvSpPr>
          <p:cNvPr id="34" name="Text Placeholder 33"/>
          <p:cNvSpPr>
            <a:spLocks noGrp="1"/>
          </p:cNvSpPr>
          <p:nvPr userDrawn="1">
            <p:ph type="body" sz="quarter" idx="13"/>
          </p:nvPr>
        </p:nvSpPr>
        <p:spPr>
          <a:xfrm>
            <a:off x="1775805" y="1605095"/>
            <a:ext cx="9360508" cy="768085"/>
          </a:xfrm>
          <a:prstGeom prst="rect">
            <a:avLst/>
          </a:prstGeom>
        </p:spPr>
        <p:txBody>
          <a:bodyPr anchor="ctr"/>
          <a:lstStyle>
            <a:lvl1pPr marL="0" indent="0" algn="l">
              <a:buNone/>
              <a:defRPr sz="2133" b="0" i="0">
                <a:latin typeface="Georgia"/>
                <a:cs typeface="Georgia"/>
              </a:defRPr>
            </a:lvl1pPr>
            <a:lvl2pPr algn="l">
              <a:defRPr sz="1867" b="1" i="0">
                <a:latin typeface="Arial"/>
                <a:cs typeface="Arial"/>
              </a:defRPr>
            </a:lvl2pPr>
            <a:lvl3pPr algn="l">
              <a:defRPr sz="1867" b="1" i="0">
                <a:latin typeface="Arial"/>
                <a:cs typeface="Arial"/>
              </a:defRPr>
            </a:lvl3pPr>
            <a:lvl4pPr algn="l">
              <a:defRPr sz="1867" b="1" i="0">
                <a:latin typeface="Arial"/>
                <a:cs typeface="Arial"/>
              </a:defRPr>
            </a:lvl4pPr>
            <a:lvl5pPr algn="l">
              <a:defRPr sz="1867" b="1" i="0">
                <a:latin typeface="Arial"/>
                <a:cs typeface="Arial"/>
              </a:defRPr>
            </a:lvl5pPr>
          </a:lstStyle>
          <a:p>
            <a:pPr lvl="0"/>
            <a:r>
              <a:rPr lang="fi-FI"/>
              <a:t>Muokkaa tekstin perustyylejä napsauttamalla</a:t>
            </a:r>
          </a:p>
        </p:txBody>
      </p:sp>
      <p:sp>
        <p:nvSpPr>
          <p:cNvPr id="35" name="Text Placeholder 33"/>
          <p:cNvSpPr>
            <a:spLocks noGrp="1"/>
          </p:cNvSpPr>
          <p:nvPr userDrawn="1">
            <p:ph type="body" sz="quarter" idx="14"/>
          </p:nvPr>
        </p:nvSpPr>
        <p:spPr>
          <a:xfrm>
            <a:off x="1774826" y="2506683"/>
            <a:ext cx="9361488" cy="766399"/>
          </a:xfrm>
          <a:prstGeom prst="rect">
            <a:avLst/>
          </a:prstGeom>
        </p:spPr>
        <p:txBody>
          <a:bodyPr anchor="ctr"/>
          <a:lstStyle>
            <a:lvl1pPr marL="0" indent="0" algn="l">
              <a:buNone/>
              <a:defRPr lang="fi-FI" sz="2133" b="0" i="0" kern="1200" dirty="0" err="1">
                <a:solidFill>
                  <a:schemeClr val="tx1"/>
                </a:solidFill>
                <a:latin typeface="Georgia"/>
                <a:ea typeface="+mn-ea"/>
                <a:cs typeface="Georgia"/>
              </a:defRPr>
            </a:lvl1pPr>
            <a:lvl2pPr algn="l">
              <a:defRPr sz="1867" b="1" i="0">
                <a:latin typeface="Arial"/>
                <a:cs typeface="Arial"/>
              </a:defRPr>
            </a:lvl2pPr>
            <a:lvl3pPr algn="l">
              <a:defRPr sz="1867" b="1" i="0">
                <a:latin typeface="Arial"/>
                <a:cs typeface="Arial"/>
              </a:defRPr>
            </a:lvl3pPr>
            <a:lvl4pPr algn="l">
              <a:defRPr sz="1867" b="1" i="0">
                <a:latin typeface="Arial"/>
                <a:cs typeface="Arial"/>
              </a:defRPr>
            </a:lvl4pPr>
            <a:lvl5pPr algn="l">
              <a:defRPr sz="1867" b="1" i="0">
                <a:latin typeface="Arial"/>
                <a:cs typeface="Arial"/>
              </a:defRPr>
            </a:lvl5pPr>
          </a:lstStyle>
          <a:p>
            <a:pPr lvl="0"/>
            <a:r>
              <a:rPr lang="fi-FI"/>
              <a:t>Muokkaa tekstin perustyylejä napsauttamalla</a:t>
            </a:r>
          </a:p>
        </p:txBody>
      </p:sp>
      <p:sp>
        <p:nvSpPr>
          <p:cNvPr id="36" name="Text Placeholder 33"/>
          <p:cNvSpPr>
            <a:spLocks noGrp="1"/>
          </p:cNvSpPr>
          <p:nvPr userDrawn="1">
            <p:ph type="body" sz="quarter" idx="15"/>
          </p:nvPr>
        </p:nvSpPr>
        <p:spPr>
          <a:xfrm>
            <a:off x="1775805" y="3406585"/>
            <a:ext cx="9360508" cy="766399"/>
          </a:xfrm>
          <a:prstGeom prst="rect">
            <a:avLst/>
          </a:prstGeom>
        </p:spPr>
        <p:txBody>
          <a:bodyPr anchor="ctr"/>
          <a:lstStyle>
            <a:lvl1pPr marL="0" indent="0" algn="l">
              <a:buNone/>
              <a:defRPr lang="fi-FI" sz="2133" b="0" i="0" kern="1200" dirty="0" err="1">
                <a:solidFill>
                  <a:schemeClr val="tx1"/>
                </a:solidFill>
                <a:latin typeface="Georgia"/>
                <a:ea typeface="+mn-ea"/>
                <a:cs typeface="Georgia"/>
              </a:defRPr>
            </a:lvl1pPr>
            <a:lvl2pPr algn="l">
              <a:defRPr sz="1867" b="1" i="0">
                <a:latin typeface="Arial"/>
                <a:cs typeface="Arial"/>
              </a:defRPr>
            </a:lvl2pPr>
            <a:lvl3pPr algn="l">
              <a:defRPr sz="1867" b="1" i="0">
                <a:latin typeface="Arial"/>
                <a:cs typeface="Arial"/>
              </a:defRPr>
            </a:lvl3pPr>
            <a:lvl4pPr algn="l">
              <a:defRPr sz="1867" b="1" i="0">
                <a:latin typeface="Arial"/>
                <a:cs typeface="Arial"/>
              </a:defRPr>
            </a:lvl4pPr>
            <a:lvl5pPr algn="l">
              <a:defRPr sz="1867" b="1" i="0">
                <a:latin typeface="Arial"/>
                <a:cs typeface="Arial"/>
              </a:defRPr>
            </a:lvl5pPr>
          </a:lstStyle>
          <a:p>
            <a:pPr lvl="0"/>
            <a:r>
              <a:rPr lang="fi-FI"/>
              <a:t>Muokkaa tekstin perustyylejä napsauttamalla</a:t>
            </a:r>
          </a:p>
        </p:txBody>
      </p:sp>
      <p:sp>
        <p:nvSpPr>
          <p:cNvPr id="37" name="Text Placeholder 33"/>
          <p:cNvSpPr>
            <a:spLocks noGrp="1"/>
          </p:cNvSpPr>
          <p:nvPr userDrawn="1">
            <p:ph type="body" sz="quarter" idx="16"/>
          </p:nvPr>
        </p:nvSpPr>
        <p:spPr>
          <a:xfrm>
            <a:off x="1774825" y="4306487"/>
            <a:ext cx="9361488" cy="766399"/>
          </a:xfrm>
          <a:prstGeom prst="rect">
            <a:avLst/>
          </a:prstGeom>
        </p:spPr>
        <p:txBody>
          <a:bodyPr anchor="ctr"/>
          <a:lstStyle>
            <a:lvl1pPr marL="0" indent="0" algn="l">
              <a:buNone/>
              <a:defRPr lang="fi-FI" sz="2133" b="0" i="0" kern="1200" dirty="0" err="1">
                <a:solidFill>
                  <a:schemeClr val="tx1"/>
                </a:solidFill>
                <a:latin typeface="Georgia"/>
                <a:ea typeface="+mn-ea"/>
                <a:cs typeface="Georgia"/>
              </a:defRPr>
            </a:lvl1pPr>
            <a:lvl2pPr algn="l">
              <a:defRPr sz="1867" b="1" i="0">
                <a:latin typeface="Arial"/>
                <a:cs typeface="Arial"/>
              </a:defRPr>
            </a:lvl2pPr>
            <a:lvl3pPr algn="l">
              <a:defRPr sz="1867" b="1" i="0">
                <a:latin typeface="Arial"/>
                <a:cs typeface="Arial"/>
              </a:defRPr>
            </a:lvl3pPr>
            <a:lvl4pPr algn="l">
              <a:defRPr sz="1867" b="1" i="0">
                <a:latin typeface="Arial"/>
                <a:cs typeface="Arial"/>
              </a:defRPr>
            </a:lvl4pPr>
            <a:lvl5pPr algn="l">
              <a:defRPr sz="1867" b="1" i="0">
                <a:latin typeface="Arial"/>
                <a:cs typeface="Arial"/>
              </a:defRPr>
            </a:lvl5pPr>
          </a:lstStyle>
          <a:p>
            <a:pPr lvl="0"/>
            <a:r>
              <a:rPr lang="fi-FI"/>
              <a:t>Muokkaa tekstin perustyylejä napsauttamalla</a:t>
            </a:r>
          </a:p>
        </p:txBody>
      </p:sp>
      <p:sp>
        <p:nvSpPr>
          <p:cNvPr id="38" name="Text Placeholder 33"/>
          <p:cNvSpPr>
            <a:spLocks noGrp="1"/>
          </p:cNvSpPr>
          <p:nvPr userDrawn="1">
            <p:ph type="body" sz="quarter" idx="17"/>
          </p:nvPr>
        </p:nvSpPr>
        <p:spPr>
          <a:xfrm>
            <a:off x="1774825" y="5206388"/>
            <a:ext cx="9361488" cy="766399"/>
          </a:xfrm>
          <a:prstGeom prst="rect">
            <a:avLst/>
          </a:prstGeom>
        </p:spPr>
        <p:txBody>
          <a:bodyPr anchor="ctr"/>
          <a:lstStyle>
            <a:lvl1pPr marL="0" indent="0" algn="l">
              <a:buNone/>
              <a:defRPr lang="fi-FI" sz="2133" b="0" i="0" kern="1200" dirty="0" err="1">
                <a:solidFill>
                  <a:schemeClr val="tx1"/>
                </a:solidFill>
                <a:latin typeface="Georgia"/>
                <a:ea typeface="+mn-ea"/>
                <a:cs typeface="Georgia"/>
              </a:defRPr>
            </a:lvl1pPr>
            <a:lvl2pPr algn="l">
              <a:defRPr sz="1867" b="1" i="0">
                <a:latin typeface="Arial"/>
                <a:cs typeface="Arial"/>
              </a:defRPr>
            </a:lvl2pPr>
            <a:lvl3pPr algn="l">
              <a:defRPr sz="1867" b="1" i="0">
                <a:latin typeface="Arial"/>
                <a:cs typeface="Arial"/>
              </a:defRPr>
            </a:lvl3pPr>
            <a:lvl4pPr algn="l">
              <a:defRPr sz="1867" b="1" i="0">
                <a:latin typeface="Arial"/>
                <a:cs typeface="Arial"/>
              </a:defRPr>
            </a:lvl4pPr>
            <a:lvl5pPr algn="l">
              <a:defRPr sz="1867" b="1" i="0">
                <a:latin typeface="Arial"/>
                <a:cs typeface="Arial"/>
              </a:defRPr>
            </a:lvl5pPr>
          </a:lstStyle>
          <a:p>
            <a:pPr lvl="0"/>
            <a:r>
              <a:rPr lang="fi-FI"/>
              <a:t>Muokkaa tekstin perustyylejä napsauttamalla</a:t>
            </a:r>
          </a:p>
        </p:txBody>
      </p:sp>
      <p:pic>
        <p:nvPicPr>
          <p:cNvPr id="10" name="Picture 9">
            <a:extLst>
              <a:ext uri="{FF2B5EF4-FFF2-40B4-BE49-F238E27FC236}">
                <a16:creationId xmlns:a16="http://schemas.microsoft.com/office/drawing/2014/main" id="{2B2D61E7-C676-CB4B-A88C-6D5E87ED057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73908" y="6489700"/>
            <a:ext cx="962517" cy="181154"/>
          </a:xfrm>
          <a:prstGeom prst="rect">
            <a:avLst/>
          </a:prstGeom>
        </p:spPr>
      </p:pic>
      <p:sp>
        <p:nvSpPr>
          <p:cNvPr id="3" name="Dian numeron paikkamerkki 2">
            <a:extLst>
              <a:ext uri="{FF2B5EF4-FFF2-40B4-BE49-F238E27FC236}">
                <a16:creationId xmlns:a16="http://schemas.microsoft.com/office/drawing/2014/main" id="{393B997C-7668-4298-BA40-150098A4EF38}"/>
              </a:ext>
            </a:extLst>
          </p:cNvPr>
          <p:cNvSpPr>
            <a:spLocks noGrp="1"/>
          </p:cNvSpPr>
          <p:nvPr>
            <p:ph type="sldNum" sz="quarter" idx="18"/>
          </p:nvPr>
        </p:nvSpPr>
        <p:spPr/>
        <p:txBody>
          <a:bodyPr/>
          <a:lstStyle/>
          <a:p>
            <a:pPr algn="ctr"/>
            <a:fld id="{3E078C10-ABC5-4EF7-9B5E-599CE2B16BF5}" type="slidenum">
              <a:rPr lang="LID4096" smtClean="0"/>
              <a:pPr algn="ctr"/>
              <a:t>‹#›</a:t>
            </a:fld>
            <a:endParaRPr lang="LID4096"/>
          </a:p>
        </p:txBody>
      </p:sp>
    </p:spTree>
    <p:extLst>
      <p:ext uri="{BB962C8B-B14F-4D97-AF65-F5344CB8AC3E}">
        <p14:creationId xmlns:p14="http://schemas.microsoft.com/office/powerpoint/2010/main" val="3842272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ifiti-fifti 2 (musta lukittu)">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7A240A0-EC0C-F849-919E-726CBE055A36}"/>
              </a:ext>
            </a:extLst>
          </p:cNvPr>
          <p:cNvSpPr/>
          <p:nvPr userDrawn="1"/>
        </p:nvSpPr>
        <p:spPr>
          <a:xfrm>
            <a:off x="6096000" y="0"/>
            <a:ext cx="6096000" cy="685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8" name="Tekstin paikkamerkki 6"/>
          <p:cNvSpPr>
            <a:spLocks noGrp="1"/>
          </p:cNvSpPr>
          <p:nvPr>
            <p:ph type="body" sz="quarter" idx="11"/>
          </p:nvPr>
        </p:nvSpPr>
        <p:spPr>
          <a:xfrm>
            <a:off x="515938" y="548680"/>
            <a:ext cx="4859337" cy="1248139"/>
          </a:xfrm>
          <a:prstGeom prst="rect">
            <a:avLst/>
          </a:prstGeom>
        </p:spPr>
        <p:txBody>
          <a:bodyPr/>
          <a:lstStyle>
            <a:lvl1pPr marL="0" indent="0" algn="l">
              <a:lnSpc>
                <a:spcPct val="100000"/>
              </a:lnSpc>
              <a:spcBef>
                <a:spcPts val="0"/>
              </a:spcBef>
              <a:buFont typeface="Arial"/>
              <a:buNone/>
              <a:defRPr sz="2800" b="1">
                <a:latin typeface="Arial Black"/>
                <a:cs typeface="Arial Black"/>
              </a:defRPr>
            </a:lvl1pPr>
            <a:lvl2pPr marL="380990" indent="-380990">
              <a:buFont typeface="Arial" panose="020B0604020202020204" pitchFamily="34" charset="0"/>
              <a:buChar char="•"/>
              <a:defRPr/>
            </a:lvl2pPr>
            <a:lvl3pPr marL="0" indent="0" algn="l">
              <a:spcBef>
                <a:spcPts val="0"/>
              </a:spcBef>
              <a:buFont typeface="Arial"/>
              <a:buNone/>
              <a:defRPr sz="2133"/>
            </a:lvl3pPr>
            <a:lvl4pPr marL="0" indent="0" algn="l">
              <a:spcBef>
                <a:spcPts val="0"/>
              </a:spcBef>
              <a:buFont typeface="Arial"/>
              <a:buNone/>
              <a:defRPr sz="2133"/>
            </a:lvl4pPr>
            <a:lvl5pPr marL="0" indent="0" algn="l">
              <a:spcBef>
                <a:spcPts val="0"/>
              </a:spcBef>
              <a:buFont typeface="Arial"/>
              <a:buNone/>
              <a:defRPr sz="2133"/>
            </a:lvl5pPr>
          </a:lstStyle>
          <a:p>
            <a:pPr lvl="0"/>
            <a:r>
              <a:rPr lang="fi-FI"/>
              <a:t>Muokkaa tekstin perustyylejä napsauttamalla</a:t>
            </a:r>
          </a:p>
        </p:txBody>
      </p:sp>
      <p:sp>
        <p:nvSpPr>
          <p:cNvPr id="10" name="Text Placeholder 11"/>
          <p:cNvSpPr>
            <a:spLocks noGrp="1"/>
          </p:cNvSpPr>
          <p:nvPr>
            <p:ph type="body" sz="quarter" idx="19"/>
          </p:nvPr>
        </p:nvSpPr>
        <p:spPr>
          <a:xfrm>
            <a:off x="515938" y="1989138"/>
            <a:ext cx="4859337" cy="4320182"/>
          </a:xfrm>
          <a:prstGeom prst="rect">
            <a:avLst/>
          </a:prstGeom>
        </p:spPr>
        <p:txBody>
          <a:bodyPr/>
          <a:lstStyle>
            <a:lvl1pPr marL="239178" marR="0" indent="-239178" algn="l" defTabSz="609585" rtl="0" eaLnBrk="1" fontAlgn="auto" latinLnBrk="0" hangingPunct="1">
              <a:lnSpc>
                <a:spcPct val="90000"/>
              </a:lnSpc>
              <a:spcBef>
                <a:spcPct val="20000"/>
              </a:spcBef>
              <a:spcAft>
                <a:spcPts val="0"/>
              </a:spcAft>
              <a:buClrTx/>
              <a:buSzTx/>
              <a:buFont typeface="Lucida Grande"/>
              <a:buChar char="-"/>
              <a:tabLst/>
              <a:defRPr sz="2133">
                <a:solidFill>
                  <a:schemeClr val="tx1"/>
                </a:solidFill>
                <a:latin typeface="Georgia"/>
                <a:cs typeface="Georgia"/>
              </a:defRPr>
            </a:lvl1pPr>
            <a:lvl2pPr marL="476239" indent="-237061" algn="l">
              <a:lnSpc>
                <a:spcPct val="90000"/>
              </a:lnSpc>
              <a:spcBef>
                <a:spcPts val="800"/>
              </a:spcBef>
              <a:buFont typeface="Georgia" panose="02040502050405020303" pitchFamily="18" charset="0"/>
              <a:buChar char="–"/>
              <a:defRPr sz="1867">
                <a:solidFill>
                  <a:schemeClr val="tx1"/>
                </a:solidFill>
                <a:latin typeface="Georgia"/>
                <a:cs typeface="Georgia"/>
              </a:defRPr>
            </a:lvl2pPr>
            <a:lvl3pPr marL="717533" indent="-228594" algn="l" defTabSz="715415">
              <a:lnSpc>
                <a:spcPct val="90000"/>
              </a:lnSpc>
              <a:spcBef>
                <a:spcPts val="800"/>
              </a:spcBef>
              <a:buFont typeface="Georgia" panose="02040502050405020303" pitchFamily="18" charset="0"/>
              <a:buChar char="–"/>
              <a:defRPr sz="1600">
                <a:solidFill>
                  <a:schemeClr val="tx1"/>
                </a:solidFill>
                <a:latin typeface="Georgia"/>
                <a:cs typeface="Georgia"/>
              </a:defRPr>
            </a:lvl3pPr>
            <a:lvl4pPr marL="958827" indent="-228594" algn="l">
              <a:lnSpc>
                <a:spcPct val="90000"/>
              </a:lnSpc>
              <a:buFont typeface="Georgia" panose="02040502050405020303" pitchFamily="18" charset="0"/>
              <a:buChar char="–"/>
              <a:defRPr sz="1600">
                <a:solidFill>
                  <a:schemeClr val="tx1"/>
                </a:solidFill>
                <a:latin typeface="Georgia"/>
                <a:cs typeface="Georgia"/>
              </a:defRPr>
            </a:lvl4pPr>
            <a:lvl5pPr marL="143996" indent="-380990" algn="l">
              <a:buFont typeface="Arial"/>
              <a:buChar char="•"/>
              <a:defRPr sz="1867">
                <a:solidFill>
                  <a:schemeClr val="tx1"/>
                </a:solidFill>
                <a:latin typeface="Georgia"/>
                <a:cs typeface="Georgia"/>
              </a:defRPr>
            </a:lvl5pPr>
          </a:lstStyle>
          <a:p>
            <a:pPr lvl="0"/>
            <a:r>
              <a:rPr lang="fi-FI"/>
              <a:t>Muokkaa tekstin perustyylejä napsauttamalla</a:t>
            </a:r>
          </a:p>
          <a:p>
            <a:pPr lvl="1"/>
            <a:r>
              <a:rPr lang="fi-FI"/>
              <a:t>toinen taso</a:t>
            </a:r>
          </a:p>
          <a:p>
            <a:pPr lvl="2"/>
            <a:r>
              <a:rPr lang="fi-FI"/>
              <a:t>kolmas taso</a:t>
            </a:r>
          </a:p>
          <a:p>
            <a:pPr lvl="3"/>
            <a:r>
              <a:rPr lang="fi-FI"/>
              <a:t>neljäs taso</a:t>
            </a:r>
          </a:p>
        </p:txBody>
      </p:sp>
      <p:pic>
        <p:nvPicPr>
          <p:cNvPr id="11" name="Picture 10">
            <a:extLst>
              <a:ext uri="{FF2B5EF4-FFF2-40B4-BE49-F238E27FC236}">
                <a16:creationId xmlns:a16="http://schemas.microsoft.com/office/drawing/2014/main" id="{5FCF7963-2318-CC45-A900-02136CBD6A61}"/>
              </a:ext>
            </a:extLst>
          </p:cNvPr>
          <p:cNvPicPr>
            <a:picLocks noChangeAspect="1"/>
          </p:cNvPicPr>
          <p:nvPr userDrawn="1"/>
        </p:nvPicPr>
        <p:blipFill>
          <a:blip r:embed="rId2"/>
          <a:stretch>
            <a:fillRect/>
          </a:stretch>
        </p:blipFill>
        <p:spPr>
          <a:xfrm>
            <a:off x="11073600" y="6490800"/>
            <a:ext cx="961200" cy="181192"/>
          </a:xfrm>
          <a:prstGeom prst="rect">
            <a:avLst/>
          </a:prstGeom>
        </p:spPr>
      </p:pic>
      <p:sp>
        <p:nvSpPr>
          <p:cNvPr id="12" name="Tekstin paikkamerkki 6">
            <a:extLst>
              <a:ext uri="{FF2B5EF4-FFF2-40B4-BE49-F238E27FC236}">
                <a16:creationId xmlns:a16="http://schemas.microsoft.com/office/drawing/2014/main" id="{1961626C-30E4-2049-AE46-DD755FE5AE68}"/>
              </a:ext>
            </a:extLst>
          </p:cNvPr>
          <p:cNvSpPr>
            <a:spLocks noGrp="1"/>
          </p:cNvSpPr>
          <p:nvPr>
            <p:ph type="body" sz="quarter" idx="20"/>
          </p:nvPr>
        </p:nvSpPr>
        <p:spPr>
          <a:xfrm>
            <a:off x="6816080" y="548680"/>
            <a:ext cx="4859983" cy="1248139"/>
          </a:xfrm>
          <a:prstGeom prst="rect">
            <a:avLst/>
          </a:prstGeom>
        </p:spPr>
        <p:txBody>
          <a:bodyPr/>
          <a:lstStyle>
            <a:lvl1pPr marL="0" indent="0" algn="l">
              <a:lnSpc>
                <a:spcPct val="100000"/>
              </a:lnSpc>
              <a:spcBef>
                <a:spcPts val="0"/>
              </a:spcBef>
              <a:buFont typeface="Arial"/>
              <a:buNone/>
              <a:defRPr sz="2800" b="1">
                <a:solidFill>
                  <a:schemeClr val="bg1"/>
                </a:solidFill>
                <a:latin typeface="Arial Black"/>
                <a:cs typeface="Arial Black"/>
              </a:defRPr>
            </a:lvl1pPr>
            <a:lvl2pPr marL="380990" indent="-380990">
              <a:buFont typeface="Arial" panose="020B0604020202020204" pitchFamily="34" charset="0"/>
              <a:buChar char="•"/>
              <a:defRPr/>
            </a:lvl2pPr>
            <a:lvl3pPr marL="0" indent="0" algn="l">
              <a:spcBef>
                <a:spcPts val="0"/>
              </a:spcBef>
              <a:buFont typeface="Arial"/>
              <a:buNone/>
              <a:defRPr sz="2133"/>
            </a:lvl3pPr>
            <a:lvl4pPr marL="0" indent="0" algn="l">
              <a:spcBef>
                <a:spcPts val="0"/>
              </a:spcBef>
              <a:buFont typeface="Arial"/>
              <a:buNone/>
              <a:defRPr sz="2133"/>
            </a:lvl4pPr>
            <a:lvl5pPr marL="0" indent="0" algn="l">
              <a:spcBef>
                <a:spcPts val="0"/>
              </a:spcBef>
              <a:buFont typeface="Arial"/>
              <a:buNone/>
              <a:defRPr sz="2133"/>
            </a:lvl5pPr>
          </a:lstStyle>
          <a:p>
            <a:pPr lvl="0"/>
            <a:r>
              <a:rPr lang="fi-FI"/>
              <a:t>Muokkaa tekstin perustyylejä napsauttamalla</a:t>
            </a:r>
          </a:p>
        </p:txBody>
      </p:sp>
      <p:sp>
        <p:nvSpPr>
          <p:cNvPr id="13" name="Text Placeholder 11">
            <a:extLst>
              <a:ext uri="{FF2B5EF4-FFF2-40B4-BE49-F238E27FC236}">
                <a16:creationId xmlns:a16="http://schemas.microsoft.com/office/drawing/2014/main" id="{6C0B2B0D-7643-4340-BA07-93F51A1FD740}"/>
              </a:ext>
            </a:extLst>
          </p:cNvPr>
          <p:cNvSpPr>
            <a:spLocks noGrp="1"/>
          </p:cNvSpPr>
          <p:nvPr>
            <p:ph type="body" sz="quarter" idx="21"/>
          </p:nvPr>
        </p:nvSpPr>
        <p:spPr>
          <a:xfrm>
            <a:off x="6816080" y="1989138"/>
            <a:ext cx="4859983" cy="4320182"/>
          </a:xfrm>
          <a:prstGeom prst="rect">
            <a:avLst/>
          </a:prstGeom>
        </p:spPr>
        <p:txBody>
          <a:bodyPr/>
          <a:lstStyle>
            <a:lvl1pPr marL="239178" marR="0" indent="-239178" algn="l" defTabSz="609585" rtl="0" eaLnBrk="1" fontAlgn="auto" latinLnBrk="0" hangingPunct="1">
              <a:lnSpc>
                <a:spcPct val="90000"/>
              </a:lnSpc>
              <a:spcBef>
                <a:spcPct val="20000"/>
              </a:spcBef>
              <a:spcAft>
                <a:spcPts val="0"/>
              </a:spcAft>
              <a:buClrTx/>
              <a:buSzTx/>
              <a:buFont typeface="Lucida Grande"/>
              <a:buChar char="-"/>
              <a:tabLst/>
              <a:defRPr sz="2133">
                <a:solidFill>
                  <a:schemeClr val="bg1"/>
                </a:solidFill>
                <a:latin typeface="Georgia"/>
                <a:cs typeface="Georgia"/>
              </a:defRPr>
            </a:lvl1pPr>
            <a:lvl2pPr marL="476239" indent="-237061" algn="l">
              <a:lnSpc>
                <a:spcPct val="90000"/>
              </a:lnSpc>
              <a:spcBef>
                <a:spcPts val="800"/>
              </a:spcBef>
              <a:buFont typeface="Georgia" panose="02040502050405020303" pitchFamily="18" charset="0"/>
              <a:buChar char="–"/>
              <a:defRPr sz="1867">
                <a:solidFill>
                  <a:schemeClr val="bg1"/>
                </a:solidFill>
                <a:latin typeface="Georgia"/>
                <a:cs typeface="Georgia"/>
              </a:defRPr>
            </a:lvl2pPr>
            <a:lvl3pPr marL="717533" indent="-228594" algn="l" defTabSz="715415">
              <a:lnSpc>
                <a:spcPct val="90000"/>
              </a:lnSpc>
              <a:spcBef>
                <a:spcPts val="800"/>
              </a:spcBef>
              <a:buFont typeface="Georgia" panose="02040502050405020303" pitchFamily="18" charset="0"/>
              <a:buChar char="–"/>
              <a:defRPr sz="1600">
                <a:solidFill>
                  <a:schemeClr val="bg1"/>
                </a:solidFill>
                <a:latin typeface="Georgia"/>
                <a:cs typeface="Georgia"/>
              </a:defRPr>
            </a:lvl3pPr>
            <a:lvl4pPr marL="958827" indent="-228594" algn="l">
              <a:lnSpc>
                <a:spcPct val="90000"/>
              </a:lnSpc>
              <a:buFont typeface="Georgia" panose="02040502050405020303" pitchFamily="18" charset="0"/>
              <a:buChar char="–"/>
              <a:defRPr sz="1600">
                <a:solidFill>
                  <a:schemeClr val="bg1"/>
                </a:solidFill>
                <a:latin typeface="Georgia"/>
                <a:cs typeface="Georgia"/>
              </a:defRPr>
            </a:lvl4pPr>
            <a:lvl5pPr marL="143996" indent="-380990" algn="l">
              <a:buFont typeface="Arial"/>
              <a:buChar char="•"/>
              <a:defRPr sz="1867">
                <a:solidFill>
                  <a:schemeClr val="tx1"/>
                </a:solidFill>
                <a:latin typeface="Georgia"/>
                <a:cs typeface="Georgia"/>
              </a:defRPr>
            </a:lvl5pPr>
          </a:lstStyle>
          <a:p>
            <a:pPr lvl="0"/>
            <a:r>
              <a:rPr lang="fi-FI"/>
              <a:t>Muokkaa tekstin perustyylejä napsauttamalla</a:t>
            </a:r>
          </a:p>
          <a:p>
            <a:pPr lvl="1"/>
            <a:r>
              <a:rPr lang="fi-FI"/>
              <a:t>toinen taso</a:t>
            </a:r>
          </a:p>
          <a:p>
            <a:pPr lvl="2"/>
            <a:r>
              <a:rPr lang="fi-FI"/>
              <a:t>kolmas taso</a:t>
            </a:r>
          </a:p>
          <a:p>
            <a:pPr lvl="3"/>
            <a:r>
              <a:rPr lang="fi-FI"/>
              <a:t>neljäs taso</a:t>
            </a:r>
          </a:p>
        </p:txBody>
      </p:sp>
    </p:spTree>
    <p:extLst>
      <p:ext uri="{BB962C8B-B14F-4D97-AF65-F5344CB8AC3E}">
        <p14:creationId xmlns:p14="http://schemas.microsoft.com/office/powerpoint/2010/main" val="41884278"/>
      </p:ext>
    </p:extLst>
  </p:cSld>
  <p:clrMapOvr>
    <a:masterClrMapping/>
  </p:clrMapOvr>
  <p:extLst>
    <p:ext uri="{DCECCB84-F9BA-43D5-87BE-67443E8EF086}">
      <p15:sldGuideLst xmlns:p15="http://schemas.microsoft.com/office/powerpoint/2012/main">
        <p15:guide id="1" pos="325" userDrawn="1">
          <p15:clr>
            <a:srgbClr val="FBAE40"/>
          </p15:clr>
        </p15:guide>
        <p15:guide id="2" pos="7355" userDrawn="1">
          <p15:clr>
            <a:srgbClr val="FBAE40"/>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luettelo TP">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3C4AC27-49F9-BB4D-81D3-665AB744D256}"/>
              </a:ext>
            </a:extLst>
          </p:cNvPr>
          <p:cNvPicPr>
            <a:picLocks noChangeAspect="1"/>
          </p:cNvPicPr>
          <p:nvPr userDrawn="1"/>
        </p:nvPicPr>
        <p:blipFill>
          <a:blip r:embed="rId2"/>
          <a:stretch>
            <a:fillRect/>
          </a:stretch>
        </p:blipFill>
        <p:spPr>
          <a:xfrm>
            <a:off x="11073600" y="6490800"/>
            <a:ext cx="961200" cy="181192"/>
          </a:xfrm>
          <a:prstGeom prst="rect">
            <a:avLst/>
          </a:prstGeom>
        </p:spPr>
      </p:pic>
      <p:sp>
        <p:nvSpPr>
          <p:cNvPr id="12" name="Title 1">
            <a:extLst>
              <a:ext uri="{FF2B5EF4-FFF2-40B4-BE49-F238E27FC236}">
                <a16:creationId xmlns:a16="http://schemas.microsoft.com/office/drawing/2014/main" id="{DB477874-8C1D-E94F-A3D8-E16F5E599716}"/>
              </a:ext>
            </a:extLst>
          </p:cNvPr>
          <p:cNvSpPr>
            <a:spLocks noGrp="1"/>
          </p:cNvSpPr>
          <p:nvPr>
            <p:ph type="title"/>
          </p:nvPr>
        </p:nvSpPr>
        <p:spPr>
          <a:xfrm>
            <a:off x="1055688" y="548681"/>
            <a:ext cx="10080625" cy="1078364"/>
          </a:xfrm>
          <a:prstGeom prst="rect">
            <a:avLst/>
          </a:prstGeom>
        </p:spPr>
        <p:txBody>
          <a:bodyPr anchor="t"/>
          <a:lstStyle>
            <a:lvl1pPr algn="l">
              <a:defRPr sz="3200">
                <a:solidFill>
                  <a:schemeClr val="bg1"/>
                </a:solidFill>
              </a:defRPr>
            </a:lvl1pPr>
          </a:lstStyle>
          <a:p>
            <a:r>
              <a:rPr lang="fi-FI"/>
              <a:t>Muokkaa </a:t>
            </a:r>
            <a:r>
              <a:rPr lang="fi-FI" err="1"/>
              <a:t>ots</a:t>
            </a:r>
            <a:r>
              <a:rPr lang="fi-FI"/>
              <a:t>. </a:t>
            </a:r>
            <a:r>
              <a:rPr lang="fi-FI" err="1"/>
              <a:t>perustyyl</a:t>
            </a:r>
            <a:r>
              <a:rPr lang="fi-FI"/>
              <a:t>. </a:t>
            </a:r>
            <a:r>
              <a:rPr lang="fi-FI" err="1"/>
              <a:t>napsautt</a:t>
            </a:r>
            <a:r>
              <a:rPr lang="fi-FI"/>
              <a:t>.</a:t>
            </a:r>
            <a:endParaRPr lang="en-US"/>
          </a:p>
        </p:txBody>
      </p:sp>
      <p:sp>
        <p:nvSpPr>
          <p:cNvPr id="13" name="Text Placeholder 33">
            <a:extLst>
              <a:ext uri="{FF2B5EF4-FFF2-40B4-BE49-F238E27FC236}">
                <a16:creationId xmlns:a16="http://schemas.microsoft.com/office/drawing/2014/main" id="{144EC256-532F-144F-A18F-24538A30820C}"/>
              </a:ext>
            </a:extLst>
          </p:cNvPr>
          <p:cNvSpPr>
            <a:spLocks noGrp="1"/>
          </p:cNvSpPr>
          <p:nvPr>
            <p:ph type="body" sz="quarter" idx="13"/>
          </p:nvPr>
        </p:nvSpPr>
        <p:spPr>
          <a:xfrm>
            <a:off x="1775805" y="1605095"/>
            <a:ext cx="9360508" cy="768085"/>
          </a:xfrm>
          <a:prstGeom prst="rect">
            <a:avLst/>
          </a:prstGeom>
        </p:spPr>
        <p:txBody>
          <a:bodyPr anchor="ctr"/>
          <a:lstStyle>
            <a:lvl1pPr marL="0" indent="0" algn="l">
              <a:buNone/>
              <a:defRPr sz="2133" b="0" i="0">
                <a:solidFill>
                  <a:schemeClr val="bg1"/>
                </a:solidFill>
                <a:latin typeface="Georgia"/>
                <a:cs typeface="Georgia"/>
              </a:defRPr>
            </a:lvl1pPr>
            <a:lvl2pPr algn="l">
              <a:defRPr sz="1867" b="1" i="0">
                <a:latin typeface="Arial"/>
                <a:cs typeface="Arial"/>
              </a:defRPr>
            </a:lvl2pPr>
            <a:lvl3pPr algn="l">
              <a:defRPr sz="1867" b="1" i="0">
                <a:latin typeface="Arial"/>
                <a:cs typeface="Arial"/>
              </a:defRPr>
            </a:lvl3pPr>
            <a:lvl4pPr algn="l">
              <a:defRPr sz="1867" b="1" i="0">
                <a:latin typeface="Arial"/>
                <a:cs typeface="Arial"/>
              </a:defRPr>
            </a:lvl4pPr>
            <a:lvl5pPr algn="l">
              <a:defRPr sz="1867" b="1" i="0">
                <a:latin typeface="Arial"/>
                <a:cs typeface="Arial"/>
              </a:defRPr>
            </a:lvl5pPr>
          </a:lstStyle>
          <a:p>
            <a:pPr lvl="0"/>
            <a:r>
              <a:rPr lang="fi-FI"/>
              <a:t>Muokkaa tekstin perustyylejä napsauttamalla</a:t>
            </a:r>
          </a:p>
        </p:txBody>
      </p:sp>
      <p:sp>
        <p:nvSpPr>
          <p:cNvPr id="14" name="Text Placeholder 33">
            <a:extLst>
              <a:ext uri="{FF2B5EF4-FFF2-40B4-BE49-F238E27FC236}">
                <a16:creationId xmlns:a16="http://schemas.microsoft.com/office/drawing/2014/main" id="{1D88BC63-4704-6447-AB37-6224F6547DEA}"/>
              </a:ext>
            </a:extLst>
          </p:cNvPr>
          <p:cNvSpPr>
            <a:spLocks noGrp="1"/>
          </p:cNvSpPr>
          <p:nvPr>
            <p:ph type="body" sz="quarter" idx="14"/>
          </p:nvPr>
        </p:nvSpPr>
        <p:spPr>
          <a:xfrm>
            <a:off x="1774826" y="2506683"/>
            <a:ext cx="9361488" cy="766399"/>
          </a:xfrm>
          <a:prstGeom prst="rect">
            <a:avLst/>
          </a:prstGeom>
        </p:spPr>
        <p:txBody>
          <a:bodyPr anchor="ctr"/>
          <a:lstStyle>
            <a:lvl1pPr marL="0" indent="0" algn="l">
              <a:buNone/>
              <a:defRPr lang="fi-FI" sz="2133" b="0" i="0" kern="1200" dirty="0" err="1">
                <a:solidFill>
                  <a:schemeClr val="bg1"/>
                </a:solidFill>
                <a:latin typeface="Georgia"/>
                <a:ea typeface="+mn-ea"/>
                <a:cs typeface="Georgia"/>
              </a:defRPr>
            </a:lvl1pPr>
            <a:lvl2pPr algn="l">
              <a:defRPr sz="1867" b="1" i="0">
                <a:latin typeface="Arial"/>
                <a:cs typeface="Arial"/>
              </a:defRPr>
            </a:lvl2pPr>
            <a:lvl3pPr algn="l">
              <a:defRPr sz="1867" b="1" i="0">
                <a:latin typeface="Arial"/>
                <a:cs typeface="Arial"/>
              </a:defRPr>
            </a:lvl3pPr>
            <a:lvl4pPr algn="l">
              <a:defRPr sz="1867" b="1" i="0">
                <a:latin typeface="Arial"/>
                <a:cs typeface="Arial"/>
              </a:defRPr>
            </a:lvl4pPr>
            <a:lvl5pPr algn="l">
              <a:defRPr sz="1867" b="1" i="0">
                <a:latin typeface="Arial"/>
                <a:cs typeface="Arial"/>
              </a:defRPr>
            </a:lvl5pPr>
          </a:lstStyle>
          <a:p>
            <a:pPr lvl="0"/>
            <a:r>
              <a:rPr lang="fi-FI"/>
              <a:t>Muokkaa tekstin perustyylejä napsauttamalla</a:t>
            </a:r>
          </a:p>
        </p:txBody>
      </p:sp>
      <p:sp>
        <p:nvSpPr>
          <p:cNvPr id="15" name="Text Placeholder 33">
            <a:extLst>
              <a:ext uri="{FF2B5EF4-FFF2-40B4-BE49-F238E27FC236}">
                <a16:creationId xmlns:a16="http://schemas.microsoft.com/office/drawing/2014/main" id="{D2C5BCCD-F064-7943-BCBE-33C3DA3694E7}"/>
              </a:ext>
            </a:extLst>
          </p:cNvPr>
          <p:cNvSpPr>
            <a:spLocks noGrp="1"/>
          </p:cNvSpPr>
          <p:nvPr>
            <p:ph type="body" sz="quarter" idx="15"/>
          </p:nvPr>
        </p:nvSpPr>
        <p:spPr>
          <a:xfrm>
            <a:off x="1775805" y="3406585"/>
            <a:ext cx="9360508" cy="766399"/>
          </a:xfrm>
          <a:prstGeom prst="rect">
            <a:avLst/>
          </a:prstGeom>
        </p:spPr>
        <p:txBody>
          <a:bodyPr anchor="ctr"/>
          <a:lstStyle>
            <a:lvl1pPr marL="0" indent="0" algn="l">
              <a:buNone/>
              <a:defRPr lang="fi-FI" sz="2133" b="0" i="0" kern="1200" dirty="0" err="1">
                <a:solidFill>
                  <a:schemeClr val="bg1"/>
                </a:solidFill>
                <a:latin typeface="Georgia"/>
                <a:ea typeface="+mn-ea"/>
                <a:cs typeface="Georgia"/>
              </a:defRPr>
            </a:lvl1pPr>
            <a:lvl2pPr algn="l">
              <a:defRPr sz="1867" b="1" i="0">
                <a:latin typeface="Arial"/>
                <a:cs typeface="Arial"/>
              </a:defRPr>
            </a:lvl2pPr>
            <a:lvl3pPr algn="l">
              <a:defRPr sz="1867" b="1" i="0">
                <a:latin typeface="Arial"/>
                <a:cs typeface="Arial"/>
              </a:defRPr>
            </a:lvl3pPr>
            <a:lvl4pPr algn="l">
              <a:defRPr sz="1867" b="1" i="0">
                <a:latin typeface="Arial"/>
                <a:cs typeface="Arial"/>
              </a:defRPr>
            </a:lvl4pPr>
            <a:lvl5pPr algn="l">
              <a:defRPr sz="1867" b="1" i="0">
                <a:latin typeface="Arial"/>
                <a:cs typeface="Arial"/>
              </a:defRPr>
            </a:lvl5pPr>
          </a:lstStyle>
          <a:p>
            <a:pPr lvl="0"/>
            <a:r>
              <a:rPr lang="fi-FI"/>
              <a:t>Muokkaa tekstin perustyylejä napsauttamalla</a:t>
            </a:r>
          </a:p>
        </p:txBody>
      </p:sp>
      <p:sp>
        <p:nvSpPr>
          <p:cNvPr id="16" name="Text Placeholder 33">
            <a:extLst>
              <a:ext uri="{FF2B5EF4-FFF2-40B4-BE49-F238E27FC236}">
                <a16:creationId xmlns:a16="http://schemas.microsoft.com/office/drawing/2014/main" id="{04DA962D-B2D3-9647-A841-0720D47991B0}"/>
              </a:ext>
            </a:extLst>
          </p:cNvPr>
          <p:cNvSpPr>
            <a:spLocks noGrp="1"/>
          </p:cNvSpPr>
          <p:nvPr>
            <p:ph type="body" sz="quarter" idx="16"/>
          </p:nvPr>
        </p:nvSpPr>
        <p:spPr>
          <a:xfrm>
            <a:off x="1774825" y="4306487"/>
            <a:ext cx="9361488" cy="766399"/>
          </a:xfrm>
          <a:prstGeom prst="rect">
            <a:avLst/>
          </a:prstGeom>
        </p:spPr>
        <p:txBody>
          <a:bodyPr anchor="ctr"/>
          <a:lstStyle>
            <a:lvl1pPr marL="0" indent="0" algn="l">
              <a:buNone/>
              <a:defRPr lang="fi-FI" sz="2133" b="0" i="0" kern="1200" dirty="0" err="1">
                <a:solidFill>
                  <a:schemeClr val="bg1"/>
                </a:solidFill>
                <a:latin typeface="Georgia"/>
                <a:ea typeface="+mn-ea"/>
                <a:cs typeface="Georgia"/>
              </a:defRPr>
            </a:lvl1pPr>
            <a:lvl2pPr algn="l">
              <a:defRPr sz="1867" b="1" i="0">
                <a:latin typeface="Arial"/>
                <a:cs typeface="Arial"/>
              </a:defRPr>
            </a:lvl2pPr>
            <a:lvl3pPr algn="l">
              <a:defRPr sz="1867" b="1" i="0">
                <a:latin typeface="Arial"/>
                <a:cs typeface="Arial"/>
              </a:defRPr>
            </a:lvl3pPr>
            <a:lvl4pPr algn="l">
              <a:defRPr sz="1867" b="1" i="0">
                <a:latin typeface="Arial"/>
                <a:cs typeface="Arial"/>
              </a:defRPr>
            </a:lvl4pPr>
            <a:lvl5pPr algn="l">
              <a:defRPr sz="1867" b="1" i="0">
                <a:latin typeface="Arial"/>
                <a:cs typeface="Arial"/>
              </a:defRPr>
            </a:lvl5pPr>
          </a:lstStyle>
          <a:p>
            <a:pPr lvl="0"/>
            <a:r>
              <a:rPr lang="fi-FI"/>
              <a:t>Muokkaa tekstin perustyylejä napsauttamalla</a:t>
            </a:r>
          </a:p>
        </p:txBody>
      </p:sp>
      <p:sp>
        <p:nvSpPr>
          <p:cNvPr id="17" name="Text Placeholder 33">
            <a:extLst>
              <a:ext uri="{FF2B5EF4-FFF2-40B4-BE49-F238E27FC236}">
                <a16:creationId xmlns:a16="http://schemas.microsoft.com/office/drawing/2014/main" id="{1724C58E-0E8F-2C40-AB87-C13229EB7520}"/>
              </a:ext>
            </a:extLst>
          </p:cNvPr>
          <p:cNvSpPr>
            <a:spLocks noGrp="1"/>
          </p:cNvSpPr>
          <p:nvPr>
            <p:ph type="body" sz="quarter" idx="17"/>
          </p:nvPr>
        </p:nvSpPr>
        <p:spPr>
          <a:xfrm>
            <a:off x="1774825" y="5206388"/>
            <a:ext cx="9361488" cy="766399"/>
          </a:xfrm>
          <a:prstGeom prst="rect">
            <a:avLst/>
          </a:prstGeom>
        </p:spPr>
        <p:txBody>
          <a:bodyPr anchor="ctr"/>
          <a:lstStyle>
            <a:lvl1pPr marL="0" indent="0" algn="l">
              <a:buNone/>
              <a:defRPr lang="fi-FI" sz="2133" b="0" i="0" kern="1200" dirty="0" err="1">
                <a:solidFill>
                  <a:schemeClr val="bg1"/>
                </a:solidFill>
                <a:latin typeface="Georgia"/>
                <a:ea typeface="+mn-ea"/>
                <a:cs typeface="Georgia"/>
              </a:defRPr>
            </a:lvl1pPr>
            <a:lvl2pPr algn="l">
              <a:defRPr sz="1867" b="1" i="0">
                <a:latin typeface="Arial"/>
                <a:cs typeface="Arial"/>
              </a:defRPr>
            </a:lvl2pPr>
            <a:lvl3pPr algn="l">
              <a:defRPr sz="1867" b="1" i="0">
                <a:latin typeface="Arial"/>
                <a:cs typeface="Arial"/>
              </a:defRPr>
            </a:lvl3pPr>
            <a:lvl4pPr algn="l">
              <a:defRPr sz="1867" b="1" i="0">
                <a:latin typeface="Arial"/>
                <a:cs typeface="Arial"/>
              </a:defRPr>
            </a:lvl4pPr>
            <a:lvl5pPr algn="l">
              <a:defRPr sz="1867" b="1" i="0">
                <a:latin typeface="Arial"/>
                <a:cs typeface="Arial"/>
              </a:defRPr>
            </a:lvl5pPr>
          </a:lstStyle>
          <a:p>
            <a:pPr lvl="0"/>
            <a:r>
              <a:rPr lang="fi-FI"/>
              <a:t>Muokkaa tekstin perustyylejä napsauttamalla</a:t>
            </a:r>
          </a:p>
        </p:txBody>
      </p:sp>
      <p:sp>
        <p:nvSpPr>
          <p:cNvPr id="2" name="Dian numeron paikkamerkki 1">
            <a:extLst>
              <a:ext uri="{FF2B5EF4-FFF2-40B4-BE49-F238E27FC236}">
                <a16:creationId xmlns:a16="http://schemas.microsoft.com/office/drawing/2014/main" id="{791FFD7E-119C-492E-870A-9BBC3D172779}"/>
              </a:ext>
            </a:extLst>
          </p:cNvPr>
          <p:cNvSpPr>
            <a:spLocks noGrp="1"/>
          </p:cNvSpPr>
          <p:nvPr>
            <p:ph type="sldNum" sz="quarter" idx="18"/>
          </p:nvPr>
        </p:nvSpPr>
        <p:spPr/>
        <p:txBody>
          <a:bodyPr/>
          <a:lstStyle>
            <a:lvl1pPr>
              <a:defRPr>
                <a:solidFill>
                  <a:schemeClr val="bg1"/>
                </a:solidFill>
              </a:defRPr>
            </a:lvl1pPr>
          </a:lstStyle>
          <a:p>
            <a:fld id="{3E078C10-ABC5-4EF7-9B5E-599CE2B16BF5}" type="slidenum">
              <a:rPr lang="LID4096" smtClean="0"/>
              <a:pPr/>
              <a:t>‹#›</a:t>
            </a:fld>
            <a:endParaRPr lang="LID4096"/>
          </a:p>
        </p:txBody>
      </p:sp>
    </p:spTree>
    <p:extLst>
      <p:ext uri="{BB962C8B-B14F-4D97-AF65-F5344CB8AC3E}">
        <p14:creationId xmlns:p14="http://schemas.microsoft.com/office/powerpoint/2010/main" val="38510478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Graafi">
    <p:spTree>
      <p:nvGrpSpPr>
        <p:cNvPr id="1" name=""/>
        <p:cNvGrpSpPr/>
        <p:nvPr/>
      </p:nvGrpSpPr>
      <p:grpSpPr>
        <a:xfrm>
          <a:off x="0" y="0"/>
          <a:ext cx="0" cy="0"/>
          <a:chOff x="0" y="0"/>
          <a:chExt cx="0" cy="0"/>
        </a:xfrm>
      </p:grpSpPr>
      <p:sp>
        <p:nvSpPr>
          <p:cNvPr id="7" name="Title 6"/>
          <p:cNvSpPr>
            <a:spLocks noGrp="1"/>
          </p:cNvSpPr>
          <p:nvPr>
            <p:ph type="title"/>
          </p:nvPr>
        </p:nvSpPr>
        <p:spPr>
          <a:xfrm>
            <a:off x="1055688" y="548681"/>
            <a:ext cx="10080624" cy="864096"/>
          </a:xfrm>
          <a:prstGeom prst="rect">
            <a:avLst/>
          </a:prstGeom>
        </p:spPr>
        <p:txBody>
          <a:bodyPr/>
          <a:lstStyle>
            <a:lvl1pPr>
              <a:defRPr sz="3200"/>
            </a:lvl1pPr>
          </a:lstStyle>
          <a:p>
            <a:r>
              <a:rPr lang="fi-FI"/>
              <a:t>Muokkaa </a:t>
            </a:r>
            <a:r>
              <a:rPr lang="fi-FI" err="1"/>
              <a:t>ots</a:t>
            </a:r>
            <a:r>
              <a:rPr lang="fi-FI"/>
              <a:t>. </a:t>
            </a:r>
            <a:r>
              <a:rPr lang="fi-FI" err="1"/>
              <a:t>perustyyl</a:t>
            </a:r>
            <a:r>
              <a:rPr lang="fi-FI"/>
              <a:t>. </a:t>
            </a:r>
            <a:r>
              <a:rPr lang="fi-FI" err="1"/>
              <a:t>napsautt</a:t>
            </a:r>
            <a:r>
              <a:rPr lang="fi-FI"/>
              <a:t>.</a:t>
            </a:r>
            <a:endParaRPr lang="en-US"/>
          </a:p>
        </p:txBody>
      </p:sp>
      <p:sp>
        <p:nvSpPr>
          <p:cNvPr id="4" name="Content Placeholder 3"/>
          <p:cNvSpPr>
            <a:spLocks noGrp="1"/>
          </p:cNvSpPr>
          <p:nvPr>
            <p:ph sz="quarter" idx="11"/>
          </p:nvPr>
        </p:nvSpPr>
        <p:spPr>
          <a:xfrm>
            <a:off x="1055688" y="1508786"/>
            <a:ext cx="10080624" cy="4415764"/>
          </a:xfrm>
          <a:prstGeom prst="rect">
            <a:avLst/>
          </a:prstGeom>
        </p:spPr>
        <p:txBody>
          <a:bodyPr/>
          <a:lstStyle/>
          <a:p>
            <a:pPr lvl="0"/>
            <a:r>
              <a:rPr lang="fi-FI"/>
              <a:t>Muokkaa tekstin perustyylejä napsauttamalla</a:t>
            </a:r>
          </a:p>
          <a:p>
            <a:pPr lvl="1"/>
            <a:r>
              <a:rPr lang="fi-FI"/>
              <a:t>toinen taso</a:t>
            </a:r>
          </a:p>
          <a:p>
            <a:pPr lvl="2"/>
            <a:r>
              <a:rPr lang="fi-FI"/>
              <a:t>kolmas taso</a:t>
            </a:r>
          </a:p>
          <a:p>
            <a:pPr lvl="3"/>
            <a:r>
              <a:rPr lang="fi-FI"/>
              <a:t>neljäs taso</a:t>
            </a:r>
          </a:p>
        </p:txBody>
      </p:sp>
      <p:pic>
        <p:nvPicPr>
          <p:cNvPr id="5" name="Picture 4">
            <a:extLst>
              <a:ext uri="{FF2B5EF4-FFF2-40B4-BE49-F238E27FC236}">
                <a16:creationId xmlns:a16="http://schemas.microsoft.com/office/drawing/2014/main" id="{367CFA92-6B46-5C4F-9253-7F92C92B0F8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73908" y="6489700"/>
            <a:ext cx="962517" cy="181154"/>
          </a:xfrm>
          <a:prstGeom prst="rect">
            <a:avLst/>
          </a:prstGeom>
        </p:spPr>
      </p:pic>
      <p:sp>
        <p:nvSpPr>
          <p:cNvPr id="2" name="Dian numeron paikkamerkki 1">
            <a:extLst>
              <a:ext uri="{FF2B5EF4-FFF2-40B4-BE49-F238E27FC236}">
                <a16:creationId xmlns:a16="http://schemas.microsoft.com/office/drawing/2014/main" id="{FB2C9357-D73E-4A4C-925D-B2759AA6C3DA}"/>
              </a:ext>
            </a:extLst>
          </p:cNvPr>
          <p:cNvSpPr>
            <a:spLocks noGrp="1"/>
          </p:cNvSpPr>
          <p:nvPr>
            <p:ph type="sldNum" sz="quarter" idx="12"/>
          </p:nvPr>
        </p:nvSpPr>
        <p:spPr/>
        <p:txBody>
          <a:bodyPr/>
          <a:lstStyle/>
          <a:p>
            <a:pPr algn="ctr"/>
            <a:fld id="{3E078C10-ABC5-4EF7-9B5E-599CE2B16BF5}" type="slidenum">
              <a:rPr lang="LID4096" smtClean="0"/>
              <a:pPr algn="ctr"/>
              <a:t>‹#›</a:t>
            </a:fld>
            <a:endParaRPr lang="LID4096"/>
          </a:p>
        </p:txBody>
      </p:sp>
    </p:spTree>
    <p:extLst>
      <p:ext uri="{BB962C8B-B14F-4D97-AF65-F5344CB8AC3E}">
        <p14:creationId xmlns:p14="http://schemas.microsoft.com/office/powerpoint/2010/main" val="143380678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Mustapohjainen graafi">
    <p:spTree>
      <p:nvGrpSpPr>
        <p:cNvPr id="1" name=""/>
        <p:cNvGrpSpPr/>
        <p:nvPr/>
      </p:nvGrpSpPr>
      <p:grpSpPr>
        <a:xfrm>
          <a:off x="0" y="0"/>
          <a:ext cx="0" cy="0"/>
          <a:chOff x="0" y="0"/>
          <a:chExt cx="0" cy="0"/>
        </a:xfrm>
      </p:grpSpPr>
      <p:sp>
        <p:nvSpPr>
          <p:cNvPr id="2" name="Title 1"/>
          <p:cNvSpPr>
            <a:spLocks noGrp="1"/>
          </p:cNvSpPr>
          <p:nvPr>
            <p:ph type="title"/>
          </p:nvPr>
        </p:nvSpPr>
        <p:spPr>
          <a:xfrm>
            <a:off x="1055688" y="548680"/>
            <a:ext cx="10080624" cy="886343"/>
          </a:xfrm>
          <a:prstGeom prst="rect">
            <a:avLst/>
          </a:prstGeom>
        </p:spPr>
        <p:txBody>
          <a:bodyPr/>
          <a:lstStyle>
            <a:lvl1pPr>
              <a:defRPr sz="3200">
                <a:solidFill>
                  <a:schemeClr val="bg1"/>
                </a:solidFill>
              </a:defRPr>
            </a:lvl1pPr>
          </a:lstStyle>
          <a:p>
            <a:r>
              <a:rPr lang="fi-FI"/>
              <a:t>Muokkaa </a:t>
            </a:r>
            <a:r>
              <a:rPr lang="fi-FI" err="1"/>
              <a:t>ots</a:t>
            </a:r>
            <a:r>
              <a:rPr lang="fi-FI"/>
              <a:t>. </a:t>
            </a:r>
            <a:r>
              <a:rPr lang="fi-FI" err="1"/>
              <a:t>perustyyl</a:t>
            </a:r>
            <a:r>
              <a:rPr lang="fi-FI"/>
              <a:t>. </a:t>
            </a:r>
            <a:r>
              <a:rPr lang="fi-FI" err="1"/>
              <a:t>napsautt</a:t>
            </a:r>
            <a:r>
              <a:rPr lang="fi-FI"/>
              <a:t>.</a:t>
            </a:r>
            <a:endParaRPr lang="en-US"/>
          </a:p>
        </p:txBody>
      </p:sp>
      <p:sp>
        <p:nvSpPr>
          <p:cNvPr id="6" name="Content Placeholder 5"/>
          <p:cNvSpPr>
            <a:spLocks noGrp="1"/>
          </p:cNvSpPr>
          <p:nvPr>
            <p:ph sz="quarter" idx="11"/>
          </p:nvPr>
        </p:nvSpPr>
        <p:spPr>
          <a:xfrm>
            <a:off x="1055689" y="1509185"/>
            <a:ext cx="10078576" cy="4607983"/>
          </a:xfrm>
          <a:prstGeom prst="rect">
            <a:avLst/>
          </a:prstGeom>
        </p:spPr>
        <p:txBody>
          <a:bodyPr/>
          <a:lstStyle/>
          <a:p>
            <a:pPr lvl="0"/>
            <a:r>
              <a:rPr lang="fi-FI"/>
              <a:t>Muokkaa tekstin perustyylejä napsauttamalla</a:t>
            </a:r>
          </a:p>
          <a:p>
            <a:pPr lvl="1"/>
            <a:r>
              <a:rPr lang="fi-FI"/>
              <a:t>toinen taso</a:t>
            </a:r>
          </a:p>
          <a:p>
            <a:pPr lvl="2"/>
            <a:r>
              <a:rPr lang="fi-FI"/>
              <a:t>kolmas taso</a:t>
            </a:r>
          </a:p>
          <a:p>
            <a:pPr lvl="3"/>
            <a:r>
              <a:rPr lang="fi-FI"/>
              <a:t>neljäs taso</a:t>
            </a:r>
          </a:p>
        </p:txBody>
      </p:sp>
      <p:pic>
        <p:nvPicPr>
          <p:cNvPr id="8" name="Picture 7">
            <a:extLst>
              <a:ext uri="{FF2B5EF4-FFF2-40B4-BE49-F238E27FC236}">
                <a16:creationId xmlns:a16="http://schemas.microsoft.com/office/drawing/2014/main" id="{24E2E6B1-389B-0B4D-B951-9D4353E5A188}"/>
              </a:ext>
            </a:extLst>
          </p:cNvPr>
          <p:cNvPicPr>
            <a:picLocks noChangeAspect="1"/>
          </p:cNvPicPr>
          <p:nvPr userDrawn="1"/>
        </p:nvPicPr>
        <p:blipFill>
          <a:blip r:embed="rId2"/>
          <a:stretch>
            <a:fillRect/>
          </a:stretch>
        </p:blipFill>
        <p:spPr>
          <a:xfrm>
            <a:off x="11073600" y="6490800"/>
            <a:ext cx="961200" cy="181192"/>
          </a:xfrm>
          <a:prstGeom prst="rect">
            <a:avLst/>
          </a:prstGeom>
        </p:spPr>
      </p:pic>
      <p:sp>
        <p:nvSpPr>
          <p:cNvPr id="3" name="Dian numeron paikkamerkki 2">
            <a:extLst>
              <a:ext uri="{FF2B5EF4-FFF2-40B4-BE49-F238E27FC236}">
                <a16:creationId xmlns:a16="http://schemas.microsoft.com/office/drawing/2014/main" id="{09F4EC56-8604-407C-BDED-F60638F4339F}"/>
              </a:ext>
            </a:extLst>
          </p:cNvPr>
          <p:cNvSpPr>
            <a:spLocks noGrp="1"/>
          </p:cNvSpPr>
          <p:nvPr>
            <p:ph type="sldNum" sz="quarter" idx="12"/>
          </p:nvPr>
        </p:nvSpPr>
        <p:spPr/>
        <p:txBody>
          <a:bodyPr/>
          <a:lstStyle>
            <a:lvl1pPr>
              <a:defRPr>
                <a:solidFill>
                  <a:schemeClr val="bg1"/>
                </a:solidFill>
              </a:defRPr>
            </a:lvl1pPr>
          </a:lstStyle>
          <a:p>
            <a:fld id="{3E078C10-ABC5-4EF7-9B5E-599CE2B16BF5}" type="slidenum">
              <a:rPr lang="LID4096" smtClean="0"/>
              <a:pPr/>
              <a:t>‹#›</a:t>
            </a:fld>
            <a:endParaRPr lang="LID4096"/>
          </a:p>
        </p:txBody>
      </p:sp>
    </p:spTree>
    <p:extLst>
      <p:ext uri="{BB962C8B-B14F-4D97-AF65-F5344CB8AC3E}">
        <p14:creationId xmlns:p14="http://schemas.microsoft.com/office/powerpoint/2010/main" val="134023177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1_Graafi">
    <p:spTree>
      <p:nvGrpSpPr>
        <p:cNvPr id="1" name=""/>
        <p:cNvGrpSpPr/>
        <p:nvPr/>
      </p:nvGrpSpPr>
      <p:grpSpPr>
        <a:xfrm>
          <a:off x="0" y="0"/>
          <a:ext cx="0" cy="0"/>
          <a:chOff x="0" y="0"/>
          <a:chExt cx="0" cy="0"/>
        </a:xfrm>
      </p:grpSpPr>
      <p:sp>
        <p:nvSpPr>
          <p:cNvPr id="5" name="Otsikko 3">
            <a:extLst>
              <a:ext uri="{FF2B5EF4-FFF2-40B4-BE49-F238E27FC236}">
                <a16:creationId xmlns:a16="http://schemas.microsoft.com/office/drawing/2014/main" id="{AE74E28C-5780-A543-ACC8-EE7D99F5959E}"/>
              </a:ext>
            </a:extLst>
          </p:cNvPr>
          <p:cNvSpPr>
            <a:spLocks noGrp="1"/>
          </p:cNvSpPr>
          <p:nvPr>
            <p:ph type="title"/>
          </p:nvPr>
        </p:nvSpPr>
        <p:spPr>
          <a:xfrm>
            <a:off x="1055688" y="548680"/>
            <a:ext cx="10080625" cy="886343"/>
          </a:xfrm>
          <a:prstGeom prst="rect">
            <a:avLst/>
          </a:prstGeom>
        </p:spPr>
        <p:txBody>
          <a:bodyPr/>
          <a:lstStyle/>
          <a:p>
            <a:endParaRPr lang="fi-FI"/>
          </a:p>
        </p:txBody>
      </p:sp>
      <p:sp>
        <p:nvSpPr>
          <p:cNvPr id="8" name="Sisällön paikkamerkki 17">
            <a:extLst>
              <a:ext uri="{FF2B5EF4-FFF2-40B4-BE49-F238E27FC236}">
                <a16:creationId xmlns:a16="http://schemas.microsoft.com/office/drawing/2014/main" id="{4793DC74-8AA9-5E46-9DED-129AC46C11C3}"/>
              </a:ext>
            </a:extLst>
          </p:cNvPr>
          <p:cNvSpPr>
            <a:spLocks noGrp="1"/>
          </p:cNvSpPr>
          <p:nvPr>
            <p:ph sz="quarter" idx="11"/>
          </p:nvPr>
        </p:nvSpPr>
        <p:spPr>
          <a:xfrm>
            <a:off x="1055688" y="1509185"/>
            <a:ext cx="10080625" cy="4607983"/>
          </a:xfrm>
          <a:prstGeom prst="rect">
            <a:avLst/>
          </a:prstGeom>
        </p:spPr>
        <p:txBody>
          <a:bodyPr/>
          <a:lstStyle/>
          <a:p>
            <a:endParaRPr lang="fi-FI"/>
          </a:p>
        </p:txBody>
      </p:sp>
      <p:pic>
        <p:nvPicPr>
          <p:cNvPr id="7" name="Picture 6">
            <a:extLst>
              <a:ext uri="{FF2B5EF4-FFF2-40B4-BE49-F238E27FC236}">
                <a16:creationId xmlns:a16="http://schemas.microsoft.com/office/drawing/2014/main" id="{909740BE-EF20-0841-BCE4-AAC3FE0DAE8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73908" y="6489700"/>
            <a:ext cx="962517" cy="181154"/>
          </a:xfrm>
          <a:prstGeom prst="rect">
            <a:avLst/>
          </a:prstGeom>
        </p:spPr>
      </p:pic>
      <p:sp>
        <p:nvSpPr>
          <p:cNvPr id="2" name="Dian numeron paikkamerkki 1">
            <a:extLst>
              <a:ext uri="{FF2B5EF4-FFF2-40B4-BE49-F238E27FC236}">
                <a16:creationId xmlns:a16="http://schemas.microsoft.com/office/drawing/2014/main" id="{9A975EE7-734F-4163-84B5-8B5DA25C9352}"/>
              </a:ext>
            </a:extLst>
          </p:cNvPr>
          <p:cNvSpPr>
            <a:spLocks noGrp="1"/>
          </p:cNvSpPr>
          <p:nvPr>
            <p:ph type="sldNum" sz="quarter" idx="12"/>
          </p:nvPr>
        </p:nvSpPr>
        <p:spPr/>
        <p:txBody>
          <a:bodyPr/>
          <a:lstStyle/>
          <a:p>
            <a:pPr algn="ctr"/>
            <a:fld id="{3E078C10-ABC5-4EF7-9B5E-599CE2B16BF5}" type="slidenum">
              <a:rPr lang="LID4096" smtClean="0"/>
              <a:pPr algn="ctr"/>
              <a:t>‹#›</a:t>
            </a:fld>
            <a:endParaRPr lang="LID4096"/>
          </a:p>
        </p:txBody>
      </p:sp>
    </p:spTree>
    <p:extLst>
      <p:ext uri="{BB962C8B-B14F-4D97-AF65-F5344CB8AC3E}">
        <p14:creationId xmlns:p14="http://schemas.microsoft.com/office/powerpoint/2010/main" val="31256048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userDrawn="1">
  <p:cSld name="Musta välislide">
    <p:spTree>
      <p:nvGrpSpPr>
        <p:cNvPr id="1" name=""/>
        <p:cNvGrpSpPr/>
        <p:nvPr/>
      </p:nvGrpSpPr>
      <p:grpSpPr>
        <a:xfrm>
          <a:off x="0" y="0"/>
          <a:ext cx="0" cy="0"/>
          <a:chOff x="0" y="0"/>
          <a:chExt cx="0" cy="0"/>
        </a:xfrm>
      </p:grpSpPr>
      <p:sp>
        <p:nvSpPr>
          <p:cNvPr id="5" name="Rectangle 4"/>
          <p:cNvSpPr/>
          <p:nvPr userDrawn="1"/>
        </p:nvSpPr>
        <p:spPr>
          <a:xfrm>
            <a:off x="0" y="0"/>
            <a:ext cx="12192000" cy="6864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19403" y="2276872"/>
            <a:ext cx="10753195" cy="1632181"/>
          </a:xfrm>
        </p:spPr>
        <p:txBody>
          <a:bodyPr bIns="140400" anchor="b" anchorCtr="0"/>
          <a:lstStyle>
            <a:lvl1pPr algn="ctr">
              <a:defRPr sz="3200" cap="all">
                <a:solidFill>
                  <a:schemeClr val="bg1"/>
                </a:solidFill>
              </a:defRPr>
            </a:lvl1pPr>
          </a:lstStyle>
          <a:p>
            <a:r>
              <a:rPr lang="fi-FI" noProof="0"/>
              <a:t>Muokkaa ots. perustyyl. napsautt.</a:t>
            </a:r>
            <a:endParaRPr lang="en-GB" noProof="0"/>
          </a:p>
        </p:txBody>
      </p:sp>
      <p:sp>
        <p:nvSpPr>
          <p:cNvPr id="6" name="Text Placeholder 5"/>
          <p:cNvSpPr>
            <a:spLocks noGrp="1"/>
          </p:cNvSpPr>
          <p:nvPr>
            <p:ph type="body" sz="quarter" idx="11"/>
          </p:nvPr>
        </p:nvSpPr>
        <p:spPr>
          <a:xfrm>
            <a:off x="719403" y="3909054"/>
            <a:ext cx="10753195" cy="575733"/>
          </a:xfrm>
        </p:spPr>
        <p:txBody>
          <a:bodyPr/>
          <a:lstStyle>
            <a:lvl1pPr marL="0" indent="0" algn="ctr">
              <a:buNone/>
              <a:defRPr>
                <a:solidFill>
                  <a:schemeClr val="bg1"/>
                </a:solidFill>
                <a:latin typeface="Georgia"/>
                <a:cs typeface="Georgia"/>
              </a:defRPr>
            </a:lvl1pPr>
          </a:lstStyle>
          <a:p>
            <a:pPr lvl="0"/>
            <a:r>
              <a:rPr lang="fi-FI" noProof="0"/>
              <a:t>Muokkaa tekstin perustyylejä napsauttamalla</a:t>
            </a:r>
          </a:p>
        </p:txBody>
      </p:sp>
      <p:pic>
        <p:nvPicPr>
          <p:cNvPr id="9" name="Picture 8" descr="SITRA_WHITE.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00000" y="6360000"/>
            <a:ext cx="1110000" cy="216000"/>
          </a:xfrm>
          <a:prstGeom prst="rect">
            <a:avLst/>
          </a:prstGeom>
        </p:spPr>
      </p:pic>
    </p:spTree>
    <p:extLst>
      <p:ext uri="{BB962C8B-B14F-4D97-AF65-F5344CB8AC3E}">
        <p14:creationId xmlns:p14="http://schemas.microsoft.com/office/powerpoint/2010/main" val="381245786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userDrawn="1">
  <p:cSld name="Musta tekstisivu">
    <p:spTree>
      <p:nvGrpSpPr>
        <p:cNvPr id="1" name=""/>
        <p:cNvGrpSpPr/>
        <p:nvPr/>
      </p:nvGrpSpPr>
      <p:grpSpPr>
        <a:xfrm>
          <a:off x="0" y="0"/>
          <a:ext cx="0" cy="0"/>
          <a:chOff x="0" y="0"/>
          <a:chExt cx="0" cy="0"/>
        </a:xfrm>
      </p:grpSpPr>
      <p:sp>
        <p:nvSpPr>
          <p:cNvPr id="7" name="Rectangle 6"/>
          <p:cNvSpPr/>
          <p:nvPr userDrawn="1"/>
        </p:nvSpPr>
        <p:spPr>
          <a:xfrm>
            <a:off x="0" y="0"/>
            <a:ext cx="12192000" cy="6864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itle 1"/>
          <p:cNvSpPr>
            <a:spLocks noGrp="1"/>
          </p:cNvSpPr>
          <p:nvPr>
            <p:ph type="title"/>
          </p:nvPr>
        </p:nvSpPr>
        <p:spPr>
          <a:xfrm>
            <a:off x="719402" y="356659"/>
            <a:ext cx="10849207" cy="1152128"/>
          </a:xfrm>
        </p:spPr>
        <p:txBody>
          <a:bodyPr/>
          <a:lstStyle>
            <a:lvl1pPr algn="l">
              <a:defRPr sz="3200">
                <a:solidFill>
                  <a:schemeClr val="bg1"/>
                </a:solidFill>
              </a:defRPr>
            </a:lvl1pPr>
          </a:lstStyle>
          <a:p>
            <a:r>
              <a:rPr lang="fi-FI"/>
              <a:t>Muokkaa ots. perustyyl. napsautt.</a:t>
            </a:r>
            <a:endParaRPr lang="en-US"/>
          </a:p>
        </p:txBody>
      </p:sp>
      <p:sp>
        <p:nvSpPr>
          <p:cNvPr id="8" name="Text Placeholder 11"/>
          <p:cNvSpPr>
            <a:spLocks noGrp="1"/>
          </p:cNvSpPr>
          <p:nvPr>
            <p:ph type="body" sz="quarter" idx="20"/>
          </p:nvPr>
        </p:nvSpPr>
        <p:spPr>
          <a:xfrm>
            <a:off x="719403" y="1700808"/>
            <a:ext cx="10849205" cy="4320480"/>
          </a:xfrm>
        </p:spPr>
        <p:txBody>
          <a:bodyPr/>
          <a:lstStyle>
            <a:lvl1pPr marL="239178" marR="0" indent="-239178" algn="l" defTabSz="609585" rtl="0" eaLnBrk="1" fontAlgn="auto" latinLnBrk="0" hangingPunct="1">
              <a:lnSpc>
                <a:spcPct val="90000"/>
              </a:lnSpc>
              <a:spcBef>
                <a:spcPct val="20000"/>
              </a:spcBef>
              <a:spcAft>
                <a:spcPts val="0"/>
              </a:spcAft>
              <a:buClrTx/>
              <a:buSzTx/>
              <a:buFont typeface="Lucida Grande"/>
              <a:buChar char="-"/>
              <a:tabLst/>
              <a:defRPr sz="2133">
                <a:solidFill>
                  <a:schemeClr val="bg1"/>
                </a:solidFill>
                <a:latin typeface="Georgia"/>
                <a:cs typeface="Georgia"/>
              </a:defRPr>
            </a:lvl1pPr>
            <a:lvl2pPr marL="476239" indent="-237061" algn="l">
              <a:lnSpc>
                <a:spcPct val="90000"/>
              </a:lnSpc>
              <a:spcBef>
                <a:spcPts val="800"/>
              </a:spcBef>
              <a:buFont typeface="Georgia" panose="02040502050405020303" pitchFamily="18" charset="0"/>
              <a:buChar char="–"/>
              <a:defRPr sz="1867">
                <a:solidFill>
                  <a:schemeClr val="bg1"/>
                </a:solidFill>
                <a:latin typeface="Georgia"/>
                <a:cs typeface="Georgia"/>
              </a:defRPr>
            </a:lvl2pPr>
            <a:lvl3pPr marL="717533" indent="-228594" algn="l">
              <a:lnSpc>
                <a:spcPct val="90000"/>
              </a:lnSpc>
              <a:spcBef>
                <a:spcPts val="800"/>
              </a:spcBef>
              <a:buFont typeface="Georgia" panose="02040502050405020303" pitchFamily="18" charset="0"/>
              <a:buChar char="–"/>
              <a:defRPr sz="1600">
                <a:solidFill>
                  <a:schemeClr val="bg1"/>
                </a:solidFill>
                <a:latin typeface="Georgia"/>
                <a:cs typeface="Georgia"/>
              </a:defRPr>
            </a:lvl3pPr>
            <a:lvl4pPr marL="958827" indent="-228594" algn="l">
              <a:lnSpc>
                <a:spcPct val="90000"/>
              </a:lnSpc>
              <a:buFont typeface="Georgia" panose="02040502050405020303" pitchFamily="18" charset="0"/>
              <a:buChar char="–"/>
              <a:defRPr sz="1600">
                <a:solidFill>
                  <a:schemeClr val="bg1"/>
                </a:solidFill>
                <a:latin typeface="Georgia"/>
                <a:cs typeface="Georgia"/>
              </a:defRPr>
            </a:lvl4pPr>
            <a:lvl5pPr marL="143996" indent="-380990" algn="l">
              <a:buFont typeface="Arial"/>
              <a:buChar char="•"/>
              <a:defRPr sz="1867">
                <a:solidFill>
                  <a:schemeClr val="tx1"/>
                </a:solidFill>
                <a:latin typeface="Georgia"/>
                <a:cs typeface="Georgia"/>
              </a:defRPr>
            </a:lvl5pPr>
          </a:lstStyle>
          <a:p>
            <a:pPr lvl="0"/>
            <a:r>
              <a:rPr lang="fi-FI"/>
              <a:t>Muokkaa tekstin perustyylejä napsauttamalla</a:t>
            </a:r>
          </a:p>
          <a:p>
            <a:pPr lvl="1"/>
            <a:r>
              <a:rPr lang="fi-FI"/>
              <a:t>toinen taso</a:t>
            </a:r>
          </a:p>
          <a:p>
            <a:pPr lvl="2"/>
            <a:r>
              <a:rPr lang="fi-FI"/>
              <a:t>kolmas taso</a:t>
            </a:r>
          </a:p>
          <a:p>
            <a:pPr lvl="3"/>
            <a:r>
              <a:rPr lang="fi-FI"/>
              <a:t>neljäs taso</a:t>
            </a:r>
          </a:p>
        </p:txBody>
      </p:sp>
      <p:pic>
        <p:nvPicPr>
          <p:cNvPr id="10" name="Picture 9" descr="SITRA_WHITE.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00000" y="6360000"/>
            <a:ext cx="1110000" cy="216000"/>
          </a:xfrm>
          <a:prstGeom prst="rect">
            <a:avLst/>
          </a:prstGeom>
        </p:spPr>
      </p:pic>
    </p:spTree>
    <p:extLst>
      <p:ext uri="{BB962C8B-B14F-4D97-AF65-F5344CB8AC3E}">
        <p14:creationId xmlns:p14="http://schemas.microsoft.com/office/powerpoint/2010/main" val="294074328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Aloitus ja lopetus valkonen pohja">
    <p:spTree>
      <p:nvGrpSpPr>
        <p:cNvPr id="1" name=""/>
        <p:cNvGrpSpPr/>
        <p:nvPr/>
      </p:nvGrpSpPr>
      <p:grpSpPr>
        <a:xfrm>
          <a:off x="0" y="0"/>
          <a:ext cx="0" cy="0"/>
          <a:chOff x="0" y="0"/>
          <a:chExt cx="0" cy="0"/>
        </a:xfrm>
      </p:grpSpPr>
      <p:sp>
        <p:nvSpPr>
          <p:cNvPr id="2" name="Title 1"/>
          <p:cNvSpPr>
            <a:spLocks noGrp="1"/>
          </p:cNvSpPr>
          <p:nvPr>
            <p:ph type="title"/>
          </p:nvPr>
        </p:nvSpPr>
        <p:spPr>
          <a:xfrm>
            <a:off x="719403" y="2853631"/>
            <a:ext cx="10753195" cy="886343"/>
          </a:xfrm>
        </p:spPr>
        <p:txBody>
          <a:bodyPr anchor="ctr"/>
          <a:lstStyle>
            <a:lvl1pPr algn="l">
              <a:lnSpc>
                <a:spcPct val="90000"/>
              </a:lnSpc>
              <a:defRPr/>
            </a:lvl1pPr>
          </a:lstStyle>
          <a:p>
            <a:r>
              <a:rPr lang="fi-FI" noProof="0"/>
              <a:t>Muokkaa ots. perustyyl. napsautt.</a:t>
            </a:r>
            <a:endParaRPr lang="en-GB" noProof="0"/>
          </a:p>
        </p:txBody>
      </p:sp>
      <p:sp>
        <p:nvSpPr>
          <p:cNvPr id="4" name="Text Placeholder 3"/>
          <p:cNvSpPr>
            <a:spLocks noGrp="1"/>
          </p:cNvSpPr>
          <p:nvPr>
            <p:ph type="body" sz="quarter" idx="10"/>
          </p:nvPr>
        </p:nvSpPr>
        <p:spPr>
          <a:xfrm>
            <a:off x="719669" y="2372883"/>
            <a:ext cx="10752929" cy="480484"/>
          </a:xfrm>
        </p:spPr>
        <p:txBody>
          <a:bodyPr/>
          <a:lstStyle>
            <a:lvl1pPr marL="0" indent="0" algn="l">
              <a:buNone/>
              <a:defRPr sz="2400"/>
            </a:lvl1pPr>
            <a:lvl2pPr algn="l">
              <a:defRPr/>
            </a:lvl2pPr>
            <a:lvl3pPr algn="l">
              <a:defRPr/>
            </a:lvl3pPr>
            <a:lvl4pPr algn="l">
              <a:defRPr/>
            </a:lvl4pPr>
            <a:lvl5pPr algn="l">
              <a:defRPr/>
            </a:lvl5pPr>
          </a:lstStyle>
          <a:p>
            <a:pPr lvl="0"/>
            <a:r>
              <a:rPr lang="fi-FI" noProof="0"/>
              <a:t>Muokkaa tekstin perustyylejä</a:t>
            </a:r>
          </a:p>
        </p:txBody>
      </p:sp>
      <p:sp>
        <p:nvSpPr>
          <p:cNvPr id="5" name="Text Placeholder 3"/>
          <p:cNvSpPr>
            <a:spLocks noGrp="1"/>
          </p:cNvSpPr>
          <p:nvPr>
            <p:ph type="body" sz="quarter" idx="11"/>
          </p:nvPr>
        </p:nvSpPr>
        <p:spPr>
          <a:xfrm>
            <a:off x="719669" y="3909054"/>
            <a:ext cx="10752929" cy="480484"/>
          </a:xfrm>
        </p:spPr>
        <p:txBody>
          <a:bodyPr/>
          <a:lstStyle>
            <a:lvl1pPr marL="0" indent="0" algn="l">
              <a:buNone/>
              <a:defRPr/>
            </a:lvl1pPr>
            <a:lvl2pPr algn="l">
              <a:defRPr/>
            </a:lvl2pPr>
            <a:lvl3pPr algn="l">
              <a:defRPr/>
            </a:lvl3pPr>
            <a:lvl4pPr algn="l">
              <a:defRPr/>
            </a:lvl4pPr>
            <a:lvl5pPr algn="l">
              <a:defRPr/>
            </a:lvl5pPr>
          </a:lstStyle>
          <a:p>
            <a:pPr lvl="0"/>
            <a:r>
              <a:rPr lang="fi-FI" noProof="0"/>
              <a:t>Muokkaa tekstin perustyylejä</a:t>
            </a:r>
          </a:p>
        </p:txBody>
      </p:sp>
      <p:pic>
        <p:nvPicPr>
          <p:cNvPr id="7" name="Picture 6" descr="Sitra_logo.pn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748150" y="6309321"/>
            <a:ext cx="1204501" cy="479919"/>
          </a:xfrm>
          <a:prstGeom prst="rect">
            <a:avLst/>
          </a:prstGeom>
        </p:spPr>
      </p:pic>
      <p:pic>
        <p:nvPicPr>
          <p:cNvPr id="3" name="Picture 2" descr="SITRA_BLACK.pn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800523" y="6360001"/>
            <a:ext cx="1103445" cy="214724"/>
          </a:xfrm>
          <a:prstGeom prst="rect">
            <a:avLst/>
          </a:prstGeom>
        </p:spPr>
      </p:pic>
    </p:spTree>
    <p:extLst>
      <p:ext uri="{BB962C8B-B14F-4D97-AF65-F5344CB8AC3E}">
        <p14:creationId xmlns:p14="http://schemas.microsoft.com/office/powerpoint/2010/main" val="179516370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Aloitus ja lopetus musta pohja">
    <p:spTree>
      <p:nvGrpSpPr>
        <p:cNvPr id="1" name=""/>
        <p:cNvGrpSpPr/>
        <p:nvPr/>
      </p:nvGrpSpPr>
      <p:grpSpPr>
        <a:xfrm>
          <a:off x="0" y="0"/>
          <a:ext cx="0" cy="0"/>
          <a:chOff x="0" y="0"/>
          <a:chExt cx="0" cy="0"/>
        </a:xfrm>
      </p:grpSpPr>
      <p:sp>
        <p:nvSpPr>
          <p:cNvPr id="2" name="Rectangle 1"/>
          <p:cNvSpPr/>
          <p:nvPr userDrawn="1"/>
        </p:nvSpPr>
        <p:spPr>
          <a:xfrm>
            <a:off x="0" y="0"/>
            <a:ext cx="12192000" cy="6864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a:p>
        </p:txBody>
      </p:sp>
      <p:sp>
        <p:nvSpPr>
          <p:cNvPr id="7" name="Title 1"/>
          <p:cNvSpPr>
            <a:spLocks noGrp="1"/>
          </p:cNvSpPr>
          <p:nvPr>
            <p:ph type="title"/>
          </p:nvPr>
        </p:nvSpPr>
        <p:spPr>
          <a:xfrm>
            <a:off x="719403" y="2948947"/>
            <a:ext cx="10753195" cy="886343"/>
          </a:xfrm>
        </p:spPr>
        <p:txBody>
          <a:bodyPr anchor="ctr"/>
          <a:lstStyle>
            <a:lvl1pPr algn="l">
              <a:lnSpc>
                <a:spcPct val="90000"/>
              </a:lnSpc>
              <a:defRPr>
                <a:solidFill>
                  <a:schemeClr val="bg1"/>
                </a:solidFill>
              </a:defRPr>
            </a:lvl1pPr>
          </a:lstStyle>
          <a:p>
            <a:r>
              <a:rPr lang="fi-FI" noProof="0"/>
              <a:t>Muokkaa ots. perustyyl. napsautt.</a:t>
            </a:r>
            <a:endParaRPr lang="en-GB" noProof="0"/>
          </a:p>
        </p:txBody>
      </p:sp>
      <p:sp>
        <p:nvSpPr>
          <p:cNvPr id="9" name="Text Placeholder 3"/>
          <p:cNvSpPr>
            <a:spLocks noGrp="1"/>
          </p:cNvSpPr>
          <p:nvPr>
            <p:ph type="body" sz="quarter" idx="13"/>
          </p:nvPr>
        </p:nvSpPr>
        <p:spPr>
          <a:xfrm>
            <a:off x="719668" y="2468199"/>
            <a:ext cx="10752931" cy="480484"/>
          </a:xfrm>
        </p:spPr>
        <p:txBody>
          <a:bodyPr/>
          <a:lstStyle>
            <a:lvl1pPr marL="0" indent="0" algn="l">
              <a:buNone/>
              <a:defRPr sz="2400">
                <a:solidFill>
                  <a:schemeClr val="bg1"/>
                </a:solidFill>
              </a:defRPr>
            </a:lvl1pPr>
            <a:lvl2pPr algn="l">
              <a:defRPr/>
            </a:lvl2pPr>
            <a:lvl3pPr algn="l">
              <a:defRPr/>
            </a:lvl3pPr>
            <a:lvl4pPr algn="l">
              <a:defRPr/>
            </a:lvl4pPr>
            <a:lvl5pPr algn="l">
              <a:defRPr/>
            </a:lvl5pPr>
          </a:lstStyle>
          <a:p>
            <a:pPr lvl="0"/>
            <a:r>
              <a:rPr lang="fi-FI" noProof="0"/>
              <a:t>Muokkaa tekstin perustyylejä</a:t>
            </a:r>
          </a:p>
        </p:txBody>
      </p:sp>
      <p:sp>
        <p:nvSpPr>
          <p:cNvPr id="10" name="Text Placeholder 3"/>
          <p:cNvSpPr>
            <a:spLocks noGrp="1"/>
          </p:cNvSpPr>
          <p:nvPr>
            <p:ph type="body" sz="quarter" idx="14"/>
          </p:nvPr>
        </p:nvSpPr>
        <p:spPr>
          <a:xfrm>
            <a:off x="719668" y="4004370"/>
            <a:ext cx="10752931" cy="480484"/>
          </a:xfrm>
        </p:spPr>
        <p:txBody>
          <a:bodyPr/>
          <a:lstStyle>
            <a:lvl1pPr marL="0" indent="0" algn="l">
              <a:buNone/>
              <a:defRPr>
                <a:solidFill>
                  <a:schemeClr val="bg1"/>
                </a:solidFill>
              </a:defRPr>
            </a:lvl1pPr>
            <a:lvl2pPr algn="l">
              <a:defRPr/>
            </a:lvl2pPr>
            <a:lvl3pPr algn="l">
              <a:defRPr/>
            </a:lvl3pPr>
            <a:lvl4pPr algn="l">
              <a:defRPr/>
            </a:lvl4pPr>
            <a:lvl5pPr algn="l">
              <a:defRPr/>
            </a:lvl5pPr>
          </a:lstStyle>
          <a:p>
            <a:pPr lvl="0"/>
            <a:r>
              <a:rPr lang="fi-FI" noProof="0"/>
              <a:t>Muokkaa tekstin perustyylejä</a:t>
            </a:r>
          </a:p>
        </p:txBody>
      </p:sp>
      <p:pic>
        <p:nvPicPr>
          <p:cNvPr id="3" name="Picture 2" descr="SITRA_WHITE.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00000" y="6360000"/>
            <a:ext cx="1110000" cy="216000"/>
          </a:xfrm>
          <a:prstGeom prst="rect">
            <a:avLst/>
          </a:prstGeom>
        </p:spPr>
      </p:pic>
    </p:spTree>
    <p:extLst>
      <p:ext uri="{BB962C8B-B14F-4D97-AF65-F5344CB8AC3E}">
        <p14:creationId xmlns:p14="http://schemas.microsoft.com/office/powerpoint/2010/main" val="41445572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Valkoinen välislide">
    <p:spTree>
      <p:nvGrpSpPr>
        <p:cNvPr id="1" name=""/>
        <p:cNvGrpSpPr/>
        <p:nvPr/>
      </p:nvGrpSpPr>
      <p:grpSpPr>
        <a:xfrm>
          <a:off x="0" y="0"/>
          <a:ext cx="0" cy="0"/>
          <a:chOff x="0" y="0"/>
          <a:chExt cx="0" cy="0"/>
        </a:xfrm>
      </p:grpSpPr>
      <p:sp>
        <p:nvSpPr>
          <p:cNvPr id="2" name="Title 1"/>
          <p:cNvSpPr>
            <a:spLocks noGrp="1"/>
          </p:cNvSpPr>
          <p:nvPr>
            <p:ph type="title"/>
          </p:nvPr>
        </p:nvSpPr>
        <p:spPr>
          <a:xfrm>
            <a:off x="719403" y="2276872"/>
            <a:ext cx="10753195" cy="1632181"/>
          </a:xfrm>
        </p:spPr>
        <p:txBody>
          <a:bodyPr bIns="140400" anchor="b" anchorCtr="0"/>
          <a:lstStyle>
            <a:lvl1pPr algn="ctr">
              <a:defRPr sz="3200" cap="all"/>
            </a:lvl1pPr>
          </a:lstStyle>
          <a:p>
            <a:r>
              <a:rPr lang="fi-FI" noProof="0"/>
              <a:t>Muokkaa ots. perustyyl. napsautt.</a:t>
            </a:r>
            <a:endParaRPr lang="en-GB" noProof="0"/>
          </a:p>
        </p:txBody>
      </p:sp>
      <p:sp>
        <p:nvSpPr>
          <p:cNvPr id="6" name="Text Placeholder 5"/>
          <p:cNvSpPr>
            <a:spLocks noGrp="1"/>
          </p:cNvSpPr>
          <p:nvPr>
            <p:ph type="body" sz="quarter" idx="11"/>
          </p:nvPr>
        </p:nvSpPr>
        <p:spPr>
          <a:xfrm>
            <a:off x="719403" y="3909054"/>
            <a:ext cx="10753195" cy="575733"/>
          </a:xfrm>
        </p:spPr>
        <p:txBody>
          <a:bodyPr/>
          <a:lstStyle>
            <a:lvl1pPr marL="0" indent="0" algn="ctr">
              <a:buNone/>
              <a:defRPr>
                <a:latin typeface="Georgia"/>
                <a:cs typeface="Georgia"/>
              </a:defRPr>
            </a:lvl1pPr>
          </a:lstStyle>
          <a:p>
            <a:pPr lvl="0"/>
            <a:r>
              <a:rPr lang="fi-FI" noProof="0"/>
              <a:t>Muokkaa tekstin perustyylejä</a:t>
            </a:r>
          </a:p>
        </p:txBody>
      </p:sp>
      <p:pic>
        <p:nvPicPr>
          <p:cNvPr id="5" name="Picture 4" descr="SITRA_BLACK.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00523" y="6360001"/>
            <a:ext cx="1103445" cy="214724"/>
          </a:xfrm>
          <a:prstGeom prst="rect">
            <a:avLst/>
          </a:prstGeom>
        </p:spPr>
      </p:pic>
    </p:spTree>
    <p:extLst>
      <p:ext uri="{BB962C8B-B14F-4D97-AF65-F5344CB8AC3E}">
        <p14:creationId xmlns:p14="http://schemas.microsoft.com/office/powerpoint/2010/main" val="354673300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Musta välislide">
    <p:spTree>
      <p:nvGrpSpPr>
        <p:cNvPr id="1" name=""/>
        <p:cNvGrpSpPr/>
        <p:nvPr/>
      </p:nvGrpSpPr>
      <p:grpSpPr>
        <a:xfrm>
          <a:off x="0" y="0"/>
          <a:ext cx="0" cy="0"/>
          <a:chOff x="0" y="0"/>
          <a:chExt cx="0" cy="0"/>
        </a:xfrm>
      </p:grpSpPr>
      <p:sp>
        <p:nvSpPr>
          <p:cNvPr id="5" name="Rectangle 4"/>
          <p:cNvSpPr/>
          <p:nvPr userDrawn="1"/>
        </p:nvSpPr>
        <p:spPr>
          <a:xfrm>
            <a:off x="0" y="0"/>
            <a:ext cx="12192000" cy="6864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19403" y="2276872"/>
            <a:ext cx="10753195" cy="1632181"/>
          </a:xfrm>
        </p:spPr>
        <p:txBody>
          <a:bodyPr bIns="140400" anchor="b" anchorCtr="0"/>
          <a:lstStyle>
            <a:lvl1pPr algn="ctr">
              <a:defRPr sz="3200" cap="all">
                <a:solidFill>
                  <a:schemeClr val="bg1"/>
                </a:solidFill>
              </a:defRPr>
            </a:lvl1pPr>
          </a:lstStyle>
          <a:p>
            <a:r>
              <a:rPr lang="fi-FI" noProof="0"/>
              <a:t>Muokkaa ots. perustyyl. napsautt.</a:t>
            </a:r>
            <a:endParaRPr lang="en-GB" noProof="0"/>
          </a:p>
        </p:txBody>
      </p:sp>
      <p:sp>
        <p:nvSpPr>
          <p:cNvPr id="6" name="Text Placeholder 5"/>
          <p:cNvSpPr>
            <a:spLocks noGrp="1"/>
          </p:cNvSpPr>
          <p:nvPr>
            <p:ph type="body" sz="quarter" idx="11"/>
          </p:nvPr>
        </p:nvSpPr>
        <p:spPr>
          <a:xfrm>
            <a:off x="719403" y="3909054"/>
            <a:ext cx="10753195" cy="575733"/>
          </a:xfrm>
        </p:spPr>
        <p:txBody>
          <a:bodyPr/>
          <a:lstStyle>
            <a:lvl1pPr marL="0" indent="0" algn="ctr">
              <a:buNone/>
              <a:defRPr>
                <a:solidFill>
                  <a:schemeClr val="bg1"/>
                </a:solidFill>
                <a:latin typeface="Georgia"/>
                <a:cs typeface="Georgia"/>
              </a:defRPr>
            </a:lvl1pPr>
          </a:lstStyle>
          <a:p>
            <a:pPr lvl="0"/>
            <a:r>
              <a:rPr lang="fi-FI" noProof="0"/>
              <a:t>Muokkaa tekstin perustyylejä</a:t>
            </a:r>
          </a:p>
        </p:txBody>
      </p:sp>
      <p:pic>
        <p:nvPicPr>
          <p:cNvPr id="9" name="Picture 8" descr="SITRA_WHITE.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00000" y="6360000"/>
            <a:ext cx="1110000" cy="216000"/>
          </a:xfrm>
          <a:prstGeom prst="rect">
            <a:avLst/>
          </a:prstGeom>
        </p:spPr>
      </p:pic>
    </p:spTree>
    <p:extLst>
      <p:ext uri="{BB962C8B-B14F-4D97-AF65-F5344CB8AC3E}">
        <p14:creationId xmlns:p14="http://schemas.microsoft.com/office/powerpoint/2010/main" val="3577783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luettelo VP">
    <p:spTree>
      <p:nvGrpSpPr>
        <p:cNvPr id="1" name=""/>
        <p:cNvGrpSpPr/>
        <p:nvPr/>
      </p:nvGrpSpPr>
      <p:grpSpPr>
        <a:xfrm>
          <a:off x="0" y="0"/>
          <a:ext cx="0" cy="0"/>
          <a:chOff x="0" y="0"/>
          <a:chExt cx="0" cy="0"/>
        </a:xfrm>
      </p:grpSpPr>
      <p:sp>
        <p:nvSpPr>
          <p:cNvPr id="2" name="Title 1"/>
          <p:cNvSpPr>
            <a:spLocks noGrp="1"/>
          </p:cNvSpPr>
          <p:nvPr>
            <p:ph type="title"/>
          </p:nvPr>
        </p:nvSpPr>
        <p:spPr>
          <a:xfrm>
            <a:off x="1055688" y="548681"/>
            <a:ext cx="10080625" cy="1078364"/>
          </a:xfrm>
          <a:prstGeom prst="rect">
            <a:avLst/>
          </a:prstGeom>
        </p:spPr>
        <p:txBody>
          <a:bodyPr anchor="t"/>
          <a:lstStyle>
            <a:lvl1pPr algn="l">
              <a:defRPr sz="3200"/>
            </a:lvl1pPr>
          </a:lstStyle>
          <a:p>
            <a:r>
              <a:rPr lang="fi-FI"/>
              <a:t>Muokkaa ots. perustyyl. napsautt.</a:t>
            </a:r>
            <a:endParaRPr lang="en-US"/>
          </a:p>
        </p:txBody>
      </p:sp>
      <p:sp>
        <p:nvSpPr>
          <p:cNvPr id="34" name="Text Placeholder 33"/>
          <p:cNvSpPr>
            <a:spLocks noGrp="1"/>
          </p:cNvSpPr>
          <p:nvPr userDrawn="1">
            <p:ph type="body" sz="quarter" idx="13"/>
          </p:nvPr>
        </p:nvSpPr>
        <p:spPr>
          <a:xfrm>
            <a:off x="1775805" y="1605095"/>
            <a:ext cx="9360508" cy="768085"/>
          </a:xfrm>
          <a:prstGeom prst="rect">
            <a:avLst/>
          </a:prstGeom>
        </p:spPr>
        <p:txBody>
          <a:bodyPr anchor="ctr"/>
          <a:lstStyle>
            <a:lvl1pPr marL="0" indent="0" algn="l">
              <a:buNone/>
              <a:defRPr sz="2133" b="0" i="0">
                <a:latin typeface="Georgia"/>
                <a:cs typeface="Georgia"/>
              </a:defRPr>
            </a:lvl1pPr>
            <a:lvl2pPr algn="l">
              <a:defRPr sz="1867" b="1" i="0">
                <a:latin typeface="Arial"/>
                <a:cs typeface="Arial"/>
              </a:defRPr>
            </a:lvl2pPr>
            <a:lvl3pPr algn="l">
              <a:defRPr sz="1867" b="1" i="0">
                <a:latin typeface="Arial"/>
                <a:cs typeface="Arial"/>
              </a:defRPr>
            </a:lvl3pPr>
            <a:lvl4pPr algn="l">
              <a:defRPr sz="1867" b="1" i="0">
                <a:latin typeface="Arial"/>
                <a:cs typeface="Arial"/>
              </a:defRPr>
            </a:lvl4pPr>
            <a:lvl5pPr algn="l">
              <a:defRPr sz="1867" b="1" i="0">
                <a:latin typeface="Arial"/>
                <a:cs typeface="Arial"/>
              </a:defRPr>
            </a:lvl5pPr>
          </a:lstStyle>
          <a:p>
            <a:pPr lvl="0"/>
            <a:r>
              <a:rPr lang="fi-FI"/>
              <a:t>Muokkaa tekstin perustyylejä napsauttamalla</a:t>
            </a:r>
          </a:p>
        </p:txBody>
      </p:sp>
      <p:sp>
        <p:nvSpPr>
          <p:cNvPr id="35" name="Text Placeholder 33"/>
          <p:cNvSpPr>
            <a:spLocks noGrp="1"/>
          </p:cNvSpPr>
          <p:nvPr userDrawn="1">
            <p:ph type="body" sz="quarter" idx="14"/>
          </p:nvPr>
        </p:nvSpPr>
        <p:spPr>
          <a:xfrm>
            <a:off x="1774826" y="2506683"/>
            <a:ext cx="9361488" cy="766399"/>
          </a:xfrm>
          <a:prstGeom prst="rect">
            <a:avLst/>
          </a:prstGeom>
        </p:spPr>
        <p:txBody>
          <a:bodyPr anchor="ctr"/>
          <a:lstStyle>
            <a:lvl1pPr marL="0" indent="0" algn="l">
              <a:buNone/>
              <a:defRPr lang="fi-FI" sz="2133" b="0" i="0" kern="1200" dirty="0" err="1">
                <a:solidFill>
                  <a:schemeClr val="tx1"/>
                </a:solidFill>
                <a:latin typeface="Georgia"/>
                <a:ea typeface="+mn-ea"/>
                <a:cs typeface="Georgia"/>
              </a:defRPr>
            </a:lvl1pPr>
            <a:lvl2pPr algn="l">
              <a:defRPr sz="1867" b="1" i="0">
                <a:latin typeface="Arial"/>
                <a:cs typeface="Arial"/>
              </a:defRPr>
            </a:lvl2pPr>
            <a:lvl3pPr algn="l">
              <a:defRPr sz="1867" b="1" i="0">
                <a:latin typeface="Arial"/>
                <a:cs typeface="Arial"/>
              </a:defRPr>
            </a:lvl3pPr>
            <a:lvl4pPr algn="l">
              <a:defRPr sz="1867" b="1" i="0">
                <a:latin typeface="Arial"/>
                <a:cs typeface="Arial"/>
              </a:defRPr>
            </a:lvl4pPr>
            <a:lvl5pPr algn="l">
              <a:defRPr sz="1867" b="1" i="0">
                <a:latin typeface="Arial"/>
                <a:cs typeface="Arial"/>
              </a:defRPr>
            </a:lvl5pPr>
          </a:lstStyle>
          <a:p>
            <a:pPr lvl="0"/>
            <a:r>
              <a:rPr lang="fi-FI"/>
              <a:t>Muokkaa tekstin perustyylejä napsauttamalla</a:t>
            </a:r>
          </a:p>
        </p:txBody>
      </p:sp>
      <p:sp>
        <p:nvSpPr>
          <p:cNvPr id="36" name="Text Placeholder 33"/>
          <p:cNvSpPr>
            <a:spLocks noGrp="1"/>
          </p:cNvSpPr>
          <p:nvPr userDrawn="1">
            <p:ph type="body" sz="quarter" idx="15"/>
          </p:nvPr>
        </p:nvSpPr>
        <p:spPr>
          <a:xfrm>
            <a:off x="1775805" y="3406585"/>
            <a:ext cx="9360508" cy="766399"/>
          </a:xfrm>
          <a:prstGeom prst="rect">
            <a:avLst/>
          </a:prstGeom>
        </p:spPr>
        <p:txBody>
          <a:bodyPr anchor="ctr"/>
          <a:lstStyle>
            <a:lvl1pPr marL="0" indent="0" algn="l">
              <a:buNone/>
              <a:defRPr lang="fi-FI" sz="2133" b="0" i="0" kern="1200" dirty="0" err="1">
                <a:solidFill>
                  <a:schemeClr val="tx1"/>
                </a:solidFill>
                <a:latin typeface="Georgia"/>
                <a:ea typeface="+mn-ea"/>
                <a:cs typeface="Georgia"/>
              </a:defRPr>
            </a:lvl1pPr>
            <a:lvl2pPr algn="l">
              <a:defRPr sz="1867" b="1" i="0">
                <a:latin typeface="Arial"/>
                <a:cs typeface="Arial"/>
              </a:defRPr>
            </a:lvl2pPr>
            <a:lvl3pPr algn="l">
              <a:defRPr sz="1867" b="1" i="0">
                <a:latin typeface="Arial"/>
                <a:cs typeface="Arial"/>
              </a:defRPr>
            </a:lvl3pPr>
            <a:lvl4pPr algn="l">
              <a:defRPr sz="1867" b="1" i="0">
                <a:latin typeface="Arial"/>
                <a:cs typeface="Arial"/>
              </a:defRPr>
            </a:lvl4pPr>
            <a:lvl5pPr algn="l">
              <a:defRPr sz="1867" b="1" i="0">
                <a:latin typeface="Arial"/>
                <a:cs typeface="Arial"/>
              </a:defRPr>
            </a:lvl5pPr>
          </a:lstStyle>
          <a:p>
            <a:pPr lvl="0"/>
            <a:r>
              <a:rPr lang="fi-FI"/>
              <a:t>Muokkaa tekstin perustyylejä napsauttamalla</a:t>
            </a:r>
          </a:p>
        </p:txBody>
      </p:sp>
      <p:sp>
        <p:nvSpPr>
          <p:cNvPr id="37" name="Text Placeholder 33"/>
          <p:cNvSpPr>
            <a:spLocks noGrp="1"/>
          </p:cNvSpPr>
          <p:nvPr userDrawn="1">
            <p:ph type="body" sz="quarter" idx="16"/>
          </p:nvPr>
        </p:nvSpPr>
        <p:spPr>
          <a:xfrm>
            <a:off x="1774825" y="4306487"/>
            <a:ext cx="9361488" cy="766399"/>
          </a:xfrm>
          <a:prstGeom prst="rect">
            <a:avLst/>
          </a:prstGeom>
        </p:spPr>
        <p:txBody>
          <a:bodyPr anchor="ctr"/>
          <a:lstStyle>
            <a:lvl1pPr marL="0" indent="0" algn="l">
              <a:buNone/>
              <a:defRPr lang="fi-FI" sz="2133" b="0" i="0" kern="1200" dirty="0" err="1">
                <a:solidFill>
                  <a:schemeClr val="tx1"/>
                </a:solidFill>
                <a:latin typeface="Georgia"/>
                <a:ea typeface="+mn-ea"/>
                <a:cs typeface="Georgia"/>
              </a:defRPr>
            </a:lvl1pPr>
            <a:lvl2pPr algn="l">
              <a:defRPr sz="1867" b="1" i="0">
                <a:latin typeface="Arial"/>
                <a:cs typeface="Arial"/>
              </a:defRPr>
            </a:lvl2pPr>
            <a:lvl3pPr algn="l">
              <a:defRPr sz="1867" b="1" i="0">
                <a:latin typeface="Arial"/>
                <a:cs typeface="Arial"/>
              </a:defRPr>
            </a:lvl3pPr>
            <a:lvl4pPr algn="l">
              <a:defRPr sz="1867" b="1" i="0">
                <a:latin typeface="Arial"/>
                <a:cs typeface="Arial"/>
              </a:defRPr>
            </a:lvl4pPr>
            <a:lvl5pPr algn="l">
              <a:defRPr sz="1867" b="1" i="0">
                <a:latin typeface="Arial"/>
                <a:cs typeface="Arial"/>
              </a:defRPr>
            </a:lvl5pPr>
          </a:lstStyle>
          <a:p>
            <a:pPr lvl="0"/>
            <a:r>
              <a:rPr lang="fi-FI"/>
              <a:t>Muokkaa tekstin perustyylejä napsauttamalla</a:t>
            </a:r>
          </a:p>
        </p:txBody>
      </p:sp>
      <p:sp>
        <p:nvSpPr>
          <p:cNvPr id="38" name="Text Placeholder 33"/>
          <p:cNvSpPr>
            <a:spLocks noGrp="1"/>
          </p:cNvSpPr>
          <p:nvPr userDrawn="1">
            <p:ph type="body" sz="quarter" idx="17"/>
          </p:nvPr>
        </p:nvSpPr>
        <p:spPr>
          <a:xfrm>
            <a:off x="1774825" y="5206388"/>
            <a:ext cx="9361488" cy="766399"/>
          </a:xfrm>
          <a:prstGeom prst="rect">
            <a:avLst/>
          </a:prstGeom>
        </p:spPr>
        <p:txBody>
          <a:bodyPr anchor="ctr"/>
          <a:lstStyle>
            <a:lvl1pPr marL="0" indent="0" algn="l">
              <a:buNone/>
              <a:defRPr lang="fi-FI" sz="2133" b="0" i="0" kern="1200" dirty="0" err="1">
                <a:solidFill>
                  <a:schemeClr val="tx1"/>
                </a:solidFill>
                <a:latin typeface="Georgia"/>
                <a:ea typeface="+mn-ea"/>
                <a:cs typeface="Georgia"/>
              </a:defRPr>
            </a:lvl1pPr>
            <a:lvl2pPr algn="l">
              <a:defRPr sz="1867" b="1" i="0">
                <a:latin typeface="Arial"/>
                <a:cs typeface="Arial"/>
              </a:defRPr>
            </a:lvl2pPr>
            <a:lvl3pPr algn="l">
              <a:defRPr sz="1867" b="1" i="0">
                <a:latin typeface="Arial"/>
                <a:cs typeface="Arial"/>
              </a:defRPr>
            </a:lvl3pPr>
            <a:lvl4pPr algn="l">
              <a:defRPr sz="1867" b="1" i="0">
                <a:latin typeface="Arial"/>
                <a:cs typeface="Arial"/>
              </a:defRPr>
            </a:lvl4pPr>
            <a:lvl5pPr algn="l">
              <a:defRPr sz="1867" b="1" i="0">
                <a:latin typeface="Arial"/>
                <a:cs typeface="Arial"/>
              </a:defRPr>
            </a:lvl5pPr>
          </a:lstStyle>
          <a:p>
            <a:pPr lvl="0"/>
            <a:r>
              <a:rPr lang="fi-FI"/>
              <a:t>Muokkaa tekstin perustyylejä napsauttamalla</a:t>
            </a:r>
          </a:p>
        </p:txBody>
      </p:sp>
      <p:pic>
        <p:nvPicPr>
          <p:cNvPr id="10" name="Picture 9">
            <a:extLst>
              <a:ext uri="{FF2B5EF4-FFF2-40B4-BE49-F238E27FC236}">
                <a16:creationId xmlns:a16="http://schemas.microsoft.com/office/drawing/2014/main" id="{2B2D61E7-C676-CB4B-A88C-6D5E87ED057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73908" y="6489700"/>
            <a:ext cx="962517" cy="181154"/>
          </a:xfrm>
          <a:prstGeom prst="rect">
            <a:avLst/>
          </a:prstGeom>
        </p:spPr>
      </p:pic>
      <p:sp>
        <p:nvSpPr>
          <p:cNvPr id="3" name="Dian numeron paikkamerkki 2">
            <a:extLst>
              <a:ext uri="{FF2B5EF4-FFF2-40B4-BE49-F238E27FC236}">
                <a16:creationId xmlns:a16="http://schemas.microsoft.com/office/drawing/2014/main" id="{393B997C-7668-4298-BA40-150098A4EF38}"/>
              </a:ext>
            </a:extLst>
          </p:cNvPr>
          <p:cNvSpPr>
            <a:spLocks noGrp="1"/>
          </p:cNvSpPr>
          <p:nvPr>
            <p:ph type="sldNum" sz="quarter" idx="18"/>
          </p:nvPr>
        </p:nvSpPr>
        <p:spPr/>
        <p:txBody>
          <a:bodyPr/>
          <a:lstStyle/>
          <a:p>
            <a:pPr algn="ctr"/>
            <a:fld id="{3E078C10-ABC5-4EF7-9B5E-599CE2B16BF5}" type="slidenum">
              <a:rPr lang="LID4096" smtClean="0"/>
              <a:pPr algn="ctr"/>
              <a:t>‹#›</a:t>
            </a:fld>
            <a:endParaRPr lang="LID4096"/>
          </a:p>
        </p:txBody>
      </p:sp>
    </p:spTree>
    <p:extLst>
      <p:ext uri="{BB962C8B-B14F-4D97-AF65-F5344CB8AC3E}">
        <p14:creationId xmlns:p14="http://schemas.microsoft.com/office/powerpoint/2010/main" val="1450787404"/>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Perustekstisivu">
    <p:spTree>
      <p:nvGrpSpPr>
        <p:cNvPr id="1" name=""/>
        <p:cNvGrpSpPr/>
        <p:nvPr/>
      </p:nvGrpSpPr>
      <p:grpSpPr>
        <a:xfrm>
          <a:off x="0" y="0"/>
          <a:ext cx="0" cy="0"/>
          <a:chOff x="0" y="0"/>
          <a:chExt cx="0" cy="0"/>
        </a:xfrm>
      </p:grpSpPr>
      <p:sp>
        <p:nvSpPr>
          <p:cNvPr id="2" name="Title 1"/>
          <p:cNvSpPr>
            <a:spLocks noGrp="1"/>
          </p:cNvSpPr>
          <p:nvPr>
            <p:ph type="title"/>
          </p:nvPr>
        </p:nvSpPr>
        <p:spPr>
          <a:xfrm>
            <a:off x="719402" y="356659"/>
            <a:ext cx="10849207" cy="1152128"/>
          </a:xfrm>
        </p:spPr>
        <p:txBody>
          <a:bodyPr/>
          <a:lstStyle>
            <a:lvl1pPr algn="l">
              <a:defRPr sz="3200"/>
            </a:lvl1pPr>
          </a:lstStyle>
          <a:p>
            <a:r>
              <a:rPr lang="fi-FI" noProof="0"/>
              <a:t>Muokkaa ots. perustyyl. napsautt.</a:t>
            </a:r>
            <a:endParaRPr lang="en-GB" noProof="0"/>
          </a:p>
        </p:txBody>
      </p:sp>
      <p:sp>
        <p:nvSpPr>
          <p:cNvPr id="7" name="Text Placeholder 11"/>
          <p:cNvSpPr>
            <a:spLocks noGrp="1"/>
          </p:cNvSpPr>
          <p:nvPr>
            <p:ph type="body" sz="quarter" idx="19"/>
          </p:nvPr>
        </p:nvSpPr>
        <p:spPr>
          <a:xfrm>
            <a:off x="719403" y="1700808"/>
            <a:ext cx="10849205" cy="4320480"/>
          </a:xfrm>
        </p:spPr>
        <p:txBody>
          <a:bodyPr/>
          <a:lstStyle>
            <a:lvl1pPr marL="239178" marR="0" indent="-239178" algn="l" defTabSz="609585" rtl="0" eaLnBrk="1" fontAlgn="auto" latinLnBrk="0" hangingPunct="1">
              <a:lnSpc>
                <a:spcPct val="90000"/>
              </a:lnSpc>
              <a:spcBef>
                <a:spcPct val="20000"/>
              </a:spcBef>
              <a:spcAft>
                <a:spcPts val="0"/>
              </a:spcAft>
              <a:buClrTx/>
              <a:buSzTx/>
              <a:buFont typeface="Lucida Grande"/>
              <a:buChar char="-"/>
              <a:tabLst/>
              <a:defRPr sz="2133">
                <a:solidFill>
                  <a:schemeClr val="tx1"/>
                </a:solidFill>
                <a:latin typeface="Georgia"/>
                <a:cs typeface="Georgia"/>
              </a:defRPr>
            </a:lvl1pPr>
            <a:lvl2pPr marL="474121" indent="-234945" algn="l">
              <a:lnSpc>
                <a:spcPct val="90000"/>
              </a:lnSpc>
              <a:spcBef>
                <a:spcPts val="800"/>
              </a:spcBef>
              <a:buFont typeface="Georgia" panose="02040502050405020303" pitchFamily="18" charset="0"/>
              <a:buChar char="–"/>
              <a:defRPr sz="1867">
                <a:solidFill>
                  <a:schemeClr val="tx1"/>
                </a:solidFill>
                <a:latin typeface="Georgia"/>
                <a:cs typeface="Georgia"/>
              </a:defRPr>
            </a:lvl2pPr>
            <a:lvl3pPr marL="713300" indent="-234945" algn="l" defTabSz="715415">
              <a:lnSpc>
                <a:spcPct val="90000"/>
              </a:lnSpc>
              <a:spcBef>
                <a:spcPts val="800"/>
              </a:spcBef>
              <a:buFont typeface="Georgia" panose="02040502050405020303" pitchFamily="18" charset="0"/>
              <a:buChar char="–"/>
              <a:defRPr sz="1600">
                <a:solidFill>
                  <a:schemeClr val="tx1"/>
                </a:solidFill>
                <a:latin typeface="Georgia"/>
                <a:cs typeface="Georgia"/>
              </a:defRPr>
            </a:lvl3pPr>
            <a:lvl4pPr marL="958827" indent="-234945" algn="l">
              <a:lnSpc>
                <a:spcPct val="90000"/>
              </a:lnSpc>
              <a:buFont typeface="Georgia" panose="02040502050405020303" pitchFamily="18" charset="0"/>
              <a:buChar char="–"/>
              <a:defRPr sz="1600">
                <a:solidFill>
                  <a:schemeClr val="tx1"/>
                </a:solidFill>
                <a:latin typeface="Georgia"/>
                <a:cs typeface="Georgia"/>
              </a:defRPr>
            </a:lvl4pPr>
            <a:lvl5pPr marL="143996" indent="-380990" algn="l">
              <a:buFont typeface="Arial"/>
              <a:buChar char="•"/>
              <a:defRPr sz="1867">
                <a:solidFill>
                  <a:schemeClr val="tx1"/>
                </a:solidFill>
                <a:latin typeface="Georgia"/>
                <a:cs typeface="Georgia"/>
              </a:defRPr>
            </a:lvl5pPr>
          </a:lstStyle>
          <a:p>
            <a:pPr lvl="0"/>
            <a:r>
              <a:rPr lang="fi-FI" noProof="0"/>
              <a:t>Muokkaa tekstin perustyylejä</a:t>
            </a:r>
          </a:p>
          <a:p>
            <a:pPr lvl="1"/>
            <a:r>
              <a:rPr lang="fi-FI" noProof="0"/>
              <a:t>toinen taso</a:t>
            </a:r>
          </a:p>
          <a:p>
            <a:pPr lvl="2"/>
            <a:r>
              <a:rPr lang="fi-FI" noProof="0"/>
              <a:t>kolmas taso</a:t>
            </a:r>
          </a:p>
          <a:p>
            <a:pPr lvl="3"/>
            <a:r>
              <a:rPr lang="fi-FI" noProof="0"/>
              <a:t>neljäs taso</a:t>
            </a:r>
          </a:p>
        </p:txBody>
      </p:sp>
      <p:pic>
        <p:nvPicPr>
          <p:cNvPr id="5" name="Picture 4" descr="SITRA_BLACK.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00523" y="6360001"/>
            <a:ext cx="1103445" cy="214724"/>
          </a:xfrm>
          <a:prstGeom prst="rect">
            <a:avLst/>
          </a:prstGeom>
        </p:spPr>
      </p:pic>
    </p:spTree>
    <p:extLst>
      <p:ext uri="{BB962C8B-B14F-4D97-AF65-F5344CB8AC3E}">
        <p14:creationId xmlns:p14="http://schemas.microsoft.com/office/powerpoint/2010/main" val="379451062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Musta tekstisivu">
    <p:spTree>
      <p:nvGrpSpPr>
        <p:cNvPr id="1" name=""/>
        <p:cNvGrpSpPr/>
        <p:nvPr/>
      </p:nvGrpSpPr>
      <p:grpSpPr>
        <a:xfrm>
          <a:off x="0" y="0"/>
          <a:ext cx="0" cy="0"/>
          <a:chOff x="0" y="0"/>
          <a:chExt cx="0" cy="0"/>
        </a:xfrm>
      </p:grpSpPr>
      <p:sp>
        <p:nvSpPr>
          <p:cNvPr id="7" name="Rectangle 6"/>
          <p:cNvSpPr/>
          <p:nvPr userDrawn="1"/>
        </p:nvSpPr>
        <p:spPr>
          <a:xfrm>
            <a:off x="0" y="0"/>
            <a:ext cx="12192000" cy="6864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itle 1"/>
          <p:cNvSpPr>
            <a:spLocks noGrp="1"/>
          </p:cNvSpPr>
          <p:nvPr>
            <p:ph type="title"/>
          </p:nvPr>
        </p:nvSpPr>
        <p:spPr>
          <a:xfrm>
            <a:off x="719402" y="356659"/>
            <a:ext cx="10849207" cy="1152128"/>
          </a:xfrm>
        </p:spPr>
        <p:txBody>
          <a:bodyPr/>
          <a:lstStyle>
            <a:lvl1pPr algn="l">
              <a:defRPr sz="3200">
                <a:solidFill>
                  <a:schemeClr val="bg1"/>
                </a:solidFill>
              </a:defRPr>
            </a:lvl1pPr>
          </a:lstStyle>
          <a:p>
            <a:r>
              <a:rPr lang="fi-FI" noProof="0"/>
              <a:t>Muokkaa ots. perustyyl. napsautt.</a:t>
            </a:r>
            <a:endParaRPr lang="en-GB" noProof="0"/>
          </a:p>
        </p:txBody>
      </p:sp>
      <p:sp>
        <p:nvSpPr>
          <p:cNvPr id="8" name="Text Placeholder 11"/>
          <p:cNvSpPr>
            <a:spLocks noGrp="1"/>
          </p:cNvSpPr>
          <p:nvPr>
            <p:ph type="body" sz="quarter" idx="20"/>
          </p:nvPr>
        </p:nvSpPr>
        <p:spPr>
          <a:xfrm>
            <a:off x="719403" y="1700808"/>
            <a:ext cx="10849205" cy="4320480"/>
          </a:xfrm>
        </p:spPr>
        <p:txBody>
          <a:bodyPr/>
          <a:lstStyle>
            <a:lvl1pPr marL="239178" marR="0" indent="-239178" algn="l" defTabSz="609585" rtl="0" eaLnBrk="1" fontAlgn="auto" latinLnBrk="0" hangingPunct="1">
              <a:lnSpc>
                <a:spcPct val="90000"/>
              </a:lnSpc>
              <a:spcBef>
                <a:spcPct val="20000"/>
              </a:spcBef>
              <a:spcAft>
                <a:spcPts val="0"/>
              </a:spcAft>
              <a:buClrTx/>
              <a:buSzTx/>
              <a:buFont typeface="Lucida Grande"/>
              <a:buChar char="-"/>
              <a:tabLst/>
              <a:defRPr sz="2133">
                <a:solidFill>
                  <a:schemeClr val="bg1"/>
                </a:solidFill>
                <a:latin typeface="Georgia"/>
                <a:cs typeface="Georgia"/>
              </a:defRPr>
            </a:lvl1pPr>
            <a:lvl2pPr marL="476239" indent="-237061" algn="l">
              <a:lnSpc>
                <a:spcPct val="90000"/>
              </a:lnSpc>
              <a:spcBef>
                <a:spcPts val="800"/>
              </a:spcBef>
              <a:buFont typeface="Georgia" panose="02040502050405020303" pitchFamily="18" charset="0"/>
              <a:buChar char="–"/>
              <a:defRPr sz="1867">
                <a:solidFill>
                  <a:schemeClr val="bg1"/>
                </a:solidFill>
                <a:latin typeface="Georgia"/>
                <a:cs typeface="Georgia"/>
              </a:defRPr>
            </a:lvl2pPr>
            <a:lvl3pPr marL="717533" indent="-228594" algn="l">
              <a:lnSpc>
                <a:spcPct val="90000"/>
              </a:lnSpc>
              <a:spcBef>
                <a:spcPts val="800"/>
              </a:spcBef>
              <a:buFont typeface="Georgia" panose="02040502050405020303" pitchFamily="18" charset="0"/>
              <a:buChar char="–"/>
              <a:defRPr sz="1600">
                <a:solidFill>
                  <a:schemeClr val="bg1"/>
                </a:solidFill>
                <a:latin typeface="Georgia"/>
                <a:cs typeface="Georgia"/>
              </a:defRPr>
            </a:lvl3pPr>
            <a:lvl4pPr marL="958827" indent="-228594" algn="l">
              <a:lnSpc>
                <a:spcPct val="90000"/>
              </a:lnSpc>
              <a:buFont typeface="Georgia" panose="02040502050405020303" pitchFamily="18" charset="0"/>
              <a:buChar char="–"/>
              <a:defRPr sz="1600">
                <a:solidFill>
                  <a:schemeClr val="bg1"/>
                </a:solidFill>
                <a:latin typeface="Georgia"/>
                <a:cs typeface="Georgia"/>
              </a:defRPr>
            </a:lvl4pPr>
            <a:lvl5pPr marL="143996" indent="-380990" algn="l">
              <a:buFont typeface="Arial"/>
              <a:buChar char="•"/>
              <a:defRPr sz="1867">
                <a:solidFill>
                  <a:schemeClr val="tx1"/>
                </a:solidFill>
                <a:latin typeface="Georgia"/>
                <a:cs typeface="Georgia"/>
              </a:defRPr>
            </a:lvl5pPr>
          </a:lstStyle>
          <a:p>
            <a:pPr lvl="0"/>
            <a:r>
              <a:rPr lang="fi-FI" noProof="0"/>
              <a:t>Muokkaa tekstin perustyylejä</a:t>
            </a:r>
          </a:p>
          <a:p>
            <a:pPr lvl="1"/>
            <a:r>
              <a:rPr lang="fi-FI" noProof="0"/>
              <a:t>toinen taso</a:t>
            </a:r>
          </a:p>
          <a:p>
            <a:pPr lvl="2"/>
            <a:r>
              <a:rPr lang="fi-FI" noProof="0"/>
              <a:t>kolmas taso</a:t>
            </a:r>
          </a:p>
          <a:p>
            <a:pPr lvl="3"/>
            <a:r>
              <a:rPr lang="fi-FI" noProof="0"/>
              <a:t>neljäs taso</a:t>
            </a:r>
          </a:p>
        </p:txBody>
      </p:sp>
      <p:pic>
        <p:nvPicPr>
          <p:cNvPr id="10" name="Picture 9" descr="SITRA_WHITE.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00000" y="6360000"/>
            <a:ext cx="1110000" cy="216000"/>
          </a:xfrm>
          <a:prstGeom prst="rect">
            <a:avLst/>
          </a:prstGeom>
        </p:spPr>
      </p:pic>
    </p:spTree>
    <p:extLst>
      <p:ext uri="{BB962C8B-B14F-4D97-AF65-F5344CB8AC3E}">
        <p14:creationId xmlns:p14="http://schemas.microsoft.com/office/powerpoint/2010/main" val="1462008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Kapean kuvan kuvalaatikko ">
    <p:spTree>
      <p:nvGrpSpPr>
        <p:cNvPr id="1" name=""/>
        <p:cNvGrpSpPr/>
        <p:nvPr/>
      </p:nvGrpSpPr>
      <p:grpSpPr>
        <a:xfrm>
          <a:off x="0" y="0"/>
          <a:ext cx="0" cy="0"/>
          <a:chOff x="0" y="0"/>
          <a:chExt cx="0" cy="0"/>
        </a:xfrm>
      </p:grpSpPr>
      <p:sp>
        <p:nvSpPr>
          <p:cNvPr id="3" name="Content Placeholder 2"/>
          <p:cNvSpPr>
            <a:spLocks noGrp="1"/>
          </p:cNvSpPr>
          <p:nvPr>
            <p:ph sz="quarter" idx="20"/>
          </p:nvPr>
        </p:nvSpPr>
        <p:spPr>
          <a:xfrm>
            <a:off x="10436" y="0"/>
            <a:ext cx="4464051" cy="6858000"/>
          </a:xfrm>
        </p:spPr>
        <p:txBody>
          <a:bodyPr/>
          <a:lstStyle/>
          <a:p>
            <a:pPr lvl="0"/>
            <a:r>
              <a:rPr lang="fi-FI" noProof="0"/>
              <a:t>Muokkaa tekstin perustyylejä</a:t>
            </a:r>
          </a:p>
          <a:p>
            <a:pPr lvl="1"/>
            <a:r>
              <a:rPr lang="fi-FI" noProof="0"/>
              <a:t>toinen taso</a:t>
            </a:r>
          </a:p>
          <a:p>
            <a:pPr lvl="2"/>
            <a:r>
              <a:rPr lang="fi-FI" noProof="0"/>
              <a:t>kolmas taso</a:t>
            </a:r>
          </a:p>
          <a:p>
            <a:pPr lvl="3"/>
            <a:r>
              <a:rPr lang="fi-FI" noProof="0"/>
              <a:t>neljäs taso</a:t>
            </a:r>
          </a:p>
        </p:txBody>
      </p:sp>
      <p:sp>
        <p:nvSpPr>
          <p:cNvPr id="4" name="Tekstin paikkamerkki 6"/>
          <p:cNvSpPr>
            <a:spLocks noGrp="1"/>
          </p:cNvSpPr>
          <p:nvPr>
            <p:ph type="body" sz="quarter" idx="11"/>
          </p:nvPr>
        </p:nvSpPr>
        <p:spPr>
          <a:xfrm>
            <a:off x="5135893" y="548680"/>
            <a:ext cx="6432715" cy="768085"/>
          </a:xfrm>
        </p:spPr>
        <p:txBody>
          <a:bodyPr/>
          <a:lstStyle>
            <a:lvl1pPr marL="0" indent="0" algn="l">
              <a:lnSpc>
                <a:spcPct val="100000"/>
              </a:lnSpc>
              <a:spcBef>
                <a:spcPts val="0"/>
              </a:spcBef>
              <a:buFont typeface="Arial"/>
              <a:buNone/>
              <a:defRPr sz="2133" b="1">
                <a:latin typeface="Arial Black"/>
                <a:cs typeface="Arial Black"/>
              </a:defRPr>
            </a:lvl1pPr>
            <a:lvl2pPr marL="380990" indent="-380990">
              <a:buFont typeface="Arial" panose="020B0604020202020204" pitchFamily="34" charset="0"/>
              <a:buChar char="•"/>
              <a:defRPr/>
            </a:lvl2pPr>
            <a:lvl3pPr marL="0" indent="0" algn="l">
              <a:spcBef>
                <a:spcPts val="0"/>
              </a:spcBef>
              <a:buFont typeface="Arial"/>
              <a:buNone/>
              <a:defRPr sz="2133"/>
            </a:lvl3pPr>
            <a:lvl4pPr marL="0" indent="0" algn="l">
              <a:spcBef>
                <a:spcPts val="0"/>
              </a:spcBef>
              <a:buFont typeface="Arial"/>
              <a:buNone/>
              <a:defRPr sz="2133"/>
            </a:lvl4pPr>
            <a:lvl5pPr marL="0" indent="0" algn="l">
              <a:spcBef>
                <a:spcPts val="0"/>
              </a:spcBef>
              <a:buFont typeface="Arial"/>
              <a:buNone/>
              <a:defRPr sz="2133"/>
            </a:lvl5pPr>
          </a:lstStyle>
          <a:p>
            <a:pPr lvl="0"/>
            <a:r>
              <a:rPr lang="fi-FI" noProof="0"/>
              <a:t>Muokkaa tekstin perustyylejä</a:t>
            </a:r>
          </a:p>
        </p:txBody>
      </p:sp>
      <p:sp>
        <p:nvSpPr>
          <p:cNvPr id="5" name="Text Placeholder 8"/>
          <p:cNvSpPr>
            <a:spLocks noGrp="1"/>
          </p:cNvSpPr>
          <p:nvPr>
            <p:ph type="body" sz="quarter" idx="17"/>
          </p:nvPr>
        </p:nvSpPr>
        <p:spPr>
          <a:xfrm>
            <a:off x="527051" y="548217"/>
            <a:ext cx="3456715" cy="5281049"/>
          </a:xfrm>
        </p:spPr>
        <p:txBody>
          <a:bodyPr/>
          <a:lstStyle>
            <a:lvl1pPr marL="0" indent="0" algn="l">
              <a:buNone/>
              <a:defRPr sz="3200" b="1">
                <a:latin typeface="Arial Black"/>
                <a:cs typeface="Arial Black"/>
              </a:defRPr>
            </a:lvl1pPr>
          </a:lstStyle>
          <a:p>
            <a:pPr lvl="0"/>
            <a:r>
              <a:rPr lang="fi-FI" noProof="0"/>
              <a:t>Muokkaa tekstin perustyylejä</a:t>
            </a:r>
          </a:p>
        </p:txBody>
      </p:sp>
      <p:sp>
        <p:nvSpPr>
          <p:cNvPr id="6" name="Text Placeholder 11"/>
          <p:cNvSpPr>
            <a:spLocks noGrp="1"/>
          </p:cNvSpPr>
          <p:nvPr>
            <p:ph type="body" sz="quarter" idx="18"/>
          </p:nvPr>
        </p:nvSpPr>
        <p:spPr>
          <a:xfrm>
            <a:off x="5135893" y="1316766"/>
            <a:ext cx="6431691" cy="4512501"/>
          </a:xfrm>
        </p:spPr>
        <p:txBody>
          <a:bodyPr/>
          <a:lstStyle>
            <a:lvl1pPr marL="239178" marR="0" indent="-239178" algn="l" defTabSz="609585" rtl="0" eaLnBrk="1" fontAlgn="auto" latinLnBrk="0" hangingPunct="1">
              <a:lnSpc>
                <a:spcPct val="90000"/>
              </a:lnSpc>
              <a:spcBef>
                <a:spcPct val="20000"/>
              </a:spcBef>
              <a:spcAft>
                <a:spcPts val="0"/>
              </a:spcAft>
              <a:buClrTx/>
              <a:buSzTx/>
              <a:buFont typeface="Lucida Grande"/>
              <a:buChar char="-"/>
              <a:tabLst/>
              <a:defRPr sz="2133">
                <a:solidFill>
                  <a:schemeClr val="tx1"/>
                </a:solidFill>
                <a:latin typeface="Georgia"/>
                <a:cs typeface="Georgia"/>
              </a:defRPr>
            </a:lvl1pPr>
            <a:lvl2pPr marL="476239" indent="-237061" algn="l">
              <a:lnSpc>
                <a:spcPct val="90000"/>
              </a:lnSpc>
              <a:spcBef>
                <a:spcPts val="800"/>
              </a:spcBef>
              <a:buFont typeface="Georgia" panose="02040502050405020303" pitchFamily="18" charset="0"/>
              <a:buChar char="–"/>
              <a:defRPr sz="1867">
                <a:solidFill>
                  <a:schemeClr val="tx1"/>
                </a:solidFill>
                <a:latin typeface="Georgia"/>
                <a:cs typeface="Georgia"/>
              </a:defRPr>
            </a:lvl2pPr>
            <a:lvl3pPr marL="717533" indent="-228594" algn="l" defTabSz="715415">
              <a:lnSpc>
                <a:spcPct val="90000"/>
              </a:lnSpc>
              <a:spcBef>
                <a:spcPts val="800"/>
              </a:spcBef>
              <a:buFont typeface="Georgia" panose="02040502050405020303" pitchFamily="18" charset="0"/>
              <a:buChar char="–"/>
              <a:defRPr sz="1600">
                <a:solidFill>
                  <a:schemeClr val="tx1"/>
                </a:solidFill>
                <a:latin typeface="Georgia"/>
                <a:cs typeface="Georgia"/>
              </a:defRPr>
            </a:lvl3pPr>
            <a:lvl4pPr marL="958827" indent="-228594" algn="l">
              <a:lnSpc>
                <a:spcPct val="90000"/>
              </a:lnSpc>
              <a:buFont typeface="Georgia" panose="02040502050405020303" pitchFamily="18" charset="0"/>
              <a:buChar char="–"/>
              <a:defRPr sz="1600">
                <a:solidFill>
                  <a:schemeClr val="tx1"/>
                </a:solidFill>
                <a:latin typeface="Georgia"/>
                <a:cs typeface="Georgia"/>
              </a:defRPr>
            </a:lvl4pPr>
            <a:lvl5pPr marL="143996" indent="-380990" algn="l">
              <a:buFont typeface="Arial"/>
              <a:buChar char="•"/>
              <a:defRPr sz="1867">
                <a:solidFill>
                  <a:schemeClr val="tx1"/>
                </a:solidFill>
                <a:latin typeface="Georgia"/>
                <a:cs typeface="Georgia"/>
              </a:defRPr>
            </a:lvl5pPr>
          </a:lstStyle>
          <a:p>
            <a:pPr lvl="0"/>
            <a:r>
              <a:rPr lang="fi-FI" noProof="0"/>
              <a:t>Muokkaa tekstin perustyylejä</a:t>
            </a:r>
          </a:p>
          <a:p>
            <a:pPr lvl="1"/>
            <a:r>
              <a:rPr lang="fi-FI" noProof="0"/>
              <a:t>toinen taso</a:t>
            </a:r>
          </a:p>
          <a:p>
            <a:pPr lvl="2"/>
            <a:r>
              <a:rPr lang="fi-FI" noProof="0"/>
              <a:t>kolmas taso</a:t>
            </a:r>
          </a:p>
          <a:p>
            <a:pPr lvl="3"/>
            <a:r>
              <a:rPr lang="fi-FI" noProof="0"/>
              <a:t>neljäs taso</a:t>
            </a:r>
          </a:p>
        </p:txBody>
      </p:sp>
      <p:pic>
        <p:nvPicPr>
          <p:cNvPr id="8" name="Picture 7" descr="SITRA_BLACK.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00523" y="6360001"/>
            <a:ext cx="1103445" cy="214724"/>
          </a:xfrm>
          <a:prstGeom prst="rect">
            <a:avLst/>
          </a:prstGeom>
        </p:spPr>
      </p:pic>
    </p:spTree>
    <p:extLst>
      <p:ext uri="{BB962C8B-B14F-4D97-AF65-F5344CB8AC3E}">
        <p14:creationId xmlns:p14="http://schemas.microsoft.com/office/powerpoint/2010/main" val="251606085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Kapea kuva ja negateksti">
    <p:spTree>
      <p:nvGrpSpPr>
        <p:cNvPr id="1" name=""/>
        <p:cNvGrpSpPr/>
        <p:nvPr/>
      </p:nvGrpSpPr>
      <p:grpSpPr>
        <a:xfrm>
          <a:off x="0" y="0"/>
          <a:ext cx="0" cy="0"/>
          <a:chOff x="0" y="0"/>
          <a:chExt cx="0" cy="0"/>
        </a:xfrm>
      </p:grpSpPr>
      <p:sp>
        <p:nvSpPr>
          <p:cNvPr id="3" name="Content Placeholder 2"/>
          <p:cNvSpPr>
            <a:spLocks noGrp="1"/>
          </p:cNvSpPr>
          <p:nvPr>
            <p:ph sz="quarter" idx="20"/>
          </p:nvPr>
        </p:nvSpPr>
        <p:spPr>
          <a:xfrm>
            <a:off x="0" y="0"/>
            <a:ext cx="4464051" cy="6858000"/>
          </a:xfrm>
          <a:solidFill>
            <a:schemeClr val="tx1"/>
          </a:solidFill>
        </p:spPr>
        <p:txBody>
          <a:bodyPr/>
          <a:lstStyle/>
          <a:p>
            <a:pPr lvl="0"/>
            <a:r>
              <a:rPr lang="fi-FI"/>
              <a:t>Muokkaa tekstin perustyylejä</a:t>
            </a:r>
          </a:p>
          <a:p>
            <a:pPr lvl="1"/>
            <a:r>
              <a:rPr lang="fi-FI"/>
              <a:t>toinen taso</a:t>
            </a:r>
          </a:p>
          <a:p>
            <a:pPr lvl="2"/>
            <a:r>
              <a:rPr lang="fi-FI"/>
              <a:t>kolmas taso</a:t>
            </a:r>
          </a:p>
          <a:p>
            <a:pPr lvl="3"/>
            <a:r>
              <a:rPr lang="fi-FI"/>
              <a:t>neljäs taso</a:t>
            </a:r>
          </a:p>
        </p:txBody>
      </p:sp>
      <p:sp>
        <p:nvSpPr>
          <p:cNvPr id="5" name="Tekstin paikkamerkki 6"/>
          <p:cNvSpPr>
            <a:spLocks noGrp="1"/>
          </p:cNvSpPr>
          <p:nvPr>
            <p:ph type="body" sz="quarter" idx="11"/>
          </p:nvPr>
        </p:nvSpPr>
        <p:spPr>
          <a:xfrm>
            <a:off x="5135893" y="548680"/>
            <a:ext cx="6432715" cy="768085"/>
          </a:xfrm>
        </p:spPr>
        <p:txBody>
          <a:bodyPr/>
          <a:lstStyle>
            <a:lvl1pPr marL="0" indent="0" algn="l">
              <a:lnSpc>
                <a:spcPct val="100000"/>
              </a:lnSpc>
              <a:spcBef>
                <a:spcPts val="0"/>
              </a:spcBef>
              <a:buFont typeface="Arial"/>
              <a:buNone/>
              <a:defRPr sz="2133" b="1">
                <a:latin typeface="Arial Black"/>
                <a:cs typeface="Arial Black"/>
              </a:defRPr>
            </a:lvl1pPr>
            <a:lvl2pPr marL="380990" indent="-380990">
              <a:buFont typeface="Arial" panose="020B0604020202020204" pitchFamily="34" charset="0"/>
              <a:buChar char="•"/>
              <a:defRPr/>
            </a:lvl2pPr>
            <a:lvl3pPr marL="0" indent="0" algn="l">
              <a:spcBef>
                <a:spcPts val="0"/>
              </a:spcBef>
              <a:buFont typeface="Arial"/>
              <a:buNone/>
              <a:defRPr sz="2133"/>
            </a:lvl3pPr>
            <a:lvl4pPr marL="0" indent="0" algn="l">
              <a:spcBef>
                <a:spcPts val="0"/>
              </a:spcBef>
              <a:buFont typeface="Arial"/>
              <a:buNone/>
              <a:defRPr sz="2133"/>
            </a:lvl4pPr>
            <a:lvl5pPr marL="0" indent="0" algn="l">
              <a:spcBef>
                <a:spcPts val="0"/>
              </a:spcBef>
              <a:buFont typeface="Arial"/>
              <a:buNone/>
              <a:defRPr sz="2133"/>
            </a:lvl5pPr>
          </a:lstStyle>
          <a:p>
            <a:pPr lvl="0"/>
            <a:r>
              <a:rPr lang="fi-FI" noProof="0"/>
              <a:t>Muokkaa tekstin perustyylejä</a:t>
            </a:r>
          </a:p>
        </p:txBody>
      </p:sp>
      <p:sp>
        <p:nvSpPr>
          <p:cNvPr id="10" name="Text Placeholder 11"/>
          <p:cNvSpPr>
            <a:spLocks noGrp="1"/>
          </p:cNvSpPr>
          <p:nvPr>
            <p:ph type="body" sz="quarter" idx="18"/>
          </p:nvPr>
        </p:nvSpPr>
        <p:spPr>
          <a:xfrm>
            <a:off x="5135893" y="1316766"/>
            <a:ext cx="6431691" cy="4512501"/>
          </a:xfrm>
        </p:spPr>
        <p:txBody>
          <a:bodyPr/>
          <a:lstStyle>
            <a:lvl1pPr marL="239178" marR="0" indent="-239178" algn="l" defTabSz="609585" rtl="0" eaLnBrk="1" fontAlgn="auto" latinLnBrk="0" hangingPunct="1">
              <a:lnSpc>
                <a:spcPct val="90000"/>
              </a:lnSpc>
              <a:spcBef>
                <a:spcPct val="20000"/>
              </a:spcBef>
              <a:spcAft>
                <a:spcPts val="0"/>
              </a:spcAft>
              <a:buClrTx/>
              <a:buSzTx/>
              <a:buFont typeface="Lucida Grande"/>
              <a:buChar char="-"/>
              <a:tabLst/>
              <a:defRPr sz="2133">
                <a:solidFill>
                  <a:schemeClr val="tx1"/>
                </a:solidFill>
                <a:latin typeface="Georgia"/>
                <a:cs typeface="Georgia"/>
              </a:defRPr>
            </a:lvl1pPr>
            <a:lvl2pPr marL="476239" indent="-237061" algn="l">
              <a:lnSpc>
                <a:spcPct val="90000"/>
              </a:lnSpc>
              <a:spcBef>
                <a:spcPts val="800"/>
              </a:spcBef>
              <a:buFont typeface="Georgia" panose="02040502050405020303" pitchFamily="18" charset="0"/>
              <a:buChar char="–"/>
              <a:defRPr sz="1867">
                <a:solidFill>
                  <a:schemeClr val="tx1"/>
                </a:solidFill>
                <a:latin typeface="Georgia"/>
                <a:cs typeface="Georgia"/>
              </a:defRPr>
            </a:lvl2pPr>
            <a:lvl3pPr marL="717533" indent="-228594" algn="l">
              <a:lnSpc>
                <a:spcPct val="90000"/>
              </a:lnSpc>
              <a:spcBef>
                <a:spcPts val="800"/>
              </a:spcBef>
              <a:buFont typeface="Georgia" panose="02040502050405020303" pitchFamily="18" charset="0"/>
              <a:buChar char="–"/>
              <a:defRPr sz="1600">
                <a:solidFill>
                  <a:schemeClr val="tx1"/>
                </a:solidFill>
                <a:latin typeface="Georgia"/>
                <a:cs typeface="Georgia"/>
              </a:defRPr>
            </a:lvl3pPr>
            <a:lvl4pPr marL="958827" indent="-228594" algn="l">
              <a:lnSpc>
                <a:spcPct val="90000"/>
              </a:lnSpc>
              <a:buFont typeface="Georgia" panose="02040502050405020303" pitchFamily="18" charset="0"/>
              <a:buChar char="–"/>
              <a:defRPr sz="1600">
                <a:solidFill>
                  <a:schemeClr val="tx1"/>
                </a:solidFill>
                <a:latin typeface="Georgia"/>
                <a:cs typeface="Georgia"/>
              </a:defRPr>
            </a:lvl4pPr>
            <a:lvl5pPr marL="143996" indent="-380990" algn="l">
              <a:buFont typeface="Arial"/>
              <a:buChar char="•"/>
              <a:defRPr sz="1867">
                <a:solidFill>
                  <a:schemeClr val="tx1"/>
                </a:solidFill>
                <a:latin typeface="Georgia"/>
                <a:cs typeface="Georgia"/>
              </a:defRPr>
            </a:lvl5pPr>
          </a:lstStyle>
          <a:p>
            <a:pPr lvl="0"/>
            <a:r>
              <a:rPr lang="fi-FI" noProof="0"/>
              <a:t>Muokkaa tekstin perustyylejä</a:t>
            </a:r>
          </a:p>
          <a:p>
            <a:pPr lvl="1"/>
            <a:r>
              <a:rPr lang="fi-FI" noProof="0"/>
              <a:t>toinen taso</a:t>
            </a:r>
          </a:p>
          <a:p>
            <a:pPr lvl="2"/>
            <a:r>
              <a:rPr lang="fi-FI" noProof="0"/>
              <a:t>kolmas taso</a:t>
            </a:r>
          </a:p>
          <a:p>
            <a:pPr lvl="3"/>
            <a:r>
              <a:rPr lang="fi-FI" noProof="0"/>
              <a:t>neljäs taso</a:t>
            </a:r>
          </a:p>
        </p:txBody>
      </p:sp>
      <p:sp>
        <p:nvSpPr>
          <p:cNvPr id="4" name="Text Placeholder 8"/>
          <p:cNvSpPr>
            <a:spLocks noGrp="1"/>
          </p:cNvSpPr>
          <p:nvPr>
            <p:ph type="body" sz="quarter" idx="17"/>
          </p:nvPr>
        </p:nvSpPr>
        <p:spPr>
          <a:xfrm>
            <a:off x="527051" y="548217"/>
            <a:ext cx="3456715" cy="5281049"/>
          </a:xfrm>
        </p:spPr>
        <p:txBody>
          <a:bodyPr/>
          <a:lstStyle>
            <a:lvl1pPr marL="0" indent="0" algn="l">
              <a:buNone/>
              <a:defRPr sz="3200" b="1">
                <a:solidFill>
                  <a:schemeClr val="bg1"/>
                </a:solidFill>
                <a:latin typeface="Arial Black"/>
                <a:cs typeface="Arial Black"/>
              </a:defRPr>
            </a:lvl1pPr>
          </a:lstStyle>
          <a:p>
            <a:pPr lvl="0"/>
            <a:r>
              <a:rPr lang="fi-FI" noProof="0"/>
              <a:t>Muokkaa tekstin perustyylejä</a:t>
            </a:r>
          </a:p>
        </p:txBody>
      </p:sp>
      <p:pic>
        <p:nvPicPr>
          <p:cNvPr id="9" name="Picture 8" descr="SITRA_BLACK.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00523" y="6360001"/>
            <a:ext cx="1103445" cy="214724"/>
          </a:xfrm>
          <a:prstGeom prst="rect">
            <a:avLst/>
          </a:prstGeom>
        </p:spPr>
      </p:pic>
    </p:spTree>
    <p:extLst>
      <p:ext uri="{BB962C8B-B14F-4D97-AF65-F5344CB8AC3E}">
        <p14:creationId xmlns:p14="http://schemas.microsoft.com/office/powerpoint/2010/main" val="1108542490"/>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Kuva vasemmalla">
    <p:spTree>
      <p:nvGrpSpPr>
        <p:cNvPr id="1" name=""/>
        <p:cNvGrpSpPr/>
        <p:nvPr/>
      </p:nvGrpSpPr>
      <p:grpSpPr>
        <a:xfrm>
          <a:off x="0" y="0"/>
          <a:ext cx="0" cy="0"/>
          <a:chOff x="0" y="0"/>
          <a:chExt cx="0" cy="0"/>
        </a:xfrm>
      </p:grpSpPr>
      <p:sp>
        <p:nvSpPr>
          <p:cNvPr id="4" name="Content Placeholder 3"/>
          <p:cNvSpPr>
            <a:spLocks noGrp="1"/>
          </p:cNvSpPr>
          <p:nvPr>
            <p:ph sz="quarter" idx="21"/>
          </p:nvPr>
        </p:nvSpPr>
        <p:spPr>
          <a:xfrm>
            <a:off x="6383867" y="0"/>
            <a:ext cx="5808133" cy="6858000"/>
          </a:xfrm>
        </p:spPr>
        <p:txBody>
          <a:bodyPr/>
          <a:lstStyle/>
          <a:p>
            <a:pPr lvl="0"/>
            <a:r>
              <a:rPr lang="fi-FI" noProof="0"/>
              <a:t>Muokkaa tekstin perustyylejä</a:t>
            </a:r>
          </a:p>
          <a:p>
            <a:pPr lvl="1"/>
            <a:r>
              <a:rPr lang="fi-FI" noProof="0"/>
              <a:t>toinen taso</a:t>
            </a:r>
          </a:p>
          <a:p>
            <a:pPr lvl="2"/>
            <a:r>
              <a:rPr lang="fi-FI" noProof="0"/>
              <a:t>kolmas taso</a:t>
            </a:r>
          </a:p>
          <a:p>
            <a:pPr lvl="3"/>
            <a:r>
              <a:rPr lang="fi-FI" noProof="0"/>
              <a:t>neljäs taso</a:t>
            </a:r>
          </a:p>
        </p:txBody>
      </p:sp>
      <p:sp>
        <p:nvSpPr>
          <p:cNvPr id="10" name="Rectangle 9"/>
          <p:cNvSpPr/>
          <p:nvPr userDrawn="1"/>
        </p:nvSpPr>
        <p:spPr>
          <a:xfrm>
            <a:off x="0" y="0"/>
            <a:ext cx="6384032"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kstin paikkamerkki 6"/>
          <p:cNvSpPr>
            <a:spLocks noGrp="1"/>
          </p:cNvSpPr>
          <p:nvPr>
            <p:ph type="body" sz="quarter" idx="11"/>
          </p:nvPr>
        </p:nvSpPr>
        <p:spPr>
          <a:xfrm>
            <a:off x="623392" y="548680"/>
            <a:ext cx="5184576" cy="1248139"/>
          </a:xfrm>
        </p:spPr>
        <p:txBody>
          <a:bodyPr/>
          <a:lstStyle>
            <a:lvl1pPr marL="0" indent="0" algn="l">
              <a:lnSpc>
                <a:spcPct val="100000"/>
              </a:lnSpc>
              <a:spcBef>
                <a:spcPts val="0"/>
              </a:spcBef>
              <a:buFont typeface="Arial"/>
              <a:buNone/>
              <a:defRPr sz="3200" b="1">
                <a:latin typeface="Arial Black"/>
                <a:cs typeface="Arial Black"/>
              </a:defRPr>
            </a:lvl1pPr>
            <a:lvl2pPr marL="380990" indent="-380990">
              <a:buFont typeface="Arial" panose="020B0604020202020204" pitchFamily="34" charset="0"/>
              <a:buChar char="•"/>
              <a:defRPr/>
            </a:lvl2pPr>
            <a:lvl3pPr marL="0" indent="0" algn="l">
              <a:spcBef>
                <a:spcPts val="0"/>
              </a:spcBef>
              <a:buFont typeface="Arial"/>
              <a:buNone/>
              <a:defRPr sz="2133"/>
            </a:lvl3pPr>
            <a:lvl4pPr marL="0" indent="0" algn="l">
              <a:spcBef>
                <a:spcPts val="0"/>
              </a:spcBef>
              <a:buFont typeface="Arial"/>
              <a:buNone/>
              <a:defRPr sz="2133"/>
            </a:lvl4pPr>
            <a:lvl5pPr marL="0" indent="0" algn="l">
              <a:spcBef>
                <a:spcPts val="0"/>
              </a:spcBef>
              <a:buFont typeface="Arial"/>
              <a:buNone/>
              <a:defRPr sz="2133"/>
            </a:lvl5pPr>
          </a:lstStyle>
          <a:p>
            <a:pPr lvl="0"/>
            <a:r>
              <a:rPr lang="fi-FI" noProof="0"/>
              <a:t>Muokkaa tekstin perustyylejä</a:t>
            </a:r>
          </a:p>
        </p:txBody>
      </p:sp>
      <p:sp>
        <p:nvSpPr>
          <p:cNvPr id="6" name="Text Placeholder 11"/>
          <p:cNvSpPr>
            <a:spLocks noGrp="1"/>
          </p:cNvSpPr>
          <p:nvPr>
            <p:ph type="body" sz="quarter" idx="19"/>
          </p:nvPr>
        </p:nvSpPr>
        <p:spPr>
          <a:xfrm>
            <a:off x="623392" y="1796819"/>
            <a:ext cx="5184576" cy="4512501"/>
          </a:xfrm>
        </p:spPr>
        <p:txBody>
          <a:bodyPr/>
          <a:lstStyle>
            <a:lvl1pPr marL="239178" marR="0" indent="-239178" algn="l" defTabSz="609585" rtl="0" eaLnBrk="1" fontAlgn="auto" latinLnBrk="0" hangingPunct="1">
              <a:lnSpc>
                <a:spcPct val="90000"/>
              </a:lnSpc>
              <a:spcBef>
                <a:spcPct val="20000"/>
              </a:spcBef>
              <a:spcAft>
                <a:spcPts val="0"/>
              </a:spcAft>
              <a:buClrTx/>
              <a:buSzTx/>
              <a:buFont typeface="Lucida Grande"/>
              <a:buChar char="-"/>
              <a:tabLst/>
              <a:defRPr sz="2133">
                <a:solidFill>
                  <a:schemeClr val="tx1"/>
                </a:solidFill>
                <a:latin typeface="Georgia"/>
                <a:cs typeface="Georgia"/>
              </a:defRPr>
            </a:lvl1pPr>
            <a:lvl2pPr marL="476239" indent="-237061" algn="l">
              <a:lnSpc>
                <a:spcPct val="90000"/>
              </a:lnSpc>
              <a:spcBef>
                <a:spcPts val="800"/>
              </a:spcBef>
              <a:buFont typeface="Georgia" panose="02040502050405020303" pitchFamily="18" charset="0"/>
              <a:buChar char="–"/>
              <a:defRPr sz="1867">
                <a:solidFill>
                  <a:schemeClr val="tx1"/>
                </a:solidFill>
                <a:latin typeface="Georgia"/>
                <a:cs typeface="Georgia"/>
              </a:defRPr>
            </a:lvl2pPr>
            <a:lvl3pPr marL="717533" indent="-228594" algn="l">
              <a:lnSpc>
                <a:spcPct val="90000"/>
              </a:lnSpc>
              <a:spcBef>
                <a:spcPts val="800"/>
              </a:spcBef>
              <a:buFont typeface="Georgia" panose="02040502050405020303" pitchFamily="18" charset="0"/>
              <a:buChar char="–"/>
              <a:defRPr sz="1600">
                <a:solidFill>
                  <a:schemeClr val="tx1"/>
                </a:solidFill>
                <a:latin typeface="Georgia"/>
                <a:cs typeface="Georgia"/>
              </a:defRPr>
            </a:lvl3pPr>
            <a:lvl4pPr marL="958827" indent="-228594" algn="l">
              <a:lnSpc>
                <a:spcPct val="90000"/>
              </a:lnSpc>
              <a:buFont typeface="Georgia" panose="02040502050405020303" pitchFamily="18" charset="0"/>
              <a:buChar char="–"/>
              <a:defRPr sz="1600">
                <a:solidFill>
                  <a:schemeClr val="tx1"/>
                </a:solidFill>
                <a:latin typeface="Georgia"/>
                <a:cs typeface="Georgia"/>
              </a:defRPr>
            </a:lvl4pPr>
            <a:lvl5pPr marL="143996" indent="-380990" algn="l">
              <a:buFont typeface="Arial"/>
              <a:buChar char="•"/>
              <a:defRPr sz="1867">
                <a:solidFill>
                  <a:schemeClr val="tx1"/>
                </a:solidFill>
                <a:latin typeface="Georgia"/>
                <a:cs typeface="Georgia"/>
              </a:defRPr>
            </a:lvl5pPr>
          </a:lstStyle>
          <a:p>
            <a:pPr lvl="0"/>
            <a:r>
              <a:rPr lang="fi-FI" noProof="0"/>
              <a:t>Muokkaa tekstin perustyylejä</a:t>
            </a:r>
          </a:p>
          <a:p>
            <a:pPr lvl="1"/>
            <a:r>
              <a:rPr lang="fi-FI" noProof="0"/>
              <a:t>toinen taso</a:t>
            </a:r>
          </a:p>
          <a:p>
            <a:pPr lvl="2"/>
            <a:r>
              <a:rPr lang="fi-FI" noProof="0"/>
              <a:t>kolmas taso</a:t>
            </a:r>
          </a:p>
          <a:p>
            <a:pPr lvl="3"/>
            <a:r>
              <a:rPr lang="fi-FI" noProof="0"/>
              <a:t>neljäs taso</a:t>
            </a:r>
          </a:p>
        </p:txBody>
      </p:sp>
      <p:sp>
        <p:nvSpPr>
          <p:cNvPr id="12" name="Text Placeholder 8"/>
          <p:cNvSpPr>
            <a:spLocks noGrp="1"/>
          </p:cNvSpPr>
          <p:nvPr>
            <p:ph type="body" sz="quarter" idx="17"/>
          </p:nvPr>
        </p:nvSpPr>
        <p:spPr>
          <a:xfrm>
            <a:off x="6960096" y="548681"/>
            <a:ext cx="4512501" cy="5281049"/>
          </a:xfrm>
        </p:spPr>
        <p:txBody>
          <a:bodyPr/>
          <a:lstStyle>
            <a:lvl1pPr marL="0" indent="0" algn="l">
              <a:buNone/>
              <a:defRPr sz="3200" b="1">
                <a:solidFill>
                  <a:schemeClr val="tx1"/>
                </a:solidFill>
                <a:latin typeface="Arial Black"/>
                <a:cs typeface="Arial Black"/>
              </a:defRPr>
            </a:lvl1pPr>
          </a:lstStyle>
          <a:p>
            <a:pPr lvl="0"/>
            <a:r>
              <a:rPr lang="fi-FI" noProof="0"/>
              <a:t>Muokkaa tekstin perustyylejä</a:t>
            </a:r>
          </a:p>
        </p:txBody>
      </p:sp>
      <p:pic>
        <p:nvPicPr>
          <p:cNvPr id="9" name="Picture 8" descr="SITRA_BLACK.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00523" y="6360001"/>
            <a:ext cx="1103445" cy="214724"/>
          </a:xfrm>
          <a:prstGeom prst="rect">
            <a:avLst/>
          </a:prstGeom>
        </p:spPr>
      </p:pic>
    </p:spTree>
    <p:extLst>
      <p:ext uri="{BB962C8B-B14F-4D97-AF65-F5344CB8AC3E}">
        <p14:creationId xmlns:p14="http://schemas.microsoft.com/office/powerpoint/2010/main" val="198232686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Tumma kuva vasemmalla">
    <p:spTree>
      <p:nvGrpSpPr>
        <p:cNvPr id="1" name=""/>
        <p:cNvGrpSpPr/>
        <p:nvPr/>
      </p:nvGrpSpPr>
      <p:grpSpPr>
        <a:xfrm>
          <a:off x="0" y="0"/>
          <a:ext cx="0" cy="0"/>
          <a:chOff x="0" y="0"/>
          <a:chExt cx="0" cy="0"/>
        </a:xfrm>
      </p:grpSpPr>
      <p:sp>
        <p:nvSpPr>
          <p:cNvPr id="3" name="Content Placeholder 2"/>
          <p:cNvSpPr>
            <a:spLocks noGrp="1"/>
          </p:cNvSpPr>
          <p:nvPr>
            <p:ph sz="quarter" idx="21"/>
          </p:nvPr>
        </p:nvSpPr>
        <p:spPr>
          <a:xfrm>
            <a:off x="6383867" y="0"/>
            <a:ext cx="5808133" cy="6858000"/>
          </a:xfrm>
          <a:solidFill>
            <a:schemeClr val="tx1"/>
          </a:solidFill>
        </p:spPr>
        <p:txBody>
          <a:bodyPr/>
          <a:lstStyle/>
          <a:p>
            <a:pPr lvl="0"/>
            <a:r>
              <a:rPr lang="fi-FI"/>
              <a:t>Muokkaa tekstin perustyylejä</a:t>
            </a:r>
          </a:p>
          <a:p>
            <a:pPr lvl="1"/>
            <a:r>
              <a:rPr lang="fi-FI"/>
              <a:t>toinen taso</a:t>
            </a:r>
          </a:p>
          <a:p>
            <a:pPr lvl="2"/>
            <a:r>
              <a:rPr lang="fi-FI"/>
              <a:t>kolmas taso</a:t>
            </a:r>
          </a:p>
          <a:p>
            <a:pPr lvl="3"/>
            <a:r>
              <a:rPr lang="fi-FI"/>
              <a:t>neljäs taso</a:t>
            </a:r>
          </a:p>
        </p:txBody>
      </p:sp>
      <p:sp>
        <p:nvSpPr>
          <p:cNvPr id="7" name="Rectangle 6"/>
          <p:cNvSpPr/>
          <p:nvPr userDrawn="1"/>
        </p:nvSpPr>
        <p:spPr>
          <a:xfrm>
            <a:off x="0" y="0"/>
            <a:ext cx="6384032"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kstin paikkamerkki 6"/>
          <p:cNvSpPr>
            <a:spLocks noGrp="1"/>
          </p:cNvSpPr>
          <p:nvPr>
            <p:ph type="body" sz="quarter" idx="11"/>
          </p:nvPr>
        </p:nvSpPr>
        <p:spPr>
          <a:xfrm>
            <a:off x="623392" y="548680"/>
            <a:ext cx="5184576" cy="1248139"/>
          </a:xfrm>
        </p:spPr>
        <p:txBody>
          <a:bodyPr/>
          <a:lstStyle>
            <a:lvl1pPr marL="0" indent="0" algn="l">
              <a:lnSpc>
                <a:spcPct val="100000"/>
              </a:lnSpc>
              <a:spcBef>
                <a:spcPts val="0"/>
              </a:spcBef>
              <a:buFont typeface="Arial"/>
              <a:buNone/>
              <a:defRPr sz="3200" b="1">
                <a:latin typeface="Arial Black"/>
                <a:cs typeface="Arial Black"/>
              </a:defRPr>
            </a:lvl1pPr>
            <a:lvl2pPr marL="380990" indent="-380990">
              <a:buFont typeface="Arial" panose="020B0604020202020204" pitchFamily="34" charset="0"/>
              <a:buChar char="•"/>
              <a:defRPr/>
            </a:lvl2pPr>
            <a:lvl3pPr marL="0" indent="0" algn="l">
              <a:spcBef>
                <a:spcPts val="0"/>
              </a:spcBef>
              <a:buFont typeface="Arial"/>
              <a:buNone/>
              <a:defRPr sz="2133"/>
            </a:lvl3pPr>
            <a:lvl4pPr marL="0" indent="0" algn="l">
              <a:spcBef>
                <a:spcPts val="0"/>
              </a:spcBef>
              <a:buFont typeface="Arial"/>
              <a:buNone/>
              <a:defRPr sz="2133"/>
            </a:lvl4pPr>
            <a:lvl5pPr marL="0" indent="0" algn="l">
              <a:spcBef>
                <a:spcPts val="0"/>
              </a:spcBef>
              <a:buFont typeface="Arial"/>
              <a:buNone/>
              <a:defRPr sz="2133"/>
            </a:lvl5pPr>
          </a:lstStyle>
          <a:p>
            <a:pPr lvl="0"/>
            <a:r>
              <a:rPr lang="fi-FI" noProof="0"/>
              <a:t>Muokkaa tekstin perustyylejä</a:t>
            </a:r>
          </a:p>
        </p:txBody>
      </p:sp>
      <p:sp>
        <p:nvSpPr>
          <p:cNvPr id="10" name="Text Placeholder 11"/>
          <p:cNvSpPr>
            <a:spLocks noGrp="1"/>
          </p:cNvSpPr>
          <p:nvPr>
            <p:ph type="body" sz="quarter" idx="19"/>
          </p:nvPr>
        </p:nvSpPr>
        <p:spPr>
          <a:xfrm>
            <a:off x="623392" y="1796819"/>
            <a:ext cx="5184576" cy="4512501"/>
          </a:xfrm>
        </p:spPr>
        <p:txBody>
          <a:bodyPr/>
          <a:lstStyle>
            <a:lvl1pPr marL="239178" marR="0" indent="-239178" algn="l" defTabSz="609585" rtl="0" eaLnBrk="1" fontAlgn="auto" latinLnBrk="0" hangingPunct="1">
              <a:lnSpc>
                <a:spcPct val="90000"/>
              </a:lnSpc>
              <a:spcBef>
                <a:spcPct val="20000"/>
              </a:spcBef>
              <a:spcAft>
                <a:spcPts val="0"/>
              </a:spcAft>
              <a:buClrTx/>
              <a:buSzTx/>
              <a:buFont typeface="Lucida Grande"/>
              <a:buChar char="-"/>
              <a:tabLst/>
              <a:defRPr sz="2133">
                <a:solidFill>
                  <a:schemeClr val="tx1"/>
                </a:solidFill>
                <a:latin typeface="Georgia"/>
                <a:cs typeface="Georgia"/>
              </a:defRPr>
            </a:lvl1pPr>
            <a:lvl2pPr marL="476239" indent="-237061" algn="l">
              <a:lnSpc>
                <a:spcPct val="90000"/>
              </a:lnSpc>
              <a:spcBef>
                <a:spcPts val="800"/>
              </a:spcBef>
              <a:buFont typeface="Georgia" panose="02040502050405020303" pitchFamily="18" charset="0"/>
              <a:buChar char="–"/>
              <a:defRPr sz="1867">
                <a:solidFill>
                  <a:schemeClr val="tx1"/>
                </a:solidFill>
                <a:latin typeface="Georgia"/>
                <a:cs typeface="Georgia"/>
              </a:defRPr>
            </a:lvl2pPr>
            <a:lvl3pPr marL="717533" indent="-228594" algn="l" defTabSz="715415">
              <a:lnSpc>
                <a:spcPct val="90000"/>
              </a:lnSpc>
              <a:spcBef>
                <a:spcPts val="800"/>
              </a:spcBef>
              <a:buFont typeface="Georgia" panose="02040502050405020303" pitchFamily="18" charset="0"/>
              <a:buChar char="–"/>
              <a:defRPr sz="1600">
                <a:solidFill>
                  <a:schemeClr val="tx1"/>
                </a:solidFill>
                <a:latin typeface="Georgia"/>
                <a:cs typeface="Georgia"/>
              </a:defRPr>
            </a:lvl3pPr>
            <a:lvl4pPr marL="958827" indent="-228594" algn="l">
              <a:lnSpc>
                <a:spcPct val="90000"/>
              </a:lnSpc>
              <a:buFont typeface="Georgia" panose="02040502050405020303" pitchFamily="18" charset="0"/>
              <a:buChar char="–"/>
              <a:defRPr sz="1600">
                <a:solidFill>
                  <a:schemeClr val="tx1"/>
                </a:solidFill>
                <a:latin typeface="Georgia"/>
                <a:cs typeface="Georgia"/>
              </a:defRPr>
            </a:lvl4pPr>
            <a:lvl5pPr marL="143996" indent="-380990" algn="l">
              <a:buFont typeface="Arial"/>
              <a:buChar char="•"/>
              <a:defRPr sz="1867">
                <a:solidFill>
                  <a:schemeClr val="tx1"/>
                </a:solidFill>
                <a:latin typeface="Georgia"/>
                <a:cs typeface="Georgia"/>
              </a:defRPr>
            </a:lvl5pPr>
          </a:lstStyle>
          <a:p>
            <a:pPr lvl="0"/>
            <a:r>
              <a:rPr lang="fi-FI" noProof="0"/>
              <a:t>Muokkaa tekstin perustyylejä</a:t>
            </a:r>
          </a:p>
          <a:p>
            <a:pPr lvl="1"/>
            <a:r>
              <a:rPr lang="fi-FI" noProof="0"/>
              <a:t>toinen taso</a:t>
            </a:r>
          </a:p>
          <a:p>
            <a:pPr lvl="2"/>
            <a:r>
              <a:rPr lang="fi-FI" noProof="0"/>
              <a:t>kolmas taso</a:t>
            </a:r>
          </a:p>
          <a:p>
            <a:pPr lvl="3"/>
            <a:r>
              <a:rPr lang="fi-FI" noProof="0"/>
              <a:t>neljäs taso</a:t>
            </a:r>
          </a:p>
        </p:txBody>
      </p:sp>
      <p:sp>
        <p:nvSpPr>
          <p:cNvPr id="17" name="Text Placeholder 8"/>
          <p:cNvSpPr>
            <a:spLocks noGrp="1"/>
          </p:cNvSpPr>
          <p:nvPr>
            <p:ph type="body" sz="quarter" idx="17"/>
          </p:nvPr>
        </p:nvSpPr>
        <p:spPr>
          <a:xfrm>
            <a:off x="6960096" y="548681"/>
            <a:ext cx="4512501" cy="5281049"/>
          </a:xfrm>
        </p:spPr>
        <p:txBody>
          <a:bodyPr/>
          <a:lstStyle>
            <a:lvl1pPr marL="0" indent="0" algn="l">
              <a:buNone/>
              <a:defRPr sz="3200" b="1">
                <a:solidFill>
                  <a:schemeClr val="bg1"/>
                </a:solidFill>
                <a:latin typeface="Arial Black"/>
                <a:cs typeface="Arial Black"/>
              </a:defRPr>
            </a:lvl1pPr>
          </a:lstStyle>
          <a:p>
            <a:pPr lvl="0"/>
            <a:r>
              <a:rPr lang="fi-FI" noProof="0"/>
              <a:t>Muokkaa tekstin perustyylejä</a:t>
            </a:r>
          </a:p>
        </p:txBody>
      </p:sp>
      <p:pic>
        <p:nvPicPr>
          <p:cNvPr id="9" name="Picture 8" descr="SITRA_WHITE.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00000" y="6360000"/>
            <a:ext cx="1110000" cy="216000"/>
          </a:xfrm>
          <a:prstGeom prst="rect">
            <a:avLst/>
          </a:prstGeom>
        </p:spPr>
      </p:pic>
    </p:spTree>
    <p:extLst>
      <p:ext uri="{BB962C8B-B14F-4D97-AF65-F5344CB8AC3E}">
        <p14:creationId xmlns:p14="http://schemas.microsoft.com/office/powerpoint/2010/main" val="824073101"/>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Luettelo">
    <p:spTree>
      <p:nvGrpSpPr>
        <p:cNvPr id="1" name=""/>
        <p:cNvGrpSpPr/>
        <p:nvPr/>
      </p:nvGrpSpPr>
      <p:grpSpPr>
        <a:xfrm>
          <a:off x="0" y="0"/>
          <a:ext cx="0" cy="0"/>
          <a:chOff x="0" y="0"/>
          <a:chExt cx="0" cy="0"/>
        </a:xfrm>
      </p:grpSpPr>
      <p:sp>
        <p:nvSpPr>
          <p:cNvPr id="2" name="Title 1"/>
          <p:cNvSpPr>
            <a:spLocks noGrp="1"/>
          </p:cNvSpPr>
          <p:nvPr>
            <p:ph type="title"/>
          </p:nvPr>
        </p:nvSpPr>
        <p:spPr>
          <a:xfrm>
            <a:off x="719404" y="548681"/>
            <a:ext cx="10753193" cy="1078364"/>
          </a:xfrm>
        </p:spPr>
        <p:txBody>
          <a:bodyPr anchor="t"/>
          <a:lstStyle>
            <a:lvl1pPr algn="l">
              <a:defRPr sz="3200"/>
            </a:lvl1pPr>
          </a:lstStyle>
          <a:p>
            <a:r>
              <a:rPr lang="fi-FI" noProof="0"/>
              <a:t>Muokkaa ots. perustyyl. napsautt.</a:t>
            </a:r>
            <a:endParaRPr lang="en-GB" noProof="0"/>
          </a:p>
        </p:txBody>
      </p:sp>
      <p:sp>
        <p:nvSpPr>
          <p:cNvPr id="34" name="Text Placeholder 33"/>
          <p:cNvSpPr>
            <a:spLocks noGrp="1"/>
          </p:cNvSpPr>
          <p:nvPr userDrawn="1">
            <p:ph type="body" sz="quarter" idx="13"/>
          </p:nvPr>
        </p:nvSpPr>
        <p:spPr>
          <a:xfrm>
            <a:off x="1968501" y="1700808"/>
            <a:ext cx="9504097" cy="768085"/>
          </a:xfrm>
        </p:spPr>
        <p:txBody>
          <a:bodyPr anchor="ctr"/>
          <a:lstStyle>
            <a:lvl1pPr marL="0" indent="0" algn="l">
              <a:buNone/>
              <a:defRPr sz="2133" b="0" i="0">
                <a:latin typeface="Georgia"/>
                <a:cs typeface="Georgia"/>
              </a:defRPr>
            </a:lvl1pPr>
            <a:lvl2pPr algn="l">
              <a:defRPr sz="1867" b="1" i="0">
                <a:latin typeface="Arial"/>
                <a:cs typeface="Arial"/>
              </a:defRPr>
            </a:lvl2pPr>
            <a:lvl3pPr algn="l">
              <a:defRPr sz="1867" b="1" i="0">
                <a:latin typeface="Arial"/>
                <a:cs typeface="Arial"/>
              </a:defRPr>
            </a:lvl3pPr>
            <a:lvl4pPr algn="l">
              <a:defRPr sz="1867" b="1" i="0">
                <a:latin typeface="Arial"/>
                <a:cs typeface="Arial"/>
              </a:defRPr>
            </a:lvl4pPr>
            <a:lvl5pPr algn="l">
              <a:defRPr sz="1867" b="1" i="0">
                <a:latin typeface="Arial"/>
                <a:cs typeface="Arial"/>
              </a:defRPr>
            </a:lvl5pPr>
          </a:lstStyle>
          <a:p>
            <a:pPr lvl="0"/>
            <a:r>
              <a:rPr lang="fi-FI" noProof="0"/>
              <a:t>Muokkaa tekstin perustyylejä</a:t>
            </a:r>
          </a:p>
        </p:txBody>
      </p:sp>
      <p:sp>
        <p:nvSpPr>
          <p:cNvPr id="35" name="Text Placeholder 33"/>
          <p:cNvSpPr>
            <a:spLocks noGrp="1"/>
          </p:cNvSpPr>
          <p:nvPr userDrawn="1">
            <p:ph type="body" sz="quarter" idx="14"/>
          </p:nvPr>
        </p:nvSpPr>
        <p:spPr>
          <a:xfrm>
            <a:off x="1968501" y="2566591"/>
            <a:ext cx="9504097" cy="766399"/>
          </a:xfrm>
        </p:spPr>
        <p:txBody>
          <a:bodyPr anchor="ctr"/>
          <a:lstStyle>
            <a:lvl1pPr marL="0" indent="0" algn="l">
              <a:buNone/>
              <a:defRPr lang="en-GB" sz="2133" b="0" i="0" kern="1200" noProof="0" dirty="0">
                <a:solidFill>
                  <a:schemeClr val="tx1"/>
                </a:solidFill>
                <a:latin typeface="Georgia"/>
                <a:ea typeface="+mn-ea"/>
                <a:cs typeface="Georgia"/>
              </a:defRPr>
            </a:lvl1pPr>
            <a:lvl2pPr algn="l">
              <a:defRPr sz="1867" b="1" i="0">
                <a:latin typeface="Arial"/>
                <a:cs typeface="Arial"/>
              </a:defRPr>
            </a:lvl2pPr>
            <a:lvl3pPr algn="l">
              <a:defRPr sz="1867" b="1" i="0">
                <a:latin typeface="Arial"/>
                <a:cs typeface="Arial"/>
              </a:defRPr>
            </a:lvl3pPr>
            <a:lvl4pPr algn="l">
              <a:defRPr sz="1867" b="1" i="0">
                <a:latin typeface="Arial"/>
                <a:cs typeface="Arial"/>
              </a:defRPr>
            </a:lvl4pPr>
            <a:lvl5pPr algn="l">
              <a:defRPr sz="1867" b="1" i="0">
                <a:latin typeface="Arial"/>
                <a:cs typeface="Arial"/>
              </a:defRPr>
            </a:lvl5pPr>
          </a:lstStyle>
          <a:p>
            <a:pPr lvl="0"/>
            <a:r>
              <a:rPr lang="fi-FI" noProof="0"/>
              <a:t>Muokkaa tekstin perustyylejä</a:t>
            </a:r>
          </a:p>
        </p:txBody>
      </p:sp>
      <p:sp>
        <p:nvSpPr>
          <p:cNvPr id="36" name="Text Placeholder 33"/>
          <p:cNvSpPr>
            <a:spLocks noGrp="1"/>
          </p:cNvSpPr>
          <p:nvPr userDrawn="1">
            <p:ph type="body" sz="quarter" idx="15"/>
          </p:nvPr>
        </p:nvSpPr>
        <p:spPr>
          <a:xfrm>
            <a:off x="1968501" y="3430687"/>
            <a:ext cx="9504097" cy="766399"/>
          </a:xfrm>
        </p:spPr>
        <p:txBody>
          <a:bodyPr anchor="ctr"/>
          <a:lstStyle>
            <a:lvl1pPr marL="0" indent="0" algn="l">
              <a:buNone/>
              <a:defRPr lang="en-GB" sz="2133" b="0" i="0" kern="1200" noProof="0" dirty="0">
                <a:solidFill>
                  <a:schemeClr val="tx1"/>
                </a:solidFill>
                <a:latin typeface="Georgia"/>
                <a:ea typeface="+mn-ea"/>
                <a:cs typeface="Georgia"/>
              </a:defRPr>
            </a:lvl1pPr>
            <a:lvl2pPr algn="l">
              <a:defRPr sz="1867" b="1" i="0">
                <a:latin typeface="Arial"/>
                <a:cs typeface="Arial"/>
              </a:defRPr>
            </a:lvl2pPr>
            <a:lvl3pPr algn="l">
              <a:defRPr sz="1867" b="1" i="0">
                <a:latin typeface="Arial"/>
                <a:cs typeface="Arial"/>
              </a:defRPr>
            </a:lvl3pPr>
            <a:lvl4pPr algn="l">
              <a:defRPr sz="1867" b="1" i="0">
                <a:latin typeface="Arial"/>
                <a:cs typeface="Arial"/>
              </a:defRPr>
            </a:lvl4pPr>
            <a:lvl5pPr algn="l">
              <a:defRPr sz="1867" b="1" i="0">
                <a:latin typeface="Arial"/>
                <a:cs typeface="Arial"/>
              </a:defRPr>
            </a:lvl5pPr>
          </a:lstStyle>
          <a:p>
            <a:pPr lvl="0"/>
            <a:r>
              <a:rPr lang="fi-FI" noProof="0"/>
              <a:t>Muokkaa tekstin perustyylejä</a:t>
            </a:r>
          </a:p>
        </p:txBody>
      </p:sp>
      <p:sp>
        <p:nvSpPr>
          <p:cNvPr id="37" name="Text Placeholder 33"/>
          <p:cNvSpPr>
            <a:spLocks noGrp="1"/>
          </p:cNvSpPr>
          <p:nvPr userDrawn="1">
            <p:ph type="body" sz="quarter" idx="16"/>
          </p:nvPr>
        </p:nvSpPr>
        <p:spPr>
          <a:xfrm>
            <a:off x="1967541" y="4294783"/>
            <a:ext cx="9505056" cy="766399"/>
          </a:xfrm>
        </p:spPr>
        <p:txBody>
          <a:bodyPr anchor="ctr"/>
          <a:lstStyle>
            <a:lvl1pPr marL="0" indent="0" algn="l">
              <a:buNone/>
              <a:defRPr lang="en-GB" sz="2133" b="0" i="0" kern="1200" noProof="0" dirty="0">
                <a:solidFill>
                  <a:schemeClr val="tx1"/>
                </a:solidFill>
                <a:latin typeface="Georgia"/>
                <a:ea typeface="+mn-ea"/>
                <a:cs typeface="Georgia"/>
              </a:defRPr>
            </a:lvl1pPr>
            <a:lvl2pPr algn="l">
              <a:defRPr sz="1867" b="1" i="0">
                <a:latin typeface="Arial"/>
                <a:cs typeface="Arial"/>
              </a:defRPr>
            </a:lvl2pPr>
            <a:lvl3pPr algn="l">
              <a:defRPr sz="1867" b="1" i="0">
                <a:latin typeface="Arial"/>
                <a:cs typeface="Arial"/>
              </a:defRPr>
            </a:lvl3pPr>
            <a:lvl4pPr algn="l">
              <a:defRPr sz="1867" b="1" i="0">
                <a:latin typeface="Arial"/>
                <a:cs typeface="Arial"/>
              </a:defRPr>
            </a:lvl4pPr>
            <a:lvl5pPr algn="l">
              <a:defRPr sz="1867" b="1" i="0">
                <a:latin typeface="Arial"/>
                <a:cs typeface="Arial"/>
              </a:defRPr>
            </a:lvl5pPr>
          </a:lstStyle>
          <a:p>
            <a:pPr lvl="0"/>
            <a:r>
              <a:rPr lang="fi-FI" noProof="0"/>
              <a:t>Muokkaa tekstin perustyylejä</a:t>
            </a:r>
          </a:p>
        </p:txBody>
      </p:sp>
      <p:sp>
        <p:nvSpPr>
          <p:cNvPr id="38" name="Text Placeholder 33"/>
          <p:cNvSpPr>
            <a:spLocks noGrp="1"/>
          </p:cNvSpPr>
          <p:nvPr userDrawn="1">
            <p:ph type="body" sz="quarter" idx="17"/>
          </p:nvPr>
        </p:nvSpPr>
        <p:spPr>
          <a:xfrm>
            <a:off x="1967541" y="5158879"/>
            <a:ext cx="9505056" cy="766399"/>
          </a:xfrm>
        </p:spPr>
        <p:txBody>
          <a:bodyPr anchor="ctr"/>
          <a:lstStyle>
            <a:lvl1pPr marL="0" indent="0" algn="l">
              <a:buNone/>
              <a:defRPr lang="en-GB" sz="2133" b="0" i="0" kern="1200" noProof="0" dirty="0">
                <a:solidFill>
                  <a:schemeClr val="tx1"/>
                </a:solidFill>
                <a:latin typeface="Georgia"/>
                <a:ea typeface="+mn-ea"/>
                <a:cs typeface="Georgia"/>
              </a:defRPr>
            </a:lvl1pPr>
            <a:lvl2pPr algn="l">
              <a:defRPr sz="1867" b="1" i="0">
                <a:latin typeface="Arial"/>
                <a:cs typeface="Arial"/>
              </a:defRPr>
            </a:lvl2pPr>
            <a:lvl3pPr algn="l">
              <a:defRPr sz="1867" b="1" i="0">
                <a:latin typeface="Arial"/>
                <a:cs typeface="Arial"/>
              </a:defRPr>
            </a:lvl3pPr>
            <a:lvl4pPr algn="l">
              <a:defRPr sz="1867" b="1" i="0">
                <a:latin typeface="Arial"/>
                <a:cs typeface="Arial"/>
              </a:defRPr>
            </a:lvl4pPr>
            <a:lvl5pPr algn="l">
              <a:defRPr sz="1867" b="1" i="0">
                <a:latin typeface="Arial"/>
                <a:cs typeface="Arial"/>
              </a:defRPr>
            </a:lvl5pPr>
          </a:lstStyle>
          <a:p>
            <a:pPr lvl="0"/>
            <a:r>
              <a:rPr lang="fi-FI" noProof="0"/>
              <a:t>Muokkaa tekstin perustyylejä</a:t>
            </a:r>
          </a:p>
        </p:txBody>
      </p:sp>
      <p:pic>
        <p:nvPicPr>
          <p:cNvPr id="9" name="Picture 8" descr="SITRA_BLACK.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00523" y="6360001"/>
            <a:ext cx="1103445" cy="214724"/>
          </a:xfrm>
          <a:prstGeom prst="rect">
            <a:avLst/>
          </a:prstGeom>
        </p:spPr>
      </p:pic>
    </p:spTree>
    <p:extLst>
      <p:ext uri="{BB962C8B-B14F-4D97-AF65-F5344CB8AC3E}">
        <p14:creationId xmlns:p14="http://schemas.microsoft.com/office/powerpoint/2010/main" val="92420977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Luettelo musta">
    <p:spTree>
      <p:nvGrpSpPr>
        <p:cNvPr id="1" name=""/>
        <p:cNvGrpSpPr/>
        <p:nvPr/>
      </p:nvGrpSpPr>
      <p:grpSpPr>
        <a:xfrm>
          <a:off x="0" y="0"/>
          <a:ext cx="0" cy="0"/>
          <a:chOff x="0" y="0"/>
          <a:chExt cx="0" cy="0"/>
        </a:xfrm>
      </p:grpSpPr>
      <p:sp>
        <p:nvSpPr>
          <p:cNvPr id="33" name="Rectangle 32"/>
          <p:cNvSpPr/>
          <p:nvPr userDrawn="1"/>
        </p:nvSpPr>
        <p:spPr>
          <a:xfrm>
            <a:off x="0" y="0"/>
            <a:ext cx="12192000" cy="6864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a:p>
        </p:txBody>
      </p:sp>
      <p:sp>
        <p:nvSpPr>
          <p:cNvPr id="27" name="Title 1"/>
          <p:cNvSpPr>
            <a:spLocks noGrp="1"/>
          </p:cNvSpPr>
          <p:nvPr>
            <p:ph type="title"/>
          </p:nvPr>
        </p:nvSpPr>
        <p:spPr>
          <a:xfrm>
            <a:off x="719404" y="548681"/>
            <a:ext cx="10753193" cy="1078364"/>
          </a:xfrm>
        </p:spPr>
        <p:txBody>
          <a:bodyPr anchor="t"/>
          <a:lstStyle>
            <a:lvl1pPr algn="l">
              <a:defRPr sz="3200">
                <a:solidFill>
                  <a:schemeClr val="bg1"/>
                </a:solidFill>
              </a:defRPr>
            </a:lvl1pPr>
          </a:lstStyle>
          <a:p>
            <a:r>
              <a:rPr lang="fi-FI" noProof="0"/>
              <a:t>Muokkaa ots. perustyyl. napsautt.</a:t>
            </a:r>
            <a:endParaRPr lang="en-GB" noProof="0"/>
          </a:p>
        </p:txBody>
      </p:sp>
      <p:sp>
        <p:nvSpPr>
          <p:cNvPr id="28" name="Text Placeholder 33"/>
          <p:cNvSpPr>
            <a:spLocks noGrp="1"/>
          </p:cNvSpPr>
          <p:nvPr>
            <p:ph type="body" sz="quarter" idx="13"/>
          </p:nvPr>
        </p:nvSpPr>
        <p:spPr>
          <a:xfrm>
            <a:off x="1968501" y="1700808"/>
            <a:ext cx="9504097" cy="768085"/>
          </a:xfrm>
        </p:spPr>
        <p:txBody>
          <a:bodyPr anchor="ctr"/>
          <a:lstStyle>
            <a:lvl1pPr marL="0" indent="0" algn="l">
              <a:buNone/>
              <a:defRPr sz="2133" b="0" i="0">
                <a:solidFill>
                  <a:schemeClr val="bg1"/>
                </a:solidFill>
                <a:latin typeface="Georgia"/>
                <a:cs typeface="Georgia"/>
              </a:defRPr>
            </a:lvl1pPr>
            <a:lvl2pPr algn="l">
              <a:defRPr sz="1867" b="1" i="0">
                <a:latin typeface="Arial"/>
                <a:cs typeface="Arial"/>
              </a:defRPr>
            </a:lvl2pPr>
            <a:lvl3pPr algn="l">
              <a:defRPr sz="1867" b="1" i="0">
                <a:latin typeface="Arial"/>
                <a:cs typeface="Arial"/>
              </a:defRPr>
            </a:lvl3pPr>
            <a:lvl4pPr algn="l">
              <a:defRPr sz="1867" b="1" i="0">
                <a:latin typeface="Arial"/>
                <a:cs typeface="Arial"/>
              </a:defRPr>
            </a:lvl4pPr>
            <a:lvl5pPr algn="l">
              <a:defRPr sz="1867" b="1" i="0">
                <a:latin typeface="Arial"/>
                <a:cs typeface="Arial"/>
              </a:defRPr>
            </a:lvl5pPr>
          </a:lstStyle>
          <a:p>
            <a:pPr lvl="0"/>
            <a:r>
              <a:rPr lang="fi-FI" noProof="0"/>
              <a:t>Muokkaa tekstin perustyylejä</a:t>
            </a:r>
          </a:p>
        </p:txBody>
      </p:sp>
      <p:sp>
        <p:nvSpPr>
          <p:cNvPr id="29" name="Text Placeholder 33"/>
          <p:cNvSpPr>
            <a:spLocks noGrp="1"/>
          </p:cNvSpPr>
          <p:nvPr>
            <p:ph type="body" sz="quarter" idx="14"/>
          </p:nvPr>
        </p:nvSpPr>
        <p:spPr>
          <a:xfrm>
            <a:off x="1968501" y="2566591"/>
            <a:ext cx="9504097" cy="766399"/>
          </a:xfrm>
        </p:spPr>
        <p:txBody>
          <a:bodyPr anchor="ctr"/>
          <a:lstStyle>
            <a:lvl1pPr marL="0" indent="0" algn="l">
              <a:buNone/>
              <a:defRPr lang="en-GB" sz="2133" b="0" i="0" kern="1200" noProof="0" dirty="0">
                <a:solidFill>
                  <a:schemeClr val="bg1"/>
                </a:solidFill>
                <a:latin typeface="Georgia"/>
                <a:ea typeface="+mn-ea"/>
                <a:cs typeface="Georgia"/>
              </a:defRPr>
            </a:lvl1pPr>
            <a:lvl2pPr algn="l">
              <a:defRPr sz="1867" b="1" i="0">
                <a:latin typeface="Arial"/>
                <a:cs typeface="Arial"/>
              </a:defRPr>
            </a:lvl2pPr>
            <a:lvl3pPr algn="l">
              <a:defRPr sz="1867" b="1" i="0">
                <a:latin typeface="Arial"/>
                <a:cs typeface="Arial"/>
              </a:defRPr>
            </a:lvl3pPr>
            <a:lvl4pPr algn="l">
              <a:defRPr sz="1867" b="1" i="0">
                <a:latin typeface="Arial"/>
                <a:cs typeface="Arial"/>
              </a:defRPr>
            </a:lvl4pPr>
            <a:lvl5pPr algn="l">
              <a:defRPr sz="1867" b="1" i="0">
                <a:latin typeface="Arial"/>
                <a:cs typeface="Arial"/>
              </a:defRPr>
            </a:lvl5pPr>
          </a:lstStyle>
          <a:p>
            <a:pPr lvl="0"/>
            <a:r>
              <a:rPr lang="fi-FI" noProof="0"/>
              <a:t>Muokkaa tekstin perustyylejä</a:t>
            </a:r>
          </a:p>
        </p:txBody>
      </p:sp>
      <p:sp>
        <p:nvSpPr>
          <p:cNvPr id="30" name="Text Placeholder 33"/>
          <p:cNvSpPr>
            <a:spLocks noGrp="1"/>
          </p:cNvSpPr>
          <p:nvPr>
            <p:ph type="body" sz="quarter" idx="15"/>
          </p:nvPr>
        </p:nvSpPr>
        <p:spPr>
          <a:xfrm>
            <a:off x="1968501" y="3430687"/>
            <a:ext cx="9504097" cy="766399"/>
          </a:xfrm>
        </p:spPr>
        <p:txBody>
          <a:bodyPr anchor="ctr"/>
          <a:lstStyle>
            <a:lvl1pPr marL="0" indent="0" algn="l">
              <a:buNone/>
              <a:defRPr lang="en-GB" sz="2133" b="0" i="0" kern="1200" noProof="0" dirty="0">
                <a:solidFill>
                  <a:schemeClr val="bg1"/>
                </a:solidFill>
                <a:latin typeface="Georgia"/>
                <a:ea typeface="+mn-ea"/>
                <a:cs typeface="Georgia"/>
              </a:defRPr>
            </a:lvl1pPr>
            <a:lvl2pPr algn="l">
              <a:defRPr sz="1867" b="1" i="0">
                <a:latin typeface="Arial"/>
                <a:cs typeface="Arial"/>
              </a:defRPr>
            </a:lvl2pPr>
            <a:lvl3pPr algn="l">
              <a:defRPr sz="1867" b="1" i="0">
                <a:latin typeface="Arial"/>
                <a:cs typeface="Arial"/>
              </a:defRPr>
            </a:lvl3pPr>
            <a:lvl4pPr algn="l">
              <a:defRPr sz="1867" b="1" i="0">
                <a:latin typeface="Arial"/>
                <a:cs typeface="Arial"/>
              </a:defRPr>
            </a:lvl4pPr>
            <a:lvl5pPr algn="l">
              <a:defRPr sz="1867" b="1" i="0">
                <a:latin typeface="Arial"/>
                <a:cs typeface="Arial"/>
              </a:defRPr>
            </a:lvl5pPr>
          </a:lstStyle>
          <a:p>
            <a:pPr lvl="0"/>
            <a:r>
              <a:rPr lang="fi-FI" noProof="0"/>
              <a:t>Muokkaa tekstin perustyylejä</a:t>
            </a:r>
          </a:p>
        </p:txBody>
      </p:sp>
      <p:sp>
        <p:nvSpPr>
          <p:cNvPr id="31" name="Text Placeholder 33"/>
          <p:cNvSpPr>
            <a:spLocks noGrp="1"/>
          </p:cNvSpPr>
          <p:nvPr>
            <p:ph type="body" sz="quarter" idx="16"/>
          </p:nvPr>
        </p:nvSpPr>
        <p:spPr>
          <a:xfrm>
            <a:off x="1967541" y="4294783"/>
            <a:ext cx="9505056" cy="766399"/>
          </a:xfrm>
        </p:spPr>
        <p:txBody>
          <a:bodyPr anchor="ctr"/>
          <a:lstStyle>
            <a:lvl1pPr marL="0" indent="0" algn="l">
              <a:buNone/>
              <a:defRPr lang="en-GB" sz="2133" b="0" i="0" kern="1200" noProof="0" dirty="0">
                <a:solidFill>
                  <a:schemeClr val="bg1"/>
                </a:solidFill>
                <a:latin typeface="Georgia"/>
                <a:ea typeface="+mn-ea"/>
                <a:cs typeface="Georgia"/>
              </a:defRPr>
            </a:lvl1pPr>
            <a:lvl2pPr algn="l">
              <a:defRPr sz="1867" b="1" i="0">
                <a:latin typeface="Arial"/>
                <a:cs typeface="Arial"/>
              </a:defRPr>
            </a:lvl2pPr>
            <a:lvl3pPr algn="l">
              <a:defRPr sz="1867" b="1" i="0">
                <a:latin typeface="Arial"/>
                <a:cs typeface="Arial"/>
              </a:defRPr>
            </a:lvl3pPr>
            <a:lvl4pPr algn="l">
              <a:defRPr sz="1867" b="1" i="0">
                <a:latin typeface="Arial"/>
                <a:cs typeface="Arial"/>
              </a:defRPr>
            </a:lvl4pPr>
            <a:lvl5pPr algn="l">
              <a:defRPr sz="1867" b="1" i="0">
                <a:latin typeface="Arial"/>
                <a:cs typeface="Arial"/>
              </a:defRPr>
            </a:lvl5pPr>
          </a:lstStyle>
          <a:p>
            <a:pPr lvl="0"/>
            <a:r>
              <a:rPr lang="fi-FI" noProof="0"/>
              <a:t>Muokkaa tekstin perustyylejä</a:t>
            </a:r>
          </a:p>
        </p:txBody>
      </p:sp>
      <p:sp>
        <p:nvSpPr>
          <p:cNvPr id="32" name="Text Placeholder 33"/>
          <p:cNvSpPr>
            <a:spLocks noGrp="1"/>
          </p:cNvSpPr>
          <p:nvPr>
            <p:ph type="body" sz="quarter" idx="17"/>
          </p:nvPr>
        </p:nvSpPr>
        <p:spPr>
          <a:xfrm>
            <a:off x="1967541" y="5158879"/>
            <a:ext cx="9505056" cy="766399"/>
          </a:xfrm>
        </p:spPr>
        <p:txBody>
          <a:bodyPr anchor="ctr"/>
          <a:lstStyle>
            <a:lvl1pPr marL="0" indent="0" algn="l">
              <a:buNone/>
              <a:defRPr lang="en-GB" sz="2133" b="0" i="0" kern="1200" noProof="0" dirty="0">
                <a:solidFill>
                  <a:schemeClr val="bg1"/>
                </a:solidFill>
                <a:latin typeface="Georgia"/>
                <a:ea typeface="+mn-ea"/>
                <a:cs typeface="Georgia"/>
              </a:defRPr>
            </a:lvl1pPr>
            <a:lvl2pPr algn="l">
              <a:defRPr sz="1867" b="1" i="0">
                <a:latin typeface="Arial"/>
                <a:cs typeface="Arial"/>
              </a:defRPr>
            </a:lvl2pPr>
            <a:lvl3pPr algn="l">
              <a:defRPr sz="1867" b="1" i="0">
                <a:latin typeface="Arial"/>
                <a:cs typeface="Arial"/>
              </a:defRPr>
            </a:lvl3pPr>
            <a:lvl4pPr algn="l">
              <a:defRPr sz="1867" b="1" i="0">
                <a:latin typeface="Arial"/>
                <a:cs typeface="Arial"/>
              </a:defRPr>
            </a:lvl4pPr>
            <a:lvl5pPr algn="l">
              <a:defRPr sz="1867" b="1" i="0">
                <a:latin typeface="Arial"/>
                <a:cs typeface="Arial"/>
              </a:defRPr>
            </a:lvl5pPr>
          </a:lstStyle>
          <a:p>
            <a:pPr lvl="0"/>
            <a:r>
              <a:rPr lang="fi-FI" noProof="0"/>
              <a:t>Muokkaa tekstin perustyylejä</a:t>
            </a:r>
          </a:p>
        </p:txBody>
      </p:sp>
      <p:pic>
        <p:nvPicPr>
          <p:cNvPr id="10" name="Picture 9" descr="SITRA_WHITE.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00000" y="6360000"/>
            <a:ext cx="1110000" cy="216000"/>
          </a:xfrm>
          <a:prstGeom prst="rect">
            <a:avLst/>
          </a:prstGeom>
        </p:spPr>
      </p:pic>
    </p:spTree>
    <p:extLst>
      <p:ext uri="{BB962C8B-B14F-4D97-AF65-F5344CB8AC3E}">
        <p14:creationId xmlns:p14="http://schemas.microsoft.com/office/powerpoint/2010/main" val="1649043668"/>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Graafi">
    <p:spTree>
      <p:nvGrpSpPr>
        <p:cNvPr id="1" name=""/>
        <p:cNvGrpSpPr/>
        <p:nvPr/>
      </p:nvGrpSpPr>
      <p:grpSpPr>
        <a:xfrm>
          <a:off x="0" y="0"/>
          <a:ext cx="0" cy="0"/>
          <a:chOff x="0" y="0"/>
          <a:chExt cx="0" cy="0"/>
        </a:xfrm>
      </p:grpSpPr>
      <p:sp>
        <p:nvSpPr>
          <p:cNvPr id="7" name="Title 6"/>
          <p:cNvSpPr>
            <a:spLocks noGrp="1"/>
          </p:cNvSpPr>
          <p:nvPr>
            <p:ph type="title"/>
          </p:nvPr>
        </p:nvSpPr>
        <p:spPr>
          <a:xfrm>
            <a:off x="623392" y="548681"/>
            <a:ext cx="10945216" cy="864096"/>
          </a:xfrm>
        </p:spPr>
        <p:txBody>
          <a:bodyPr/>
          <a:lstStyle>
            <a:lvl1pPr>
              <a:defRPr sz="3200"/>
            </a:lvl1pPr>
          </a:lstStyle>
          <a:p>
            <a:r>
              <a:rPr lang="fi-FI" noProof="0"/>
              <a:t>Muokkaa ots. perustyyl. napsautt.</a:t>
            </a:r>
            <a:endParaRPr lang="en-GB" noProof="0"/>
          </a:p>
        </p:txBody>
      </p:sp>
      <p:pic>
        <p:nvPicPr>
          <p:cNvPr id="6" name="Picture 5" descr="SITRA_BLACK.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00523" y="6360001"/>
            <a:ext cx="1103445" cy="214724"/>
          </a:xfrm>
          <a:prstGeom prst="rect">
            <a:avLst/>
          </a:prstGeom>
        </p:spPr>
      </p:pic>
      <p:sp>
        <p:nvSpPr>
          <p:cNvPr id="4" name="Content Placeholder 3"/>
          <p:cNvSpPr>
            <a:spLocks noGrp="1"/>
          </p:cNvSpPr>
          <p:nvPr>
            <p:ph sz="quarter" idx="11"/>
          </p:nvPr>
        </p:nvSpPr>
        <p:spPr>
          <a:xfrm>
            <a:off x="623392" y="1508786"/>
            <a:ext cx="10945216" cy="4415764"/>
          </a:xfrm>
        </p:spPr>
        <p:txBody>
          <a:bodyPr/>
          <a:lstStyle/>
          <a:p>
            <a:pPr lvl="0"/>
            <a:r>
              <a:rPr lang="fi-FI" noProof="0"/>
              <a:t>Muokkaa tekstin perustyylejä</a:t>
            </a:r>
          </a:p>
          <a:p>
            <a:pPr lvl="1"/>
            <a:r>
              <a:rPr lang="fi-FI" noProof="0"/>
              <a:t>toinen taso</a:t>
            </a:r>
          </a:p>
          <a:p>
            <a:pPr lvl="2"/>
            <a:r>
              <a:rPr lang="fi-FI" noProof="0"/>
              <a:t>kolmas taso</a:t>
            </a:r>
          </a:p>
          <a:p>
            <a:pPr lvl="3"/>
            <a:r>
              <a:rPr lang="fi-FI" noProof="0"/>
              <a:t>neljäs taso</a:t>
            </a:r>
          </a:p>
        </p:txBody>
      </p:sp>
    </p:spTree>
    <p:extLst>
      <p:ext uri="{BB962C8B-B14F-4D97-AF65-F5344CB8AC3E}">
        <p14:creationId xmlns:p14="http://schemas.microsoft.com/office/powerpoint/2010/main" val="79738490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Mustapohjainen graafi">
    <p:spTree>
      <p:nvGrpSpPr>
        <p:cNvPr id="1" name=""/>
        <p:cNvGrpSpPr/>
        <p:nvPr/>
      </p:nvGrpSpPr>
      <p:grpSpPr>
        <a:xfrm>
          <a:off x="0" y="0"/>
          <a:ext cx="0" cy="0"/>
          <a:chOff x="0" y="0"/>
          <a:chExt cx="0" cy="0"/>
        </a:xfrm>
      </p:grpSpPr>
      <p:sp>
        <p:nvSpPr>
          <p:cNvPr id="5" name="Rectangle 4"/>
          <p:cNvSpPr/>
          <p:nvPr userDrawn="1"/>
        </p:nvSpPr>
        <p:spPr>
          <a:xfrm>
            <a:off x="0" y="0"/>
            <a:ext cx="12192000" cy="6864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23392" y="548680"/>
            <a:ext cx="10945216" cy="886343"/>
          </a:xfrm>
        </p:spPr>
        <p:txBody>
          <a:bodyPr/>
          <a:lstStyle>
            <a:lvl1pPr>
              <a:defRPr sz="3200">
                <a:solidFill>
                  <a:schemeClr val="bg1"/>
                </a:solidFill>
              </a:defRPr>
            </a:lvl1pPr>
          </a:lstStyle>
          <a:p>
            <a:r>
              <a:rPr lang="fi-FI"/>
              <a:t>Muokkaa ots. perustyyl. napsautt.</a:t>
            </a:r>
            <a:endParaRPr lang="en-US"/>
          </a:p>
        </p:txBody>
      </p:sp>
      <p:pic>
        <p:nvPicPr>
          <p:cNvPr id="7" name="Picture 6" descr="SITRA_WHITE.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00000" y="6360000"/>
            <a:ext cx="1110000" cy="216000"/>
          </a:xfrm>
          <a:prstGeom prst="rect">
            <a:avLst/>
          </a:prstGeom>
        </p:spPr>
      </p:pic>
      <p:sp>
        <p:nvSpPr>
          <p:cNvPr id="6" name="Content Placeholder 5"/>
          <p:cNvSpPr>
            <a:spLocks noGrp="1"/>
          </p:cNvSpPr>
          <p:nvPr>
            <p:ph sz="quarter" idx="11"/>
          </p:nvPr>
        </p:nvSpPr>
        <p:spPr>
          <a:xfrm>
            <a:off x="623393" y="1509185"/>
            <a:ext cx="10943167" cy="460798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stStyle>
          <a:p>
            <a:pPr lvl="0"/>
            <a:r>
              <a:rPr lang="fi-FI"/>
              <a:t>Muokkaa tekstin perustyylejä</a:t>
            </a:r>
          </a:p>
          <a:p>
            <a:pPr lvl="1"/>
            <a:r>
              <a:rPr lang="fi-FI"/>
              <a:t>toinen taso</a:t>
            </a:r>
          </a:p>
          <a:p>
            <a:pPr lvl="2"/>
            <a:r>
              <a:rPr lang="fi-FI"/>
              <a:t>kolmas taso</a:t>
            </a:r>
          </a:p>
          <a:p>
            <a:pPr lvl="3"/>
            <a:r>
              <a:rPr lang="fi-FI"/>
              <a:t>neljäs taso</a:t>
            </a:r>
          </a:p>
        </p:txBody>
      </p:sp>
    </p:spTree>
    <p:extLst>
      <p:ext uri="{BB962C8B-B14F-4D97-AF65-F5344CB8AC3E}">
        <p14:creationId xmlns:p14="http://schemas.microsoft.com/office/powerpoint/2010/main" val="18794687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luettelo TP">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3C4AC27-49F9-BB4D-81D3-665AB744D256}"/>
              </a:ext>
            </a:extLst>
          </p:cNvPr>
          <p:cNvPicPr>
            <a:picLocks noChangeAspect="1"/>
          </p:cNvPicPr>
          <p:nvPr userDrawn="1"/>
        </p:nvPicPr>
        <p:blipFill>
          <a:blip r:embed="rId2"/>
          <a:stretch>
            <a:fillRect/>
          </a:stretch>
        </p:blipFill>
        <p:spPr>
          <a:xfrm>
            <a:off x="11073600" y="6490800"/>
            <a:ext cx="961200" cy="181192"/>
          </a:xfrm>
          <a:prstGeom prst="rect">
            <a:avLst/>
          </a:prstGeom>
        </p:spPr>
      </p:pic>
      <p:sp>
        <p:nvSpPr>
          <p:cNvPr id="12" name="Title 1">
            <a:extLst>
              <a:ext uri="{FF2B5EF4-FFF2-40B4-BE49-F238E27FC236}">
                <a16:creationId xmlns:a16="http://schemas.microsoft.com/office/drawing/2014/main" id="{DB477874-8C1D-E94F-A3D8-E16F5E599716}"/>
              </a:ext>
            </a:extLst>
          </p:cNvPr>
          <p:cNvSpPr>
            <a:spLocks noGrp="1"/>
          </p:cNvSpPr>
          <p:nvPr>
            <p:ph type="title"/>
          </p:nvPr>
        </p:nvSpPr>
        <p:spPr>
          <a:xfrm>
            <a:off x="1055688" y="548681"/>
            <a:ext cx="10080625" cy="1078364"/>
          </a:xfrm>
          <a:prstGeom prst="rect">
            <a:avLst/>
          </a:prstGeom>
        </p:spPr>
        <p:txBody>
          <a:bodyPr anchor="t"/>
          <a:lstStyle>
            <a:lvl1pPr algn="l">
              <a:defRPr sz="3200">
                <a:solidFill>
                  <a:schemeClr val="bg1"/>
                </a:solidFill>
              </a:defRPr>
            </a:lvl1pPr>
          </a:lstStyle>
          <a:p>
            <a:r>
              <a:rPr lang="fi-FI"/>
              <a:t>Muokkaa ots. perustyyl. napsautt.</a:t>
            </a:r>
            <a:endParaRPr lang="en-US"/>
          </a:p>
        </p:txBody>
      </p:sp>
      <p:sp>
        <p:nvSpPr>
          <p:cNvPr id="13" name="Text Placeholder 33">
            <a:extLst>
              <a:ext uri="{FF2B5EF4-FFF2-40B4-BE49-F238E27FC236}">
                <a16:creationId xmlns:a16="http://schemas.microsoft.com/office/drawing/2014/main" id="{144EC256-532F-144F-A18F-24538A30820C}"/>
              </a:ext>
            </a:extLst>
          </p:cNvPr>
          <p:cNvSpPr>
            <a:spLocks noGrp="1"/>
          </p:cNvSpPr>
          <p:nvPr>
            <p:ph type="body" sz="quarter" idx="13"/>
          </p:nvPr>
        </p:nvSpPr>
        <p:spPr>
          <a:xfrm>
            <a:off x="1775805" y="1605095"/>
            <a:ext cx="9360508" cy="768085"/>
          </a:xfrm>
          <a:prstGeom prst="rect">
            <a:avLst/>
          </a:prstGeom>
        </p:spPr>
        <p:txBody>
          <a:bodyPr anchor="ctr"/>
          <a:lstStyle>
            <a:lvl1pPr marL="0" indent="0" algn="l">
              <a:buNone/>
              <a:defRPr sz="2133" b="0" i="0">
                <a:solidFill>
                  <a:schemeClr val="bg1"/>
                </a:solidFill>
                <a:latin typeface="Georgia"/>
                <a:cs typeface="Georgia"/>
              </a:defRPr>
            </a:lvl1pPr>
            <a:lvl2pPr algn="l">
              <a:defRPr sz="1867" b="1" i="0">
                <a:latin typeface="Arial"/>
                <a:cs typeface="Arial"/>
              </a:defRPr>
            </a:lvl2pPr>
            <a:lvl3pPr algn="l">
              <a:defRPr sz="1867" b="1" i="0">
                <a:latin typeface="Arial"/>
                <a:cs typeface="Arial"/>
              </a:defRPr>
            </a:lvl3pPr>
            <a:lvl4pPr algn="l">
              <a:defRPr sz="1867" b="1" i="0">
                <a:latin typeface="Arial"/>
                <a:cs typeface="Arial"/>
              </a:defRPr>
            </a:lvl4pPr>
            <a:lvl5pPr algn="l">
              <a:defRPr sz="1867" b="1" i="0">
                <a:latin typeface="Arial"/>
                <a:cs typeface="Arial"/>
              </a:defRPr>
            </a:lvl5pPr>
          </a:lstStyle>
          <a:p>
            <a:pPr lvl="0"/>
            <a:r>
              <a:rPr lang="fi-FI"/>
              <a:t>Muokkaa tekstin perustyylejä napsauttamalla</a:t>
            </a:r>
          </a:p>
        </p:txBody>
      </p:sp>
      <p:sp>
        <p:nvSpPr>
          <p:cNvPr id="14" name="Text Placeholder 33">
            <a:extLst>
              <a:ext uri="{FF2B5EF4-FFF2-40B4-BE49-F238E27FC236}">
                <a16:creationId xmlns:a16="http://schemas.microsoft.com/office/drawing/2014/main" id="{1D88BC63-4704-6447-AB37-6224F6547DEA}"/>
              </a:ext>
            </a:extLst>
          </p:cNvPr>
          <p:cNvSpPr>
            <a:spLocks noGrp="1"/>
          </p:cNvSpPr>
          <p:nvPr>
            <p:ph type="body" sz="quarter" idx="14"/>
          </p:nvPr>
        </p:nvSpPr>
        <p:spPr>
          <a:xfrm>
            <a:off x="1774826" y="2506683"/>
            <a:ext cx="9361488" cy="766399"/>
          </a:xfrm>
          <a:prstGeom prst="rect">
            <a:avLst/>
          </a:prstGeom>
        </p:spPr>
        <p:txBody>
          <a:bodyPr anchor="ctr"/>
          <a:lstStyle>
            <a:lvl1pPr marL="0" indent="0" algn="l">
              <a:buNone/>
              <a:defRPr lang="fi-FI" sz="2133" b="0" i="0" kern="1200" dirty="0" err="1">
                <a:solidFill>
                  <a:schemeClr val="bg1"/>
                </a:solidFill>
                <a:latin typeface="Georgia"/>
                <a:ea typeface="+mn-ea"/>
                <a:cs typeface="Georgia"/>
              </a:defRPr>
            </a:lvl1pPr>
            <a:lvl2pPr algn="l">
              <a:defRPr sz="1867" b="1" i="0">
                <a:latin typeface="Arial"/>
                <a:cs typeface="Arial"/>
              </a:defRPr>
            </a:lvl2pPr>
            <a:lvl3pPr algn="l">
              <a:defRPr sz="1867" b="1" i="0">
                <a:latin typeface="Arial"/>
                <a:cs typeface="Arial"/>
              </a:defRPr>
            </a:lvl3pPr>
            <a:lvl4pPr algn="l">
              <a:defRPr sz="1867" b="1" i="0">
                <a:latin typeface="Arial"/>
                <a:cs typeface="Arial"/>
              </a:defRPr>
            </a:lvl4pPr>
            <a:lvl5pPr algn="l">
              <a:defRPr sz="1867" b="1" i="0">
                <a:latin typeface="Arial"/>
                <a:cs typeface="Arial"/>
              </a:defRPr>
            </a:lvl5pPr>
          </a:lstStyle>
          <a:p>
            <a:pPr lvl="0"/>
            <a:r>
              <a:rPr lang="fi-FI"/>
              <a:t>Muokkaa tekstin perustyylejä napsauttamalla</a:t>
            </a:r>
          </a:p>
        </p:txBody>
      </p:sp>
      <p:sp>
        <p:nvSpPr>
          <p:cNvPr id="15" name="Text Placeholder 33">
            <a:extLst>
              <a:ext uri="{FF2B5EF4-FFF2-40B4-BE49-F238E27FC236}">
                <a16:creationId xmlns:a16="http://schemas.microsoft.com/office/drawing/2014/main" id="{D2C5BCCD-F064-7943-BCBE-33C3DA3694E7}"/>
              </a:ext>
            </a:extLst>
          </p:cNvPr>
          <p:cNvSpPr>
            <a:spLocks noGrp="1"/>
          </p:cNvSpPr>
          <p:nvPr>
            <p:ph type="body" sz="quarter" idx="15"/>
          </p:nvPr>
        </p:nvSpPr>
        <p:spPr>
          <a:xfrm>
            <a:off x="1775805" y="3406585"/>
            <a:ext cx="9360508" cy="766399"/>
          </a:xfrm>
          <a:prstGeom prst="rect">
            <a:avLst/>
          </a:prstGeom>
        </p:spPr>
        <p:txBody>
          <a:bodyPr anchor="ctr"/>
          <a:lstStyle>
            <a:lvl1pPr marL="0" indent="0" algn="l">
              <a:buNone/>
              <a:defRPr lang="fi-FI" sz="2133" b="0" i="0" kern="1200" dirty="0" err="1">
                <a:solidFill>
                  <a:schemeClr val="bg1"/>
                </a:solidFill>
                <a:latin typeface="Georgia"/>
                <a:ea typeface="+mn-ea"/>
                <a:cs typeface="Georgia"/>
              </a:defRPr>
            </a:lvl1pPr>
            <a:lvl2pPr algn="l">
              <a:defRPr sz="1867" b="1" i="0">
                <a:latin typeface="Arial"/>
                <a:cs typeface="Arial"/>
              </a:defRPr>
            </a:lvl2pPr>
            <a:lvl3pPr algn="l">
              <a:defRPr sz="1867" b="1" i="0">
                <a:latin typeface="Arial"/>
                <a:cs typeface="Arial"/>
              </a:defRPr>
            </a:lvl3pPr>
            <a:lvl4pPr algn="l">
              <a:defRPr sz="1867" b="1" i="0">
                <a:latin typeface="Arial"/>
                <a:cs typeface="Arial"/>
              </a:defRPr>
            </a:lvl4pPr>
            <a:lvl5pPr algn="l">
              <a:defRPr sz="1867" b="1" i="0">
                <a:latin typeface="Arial"/>
                <a:cs typeface="Arial"/>
              </a:defRPr>
            </a:lvl5pPr>
          </a:lstStyle>
          <a:p>
            <a:pPr lvl="0"/>
            <a:r>
              <a:rPr lang="fi-FI"/>
              <a:t>Muokkaa tekstin perustyylejä napsauttamalla</a:t>
            </a:r>
          </a:p>
        </p:txBody>
      </p:sp>
      <p:sp>
        <p:nvSpPr>
          <p:cNvPr id="16" name="Text Placeholder 33">
            <a:extLst>
              <a:ext uri="{FF2B5EF4-FFF2-40B4-BE49-F238E27FC236}">
                <a16:creationId xmlns:a16="http://schemas.microsoft.com/office/drawing/2014/main" id="{04DA962D-B2D3-9647-A841-0720D47991B0}"/>
              </a:ext>
            </a:extLst>
          </p:cNvPr>
          <p:cNvSpPr>
            <a:spLocks noGrp="1"/>
          </p:cNvSpPr>
          <p:nvPr>
            <p:ph type="body" sz="quarter" idx="16"/>
          </p:nvPr>
        </p:nvSpPr>
        <p:spPr>
          <a:xfrm>
            <a:off x="1774825" y="4306487"/>
            <a:ext cx="9361488" cy="766399"/>
          </a:xfrm>
          <a:prstGeom prst="rect">
            <a:avLst/>
          </a:prstGeom>
        </p:spPr>
        <p:txBody>
          <a:bodyPr anchor="ctr"/>
          <a:lstStyle>
            <a:lvl1pPr marL="0" indent="0" algn="l">
              <a:buNone/>
              <a:defRPr lang="fi-FI" sz="2133" b="0" i="0" kern="1200" dirty="0" err="1">
                <a:solidFill>
                  <a:schemeClr val="bg1"/>
                </a:solidFill>
                <a:latin typeface="Georgia"/>
                <a:ea typeface="+mn-ea"/>
                <a:cs typeface="Georgia"/>
              </a:defRPr>
            </a:lvl1pPr>
            <a:lvl2pPr algn="l">
              <a:defRPr sz="1867" b="1" i="0">
                <a:latin typeface="Arial"/>
                <a:cs typeface="Arial"/>
              </a:defRPr>
            </a:lvl2pPr>
            <a:lvl3pPr algn="l">
              <a:defRPr sz="1867" b="1" i="0">
                <a:latin typeface="Arial"/>
                <a:cs typeface="Arial"/>
              </a:defRPr>
            </a:lvl3pPr>
            <a:lvl4pPr algn="l">
              <a:defRPr sz="1867" b="1" i="0">
                <a:latin typeface="Arial"/>
                <a:cs typeface="Arial"/>
              </a:defRPr>
            </a:lvl4pPr>
            <a:lvl5pPr algn="l">
              <a:defRPr sz="1867" b="1" i="0">
                <a:latin typeface="Arial"/>
                <a:cs typeface="Arial"/>
              </a:defRPr>
            </a:lvl5pPr>
          </a:lstStyle>
          <a:p>
            <a:pPr lvl="0"/>
            <a:r>
              <a:rPr lang="fi-FI"/>
              <a:t>Muokkaa tekstin perustyylejä napsauttamalla</a:t>
            </a:r>
          </a:p>
        </p:txBody>
      </p:sp>
      <p:sp>
        <p:nvSpPr>
          <p:cNvPr id="17" name="Text Placeholder 33">
            <a:extLst>
              <a:ext uri="{FF2B5EF4-FFF2-40B4-BE49-F238E27FC236}">
                <a16:creationId xmlns:a16="http://schemas.microsoft.com/office/drawing/2014/main" id="{1724C58E-0E8F-2C40-AB87-C13229EB7520}"/>
              </a:ext>
            </a:extLst>
          </p:cNvPr>
          <p:cNvSpPr>
            <a:spLocks noGrp="1"/>
          </p:cNvSpPr>
          <p:nvPr>
            <p:ph type="body" sz="quarter" idx="17"/>
          </p:nvPr>
        </p:nvSpPr>
        <p:spPr>
          <a:xfrm>
            <a:off x="1774825" y="5206388"/>
            <a:ext cx="9361488" cy="766399"/>
          </a:xfrm>
          <a:prstGeom prst="rect">
            <a:avLst/>
          </a:prstGeom>
        </p:spPr>
        <p:txBody>
          <a:bodyPr anchor="ctr"/>
          <a:lstStyle>
            <a:lvl1pPr marL="0" indent="0" algn="l">
              <a:buNone/>
              <a:defRPr lang="fi-FI" sz="2133" b="0" i="0" kern="1200" dirty="0" err="1">
                <a:solidFill>
                  <a:schemeClr val="bg1"/>
                </a:solidFill>
                <a:latin typeface="Georgia"/>
                <a:ea typeface="+mn-ea"/>
                <a:cs typeface="Georgia"/>
              </a:defRPr>
            </a:lvl1pPr>
            <a:lvl2pPr algn="l">
              <a:defRPr sz="1867" b="1" i="0">
                <a:latin typeface="Arial"/>
                <a:cs typeface="Arial"/>
              </a:defRPr>
            </a:lvl2pPr>
            <a:lvl3pPr algn="l">
              <a:defRPr sz="1867" b="1" i="0">
                <a:latin typeface="Arial"/>
                <a:cs typeface="Arial"/>
              </a:defRPr>
            </a:lvl3pPr>
            <a:lvl4pPr algn="l">
              <a:defRPr sz="1867" b="1" i="0">
                <a:latin typeface="Arial"/>
                <a:cs typeface="Arial"/>
              </a:defRPr>
            </a:lvl4pPr>
            <a:lvl5pPr algn="l">
              <a:defRPr sz="1867" b="1" i="0">
                <a:latin typeface="Arial"/>
                <a:cs typeface="Arial"/>
              </a:defRPr>
            </a:lvl5pPr>
          </a:lstStyle>
          <a:p>
            <a:pPr lvl="0"/>
            <a:r>
              <a:rPr lang="fi-FI"/>
              <a:t>Muokkaa tekstin perustyylejä napsauttamalla</a:t>
            </a:r>
          </a:p>
        </p:txBody>
      </p:sp>
      <p:sp>
        <p:nvSpPr>
          <p:cNvPr id="2" name="Dian numeron paikkamerkki 1">
            <a:extLst>
              <a:ext uri="{FF2B5EF4-FFF2-40B4-BE49-F238E27FC236}">
                <a16:creationId xmlns:a16="http://schemas.microsoft.com/office/drawing/2014/main" id="{791FFD7E-119C-492E-870A-9BBC3D172779}"/>
              </a:ext>
            </a:extLst>
          </p:cNvPr>
          <p:cNvSpPr>
            <a:spLocks noGrp="1"/>
          </p:cNvSpPr>
          <p:nvPr>
            <p:ph type="sldNum" sz="quarter" idx="18"/>
          </p:nvPr>
        </p:nvSpPr>
        <p:spPr/>
        <p:txBody>
          <a:bodyPr/>
          <a:lstStyle>
            <a:lvl1pPr>
              <a:defRPr>
                <a:solidFill>
                  <a:schemeClr val="bg1"/>
                </a:solidFill>
              </a:defRPr>
            </a:lvl1pPr>
          </a:lstStyle>
          <a:p>
            <a:fld id="{3E078C10-ABC5-4EF7-9B5E-599CE2B16BF5}" type="slidenum">
              <a:rPr lang="LID4096" smtClean="0"/>
              <a:pPr/>
              <a:t>‹#›</a:t>
            </a:fld>
            <a:endParaRPr lang="LID4096"/>
          </a:p>
        </p:txBody>
      </p:sp>
    </p:spTree>
    <p:extLst>
      <p:ext uri="{BB962C8B-B14F-4D97-AF65-F5344CB8AC3E}">
        <p14:creationId xmlns:p14="http://schemas.microsoft.com/office/powerpoint/2010/main" val="1606001717"/>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Only">
  <p:cSld name="Vain otsikko">
    <p:spTree>
      <p:nvGrpSpPr>
        <p:cNvPr id="1" name=""/>
        <p:cNvGrpSpPr/>
        <p:nvPr/>
      </p:nvGrpSpPr>
      <p:grpSpPr>
        <a:xfrm>
          <a:off x="0" y="0"/>
          <a:ext cx="0" cy="0"/>
          <a:chOff x="0" y="0"/>
          <a:chExt cx="0" cy="0"/>
        </a:xfrm>
      </p:grpSpPr>
      <p:sp>
        <p:nvSpPr>
          <p:cNvPr id="2" name="Otsikko 1"/>
          <p:cNvSpPr>
            <a:spLocks noGrp="1"/>
          </p:cNvSpPr>
          <p:nvPr>
            <p:ph type="title"/>
          </p:nvPr>
        </p:nvSpPr>
        <p:spPr/>
        <p:txBody>
          <a:bodyPr/>
          <a:lstStyle/>
          <a:p>
            <a:r>
              <a:rPr lang="fi-FI"/>
              <a:t>Muokkaa ots. perustyyl. napsautt.</a:t>
            </a:r>
          </a:p>
        </p:txBody>
      </p:sp>
      <p:sp>
        <p:nvSpPr>
          <p:cNvPr id="3" name="Päivämäärän paikkamerkki 2"/>
          <p:cNvSpPr>
            <a:spLocks noGrp="1"/>
          </p:cNvSpPr>
          <p:nvPr>
            <p:ph type="dt" sz="half" idx="10"/>
          </p:nvPr>
        </p:nvSpPr>
        <p:spPr>
          <a:xfrm>
            <a:off x="838200" y="6356351"/>
            <a:ext cx="2743200" cy="365125"/>
          </a:xfrm>
          <a:prstGeom prst="rect">
            <a:avLst/>
          </a:prstGeom>
        </p:spPr>
        <p:txBody>
          <a:bodyPr/>
          <a:lstStyle/>
          <a:p>
            <a:fld id="{C29967F6-5A6D-4E17-892E-6E1F776FD062}" type="datetimeFigureOut">
              <a:rPr lang="fi-FI" smtClean="0"/>
              <a:t>24.4.2024</a:t>
            </a:fld>
            <a:endParaRPr lang="fi-FI"/>
          </a:p>
        </p:txBody>
      </p:sp>
      <p:sp>
        <p:nvSpPr>
          <p:cNvPr id="4" name="Alatunnisteen paikkamerkki 3"/>
          <p:cNvSpPr>
            <a:spLocks noGrp="1"/>
          </p:cNvSpPr>
          <p:nvPr>
            <p:ph type="ftr" sz="quarter" idx="11"/>
          </p:nvPr>
        </p:nvSpPr>
        <p:spPr>
          <a:xfrm>
            <a:off x="4038600" y="6356351"/>
            <a:ext cx="4114800" cy="365125"/>
          </a:xfrm>
          <a:prstGeom prst="rect">
            <a:avLst/>
          </a:prstGeom>
        </p:spPr>
        <p:txBody>
          <a:bodyPr/>
          <a:lstStyle/>
          <a:p>
            <a:endParaRPr lang="fi-FI"/>
          </a:p>
        </p:txBody>
      </p:sp>
      <p:sp>
        <p:nvSpPr>
          <p:cNvPr id="5" name="Dian numeron paikkamerkki 4"/>
          <p:cNvSpPr>
            <a:spLocks noGrp="1"/>
          </p:cNvSpPr>
          <p:nvPr>
            <p:ph type="sldNum" sz="quarter" idx="12"/>
          </p:nvPr>
        </p:nvSpPr>
        <p:spPr>
          <a:xfrm>
            <a:off x="8610600" y="6356351"/>
            <a:ext cx="2743200" cy="365125"/>
          </a:xfrm>
          <a:prstGeom prst="rect">
            <a:avLst/>
          </a:prstGeom>
        </p:spPr>
        <p:txBody>
          <a:bodyPr/>
          <a:lstStyle/>
          <a:p>
            <a:fld id="{14563B52-E5F7-4A32-8F93-89652A42058E}" type="slidenum">
              <a:rPr lang="fi-FI" smtClean="0"/>
              <a:t>‹#›</a:t>
            </a:fld>
            <a:endParaRPr lang="fi-FI"/>
          </a:p>
        </p:txBody>
      </p:sp>
    </p:spTree>
    <p:extLst>
      <p:ext uri="{BB962C8B-B14F-4D97-AF65-F5344CB8AC3E}">
        <p14:creationId xmlns:p14="http://schemas.microsoft.com/office/powerpoint/2010/main" val="173710870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VP (vaalea pohja)">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859A811-D685-6F4A-AEF4-7D78E6B5111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73600" y="6490800"/>
            <a:ext cx="962517" cy="181154"/>
          </a:xfrm>
          <a:prstGeom prst="rect">
            <a:avLst/>
          </a:prstGeom>
        </p:spPr>
      </p:pic>
      <p:sp>
        <p:nvSpPr>
          <p:cNvPr id="2" name="Dian numeron paikkamerkki 1">
            <a:extLst>
              <a:ext uri="{FF2B5EF4-FFF2-40B4-BE49-F238E27FC236}">
                <a16:creationId xmlns:a16="http://schemas.microsoft.com/office/drawing/2014/main" id="{DB606974-0882-4547-88B5-57551E88D16C}"/>
              </a:ext>
            </a:extLst>
          </p:cNvPr>
          <p:cNvSpPr>
            <a:spLocks noGrp="1"/>
          </p:cNvSpPr>
          <p:nvPr>
            <p:ph type="sldNum" sz="quarter" idx="10"/>
          </p:nvPr>
        </p:nvSpPr>
        <p:spPr/>
        <p:txBody>
          <a:bodyPr/>
          <a:lstStyle/>
          <a:p>
            <a:fld id="{5DBE88F8-4AEE-494D-BFE0-8D898D450FC5}" type="slidenum">
              <a:rPr lang="LID4096" smtClean="0"/>
              <a:pPr/>
              <a:t>‹#›</a:t>
            </a:fld>
            <a:endParaRPr lang="LID4096"/>
          </a:p>
        </p:txBody>
      </p:sp>
    </p:spTree>
    <p:extLst>
      <p:ext uri="{BB962C8B-B14F-4D97-AF65-F5344CB8AC3E}">
        <p14:creationId xmlns:p14="http://schemas.microsoft.com/office/powerpoint/2010/main" val="4020408140"/>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TP (tumma pohja)">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740DC61-7EEF-9645-9B9C-3EEE1AD26D2C}"/>
              </a:ext>
            </a:extLst>
          </p:cNvPr>
          <p:cNvPicPr>
            <a:picLocks noChangeAspect="1"/>
          </p:cNvPicPr>
          <p:nvPr userDrawn="1"/>
        </p:nvPicPr>
        <p:blipFill>
          <a:blip r:embed="rId2"/>
          <a:stretch>
            <a:fillRect/>
          </a:stretch>
        </p:blipFill>
        <p:spPr>
          <a:xfrm>
            <a:off x="11073600" y="6490800"/>
            <a:ext cx="961200" cy="181192"/>
          </a:xfrm>
          <a:prstGeom prst="rect">
            <a:avLst/>
          </a:prstGeom>
        </p:spPr>
      </p:pic>
      <p:sp>
        <p:nvSpPr>
          <p:cNvPr id="2" name="Dian numeron paikkamerkki 1">
            <a:extLst>
              <a:ext uri="{FF2B5EF4-FFF2-40B4-BE49-F238E27FC236}">
                <a16:creationId xmlns:a16="http://schemas.microsoft.com/office/drawing/2014/main" id="{6F0B5B87-2C9F-4595-B29B-BCEC47A69C40}"/>
              </a:ext>
            </a:extLst>
          </p:cNvPr>
          <p:cNvSpPr>
            <a:spLocks noGrp="1"/>
          </p:cNvSpPr>
          <p:nvPr>
            <p:ph type="sldNum" sz="quarter" idx="10"/>
          </p:nvPr>
        </p:nvSpPr>
        <p:spPr/>
        <p:txBody>
          <a:bodyPr/>
          <a:lstStyle>
            <a:lvl1pPr>
              <a:defRPr>
                <a:solidFill>
                  <a:schemeClr val="bg1"/>
                </a:solidFill>
              </a:defRPr>
            </a:lvl1pPr>
          </a:lstStyle>
          <a:p>
            <a:fld id="{5DBE88F8-4AEE-494D-BFE0-8D898D450FC5}" type="slidenum">
              <a:rPr lang="LID4096" smtClean="0"/>
              <a:pPr/>
              <a:t>‹#›</a:t>
            </a:fld>
            <a:endParaRPr lang="LID4096"/>
          </a:p>
        </p:txBody>
      </p:sp>
    </p:spTree>
    <p:extLst>
      <p:ext uri="{BB962C8B-B14F-4D97-AF65-F5344CB8AC3E}">
        <p14:creationId xmlns:p14="http://schemas.microsoft.com/office/powerpoint/2010/main" val="150455513"/>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iso otsikko + VP">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B29D1CE-82CA-EB46-B6CB-E493D3FAED7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73600" y="6490800"/>
            <a:ext cx="962517" cy="181154"/>
          </a:xfrm>
          <a:prstGeom prst="rect">
            <a:avLst/>
          </a:prstGeom>
        </p:spPr>
      </p:pic>
      <p:sp>
        <p:nvSpPr>
          <p:cNvPr id="6" name="Title 1">
            <a:extLst>
              <a:ext uri="{FF2B5EF4-FFF2-40B4-BE49-F238E27FC236}">
                <a16:creationId xmlns:a16="http://schemas.microsoft.com/office/drawing/2014/main" id="{8F747C22-ACFC-6443-ADB2-6B11DC6F2879}"/>
              </a:ext>
            </a:extLst>
          </p:cNvPr>
          <p:cNvSpPr>
            <a:spLocks noGrp="1"/>
          </p:cNvSpPr>
          <p:nvPr>
            <p:ph type="title" hasCustomPrompt="1"/>
          </p:nvPr>
        </p:nvSpPr>
        <p:spPr>
          <a:xfrm>
            <a:off x="1055688" y="549274"/>
            <a:ext cx="10080626" cy="5759451"/>
          </a:xfrm>
          <a:prstGeom prst="rect">
            <a:avLst/>
          </a:prstGeom>
        </p:spPr>
        <p:txBody>
          <a:bodyPr wrap="square" lIns="0" tIns="0" rIns="0" bIns="0" anchor="ctr">
            <a:normAutofit/>
          </a:bodyPr>
          <a:lstStyle>
            <a:lvl1pPr algn="ctr">
              <a:lnSpc>
                <a:spcPct val="90000"/>
              </a:lnSpc>
              <a:defRPr sz="8000">
                <a:solidFill>
                  <a:schemeClr val="tx1"/>
                </a:solidFill>
              </a:defRPr>
            </a:lvl1pPr>
          </a:lstStyle>
          <a:p>
            <a:r>
              <a:rPr lang="fi-FI"/>
              <a:t>Iso otsikko + VP</a:t>
            </a:r>
            <a:endParaRPr lang="en-US"/>
          </a:p>
        </p:txBody>
      </p:sp>
      <p:sp>
        <p:nvSpPr>
          <p:cNvPr id="9" name="Text Placeholder 3">
            <a:extLst>
              <a:ext uri="{FF2B5EF4-FFF2-40B4-BE49-F238E27FC236}">
                <a16:creationId xmlns:a16="http://schemas.microsoft.com/office/drawing/2014/main" id="{A1331ACB-46F7-824E-8ABE-5A6FB6D0014A}"/>
              </a:ext>
            </a:extLst>
          </p:cNvPr>
          <p:cNvSpPr>
            <a:spLocks noGrp="1"/>
          </p:cNvSpPr>
          <p:nvPr>
            <p:ph type="body" sz="quarter" idx="15" hasCustomPrompt="1"/>
          </p:nvPr>
        </p:nvSpPr>
        <p:spPr>
          <a:xfrm>
            <a:off x="155575" y="6321168"/>
            <a:ext cx="1439465" cy="337063"/>
          </a:xfrm>
          <a:prstGeom prst="rect">
            <a:avLst/>
          </a:prstGeom>
        </p:spPr>
        <p:txBody>
          <a:bodyPr anchor="b"/>
          <a:lstStyle>
            <a:lvl1pPr marL="0" indent="0" algn="l">
              <a:buNone/>
              <a:defRPr sz="1800">
                <a:solidFill>
                  <a:schemeClr val="tx1"/>
                </a:solidFill>
              </a:defRPr>
            </a:lvl1pPr>
            <a:lvl2pPr algn="l">
              <a:defRPr/>
            </a:lvl2pPr>
            <a:lvl3pPr algn="l">
              <a:defRPr/>
            </a:lvl3pPr>
            <a:lvl4pPr algn="l">
              <a:defRPr/>
            </a:lvl4pPr>
            <a:lvl5pPr algn="l">
              <a:defRPr/>
            </a:lvl5pPr>
          </a:lstStyle>
          <a:p>
            <a:pPr lvl="0"/>
            <a:r>
              <a:rPr lang="fi-FI"/>
              <a:t>pvm</a:t>
            </a:r>
          </a:p>
        </p:txBody>
      </p:sp>
      <p:sp>
        <p:nvSpPr>
          <p:cNvPr id="2" name="Dian numeron paikkamerkki 1">
            <a:extLst>
              <a:ext uri="{FF2B5EF4-FFF2-40B4-BE49-F238E27FC236}">
                <a16:creationId xmlns:a16="http://schemas.microsoft.com/office/drawing/2014/main" id="{F82EB4C6-F14D-4578-A859-B70D3C958CDE}"/>
              </a:ext>
            </a:extLst>
          </p:cNvPr>
          <p:cNvSpPr>
            <a:spLocks noGrp="1"/>
          </p:cNvSpPr>
          <p:nvPr>
            <p:ph type="sldNum" sz="quarter" idx="16"/>
          </p:nvPr>
        </p:nvSpPr>
        <p:spPr/>
        <p:txBody>
          <a:bodyPr/>
          <a:lstStyle/>
          <a:p>
            <a:fld id="{5DBE88F8-4AEE-494D-BFE0-8D898D450FC5}" type="slidenum">
              <a:rPr lang="LID4096" smtClean="0"/>
              <a:pPr/>
              <a:t>‹#›</a:t>
            </a:fld>
            <a:endParaRPr lang="LID4096"/>
          </a:p>
        </p:txBody>
      </p:sp>
    </p:spTree>
    <p:extLst>
      <p:ext uri="{BB962C8B-B14F-4D97-AF65-F5344CB8AC3E}">
        <p14:creationId xmlns:p14="http://schemas.microsoft.com/office/powerpoint/2010/main" val="3947827692"/>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iso otsikko + TP">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740DC61-7EEF-9645-9B9C-3EEE1AD26D2C}"/>
              </a:ext>
            </a:extLst>
          </p:cNvPr>
          <p:cNvPicPr>
            <a:picLocks noChangeAspect="1"/>
          </p:cNvPicPr>
          <p:nvPr userDrawn="1"/>
        </p:nvPicPr>
        <p:blipFill>
          <a:blip r:embed="rId2"/>
          <a:stretch>
            <a:fillRect/>
          </a:stretch>
        </p:blipFill>
        <p:spPr>
          <a:xfrm>
            <a:off x="11073600" y="6490800"/>
            <a:ext cx="961200" cy="181192"/>
          </a:xfrm>
          <a:prstGeom prst="rect">
            <a:avLst/>
          </a:prstGeom>
        </p:spPr>
      </p:pic>
      <p:sp>
        <p:nvSpPr>
          <p:cNvPr id="6" name="Text Placeholder 3">
            <a:extLst>
              <a:ext uri="{FF2B5EF4-FFF2-40B4-BE49-F238E27FC236}">
                <a16:creationId xmlns:a16="http://schemas.microsoft.com/office/drawing/2014/main" id="{ACF2E1BD-1EBD-D043-8547-BA8227972EB6}"/>
              </a:ext>
            </a:extLst>
          </p:cNvPr>
          <p:cNvSpPr>
            <a:spLocks noGrp="1"/>
          </p:cNvSpPr>
          <p:nvPr>
            <p:ph type="body" sz="quarter" idx="15" hasCustomPrompt="1"/>
          </p:nvPr>
        </p:nvSpPr>
        <p:spPr>
          <a:xfrm>
            <a:off x="155575" y="6321168"/>
            <a:ext cx="1439465" cy="337063"/>
          </a:xfrm>
          <a:prstGeom prst="rect">
            <a:avLst/>
          </a:prstGeom>
        </p:spPr>
        <p:txBody>
          <a:bodyPr anchor="b"/>
          <a:lstStyle>
            <a:lvl1pPr marL="0" indent="0" algn="l">
              <a:buNone/>
              <a:defRPr sz="1800">
                <a:solidFill>
                  <a:schemeClr val="bg1"/>
                </a:solidFill>
              </a:defRPr>
            </a:lvl1pPr>
            <a:lvl2pPr algn="l">
              <a:defRPr/>
            </a:lvl2pPr>
            <a:lvl3pPr algn="l">
              <a:defRPr/>
            </a:lvl3pPr>
            <a:lvl4pPr algn="l">
              <a:defRPr/>
            </a:lvl4pPr>
            <a:lvl5pPr algn="l">
              <a:defRPr/>
            </a:lvl5pPr>
          </a:lstStyle>
          <a:p>
            <a:pPr lvl="0"/>
            <a:r>
              <a:rPr lang="fi-FI"/>
              <a:t>pvm</a:t>
            </a:r>
          </a:p>
        </p:txBody>
      </p:sp>
      <p:sp>
        <p:nvSpPr>
          <p:cNvPr id="8" name="Title 1">
            <a:extLst>
              <a:ext uri="{FF2B5EF4-FFF2-40B4-BE49-F238E27FC236}">
                <a16:creationId xmlns:a16="http://schemas.microsoft.com/office/drawing/2014/main" id="{6E19239D-E354-5F42-AE45-A180ED08417A}"/>
              </a:ext>
            </a:extLst>
          </p:cNvPr>
          <p:cNvSpPr>
            <a:spLocks noGrp="1"/>
          </p:cNvSpPr>
          <p:nvPr>
            <p:ph type="title" hasCustomPrompt="1"/>
          </p:nvPr>
        </p:nvSpPr>
        <p:spPr>
          <a:xfrm>
            <a:off x="1055688" y="549274"/>
            <a:ext cx="10080626" cy="5759451"/>
          </a:xfrm>
          <a:prstGeom prst="rect">
            <a:avLst/>
          </a:prstGeom>
        </p:spPr>
        <p:txBody>
          <a:bodyPr wrap="square" lIns="0" tIns="0" rIns="0" bIns="0" anchor="ctr">
            <a:normAutofit/>
          </a:bodyPr>
          <a:lstStyle>
            <a:lvl1pPr algn="ctr">
              <a:lnSpc>
                <a:spcPct val="90000"/>
              </a:lnSpc>
              <a:defRPr sz="8000">
                <a:solidFill>
                  <a:schemeClr val="bg1"/>
                </a:solidFill>
              </a:defRPr>
            </a:lvl1pPr>
          </a:lstStyle>
          <a:p>
            <a:r>
              <a:rPr lang="fi-FI"/>
              <a:t>Iso otsikko + TP</a:t>
            </a:r>
            <a:endParaRPr lang="en-US"/>
          </a:p>
        </p:txBody>
      </p:sp>
      <p:sp>
        <p:nvSpPr>
          <p:cNvPr id="2" name="Dian numeron paikkamerkki 1">
            <a:extLst>
              <a:ext uri="{FF2B5EF4-FFF2-40B4-BE49-F238E27FC236}">
                <a16:creationId xmlns:a16="http://schemas.microsoft.com/office/drawing/2014/main" id="{315653F7-DE69-45C5-8C9C-16328CC2A637}"/>
              </a:ext>
            </a:extLst>
          </p:cNvPr>
          <p:cNvSpPr>
            <a:spLocks noGrp="1"/>
          </p:cNvSpPr>
          <p:nvPr>
            <p:ph type="sldNum" sz="quarter" idx="16"/>
          </p:nvPr>
        </p:nvSpPr>
        <p:spPr/>
        <p:txBody>
          <a:bodyPr/>
          <a:lstStyle>
            <a:lvl1pPr>
              <a:defRPr>
                <a:solidFill>
                  <a:schemeClr val="bg1"/>
                </a:solidFill>
              </a:defRPr>
            </a:lvl1pPr>
          </a:lstStyle>
          <a:p>
            <a:fld id="{5DBE88F8-4AEE-494D-BFE0-8D898D450FC5}" type="slidenum">
              <a:rPr lang="LID4096" smtClean="0"/>
              <a:pPr/>
              <a:t>‹#›</a:t>
            </a:fld>
            <a:endParaRPr lang="LID4096"/>
          </a:p>
        </p:txBody>
      </p:sp>
    </p:spTree>
    <p:extLst>
      <p:ext uri="{BB962C8B-B14F-4D97-AF65-F5344CB8AC3E}">
        <p14:creationId xmlns:p14="http://schemas.microsoft.com/office/powerpoint/2010/main" val="2927040622"/>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perusotsikko VP">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B29D1CE-82CA-EB46-B6CB-E493D3FAED7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73600" y="6490800"/>
            <a:ext cx="962517" cy="181154"/>
          </a:xfrm>
          <a:prstGeom prst="rect">
            <a:avLst/>
          </a:prstGeom>
        </p:spPr>
      </p:pic>
      <p:sp>
        <p:nvSpPr>
          <p:cNvPr id="6" name="Title 1">
            <a:extLst>
              <a:ext uri="{FF2B5EF4-FFF2-40B4-BE49-F238E27FC236}">
                <a16:creationId xmlns:a16="http://schemas.microsoft.com/office/drawing/2014/main" id="{8F747C22-ACFC-6443-ADB2-6B11DC6F2879}"/>
              </a:ext>
            </a:extLst>
          </p:cNvPr>
          <p:cNvSpPr>
            <a:spLocks noGrp="1"/>
          </p:cNvSpPr>
          <p:nvPr>
            <p:ph type="title" hasCustomPrompt="1"/>
          </p:nvPr>
        </p:nvSpPr>
        <p:spPr>
          <a:xfrm>
            <a:off x="1055688" y="2746473"/>
            <a:ext cx="10080626" cy="682527"/>
          </a:xfrm>
          <a:prstGeom prst="rect">
            <a:avLst/>
          </a:prstGeom>
        </p:spPr>
        <p:txBody>
          <a:bodyPr anchor="b"/>
          <a:lstStyle>
            <a:lvl1pPr algn="l">
              <a:lnSpc>
                <a:spcPct val="90000"/>
              </a:lnSpc>
              <a:defRPr sz="5400">
                <a:solidFill>
                  <a:schemeClr val="tx1"/>
                </a:solidFill>
              </a:defRPr>
            </a:lvl1pPr>
          </a:lstStyle>
          <a:p>
            <a:r>
              <a:rPr lang="fi-FI"/>
              <a:t>Perusotsikko + VP</a:t>
            </a:r>
            <a:endParaRPr lang="en-US"/>
          </a:p>
        </p:txBody>
      </p:sp>
      <p:sp>
        <p:nvSpPr>
          <p:cNvPr id="7" name="Text Placeholder 3">
            <a:extLst>
              <a:ext uri="{FF2B5EF4-FFF2-40B4-BE49-F238E27FC236}">
                <a16:creationId xmlns:a16="http://schemas.microsoft.com/office/drawing/2014/main" id="{BECB3038-49B4-004B-B993-7B487852FE44}"/>
              </a:ext>
            </a:extLst>
          </p:cNvPr>
          <p:cNvSpPr>
            <a:spLocks noGrp="1"/>
          </p:cNvSpPr>
          <p:nvPr>
            <p:ph type="body" sz="quarter" idx="14"/>
          </p:nvPr>
        </p:nvSpPr>
        <p:spPr>
          <a:xfrm>
            <a:off x="1055688" y="3669241"/>
            <a:ext cx="10080625" cy="480484"/>
          </a:xfrm>
          <a:prstGeom prst="rect">
            <a:avLst/>
          </a:prstGeom>
        </p:spPr>
        <p:txBody>
          <a:bodyPr/>
          <a:lstStyle>
            <a:lvl1pPr marL="0" indent="0" algn="l">
              <a:buNone/>
              <a:defRPr>
                <a:solidFill>
                  <a:schemeClr val="tx1"/>
                </a:solidFill>
              </a:defRPr>
            </a:lvl1pPr>
            <a:lvl2pPr algn="l">
              <a:defRPr/>
            </a:lvl2pPr>
            <a:lvl3pPr algn="l">
              <a:defRPr/>
            </a:lvl3pPr>
            <a:lvl4pPr algn="l">
              <a:defRPr/>
            </a:lvl4pPr>
            <a:lvl5pPr algn="l">
              <a:defRPr/>
            </a:lvl5pPr>
          </a:lstStyle>
          <a:p>
            <a:pPr lvl="0"/>
            <a:r>
              <a:rPr lang="fi-FI"/>
              <a:t>Muokkaa tekstin perustyylejä napsauttamalla</a:t>
            </a:r>
          </a:p>
        </p:txBody>
      </p:sp>
      <p:sp>
        <p:nvSpPr>
          <p:cNvPr id="9" name="Text Placeholder 3">
            <a:extLst>
              <a:ext uri="{FF2B5EF4-FFF2-40B4-BE49-F238E27FC236}">
                <a16:creationId xmlns:a16="http://schemas.microsoft.com/office/drawing/2014/main" id="{A1331ACB-46F7-824E-8ABE-5A6FB6D0014A}"/>
              </a:ext>
            </a:extLst>
          </p:cNvPr>
          <p:cNvSpPr>
            <a:spLocks noGrp="1"/>
          </p:cNvSpPr>
          <p:nvPr>
            <p:ph type="body" sz="quarter" idx="15" hasCustomPrompt="1"/>
          </p:nvPr>
        </p:nvSpPr>
        <p:spPr>
          <a:xfrm>
            <a:off x="155575" y="6321168"/>
            <a:ext cx="1439465" cy="337063"/>
          </a:xfrm>
          <a:prstGeom prst="rect">
            <a:avLst/>
          </a:prstGeom>
        </p:spPr>
        <p:txBody>
          <a:bodyPr anchor="b"/>
          <a:lstStyle>
            <a:lvl1pPr marL="0" indent="0" algn="l">
              <a:buNone/>
              <a:defRPr sz="1800">
                <a:solidFill>
                  <a:schemeClr val="tx1"/>
                </a:solidFill>
              </a:defRPr>
            </a:lvl1pPr>
            <a:lvl2pPr algn="l">
              <a:defRPr/>
            </a:lvl2pPr>
            <a:lvl3pPr algn="l">
              <a:defRPr/>
            </a:lvl3pPr>
            <a:lvl4pPr algn="l">
              <a:defRPr/>
            </a:lvl4pPr>
            <a:lvl5pPr algn="l">
              <a:defRPr/>
            </a:lvl5pPr>
          </a:lstStyle>
          <a:p>
            <a:pPr lvl="0"/>
            <a:r>
              <a:rPr lang="fi-FI"/>
              <a:t>pvm</a:t>
            </a:r>
          </a:p>
        </p:txBody>
      </p:sp>
      <p:sp>
        <p:nvSpPr>
          <p:cNvPr id="2" name="Dian numeron paikkamerkki 1">
            <a:extLst>
              <a:ext uri="{FF2B5EF4-FFF2-40B4-BE49-F238E27FC236}">
                <a16:creationId xmlns:a16="http://schemas.microsoft.com/office/drawing/2014/main" id="{02232638-9FC1-4D46-A25A-6F627685E81C}"/>
              </a:ext>
            </a:extLst>
          </p:cNvPr>
          <p:cNvSpPr>
            <a:spLocks noGrp="1"/>
          </p:cNvSpPr>
          <p:nvPr>
            <p:ph type="sldNum" sz="quarter" idx="16"/>
          </p:nvPr>
        </p:nvSpPr>
        <p:spPr/>
        <p:txBody>
          <a:bodyPr/>
          <a:lstStyle/>
          <a:p>
            <a:fld id="{5DBE88F8-4AEE-494D-BFE0-8D898D450FC5}" type="slidenum">
              <a:rPr lang="LID4096" smtClean="0"/>
              <a:pPr/>
              <a:t>‹#›</a:t>
            </a:fld>
            <a:endParaRPr lang="LID4096"/>
          </a:p>
        </p:txBody>
      </p:sp>
    </p:spTree>
    <p:extLst>
      <p:ext uri="{BB962C8B-B14F-4D97-AF65-F5344CB8AC3E}">
        <p14:creationId xmlns:p14="http://schemas.microsoft.com/office/powerpoint/2010/main" val="322944023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perusotsikko TP">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1055688" y="2746473"/>
            <a:ext cx="10080626" cy="682527"/>
          </a:xfrm>
          <a:prstGeom prst="rect">
            <a:avLst/>
          </a:prstGeom>
        </p:spPr>
        <p:txBody>
          <a:bodyPr anchor="b"/>
          <a:lstStyle>
            <a:lvl1pPr algn="l">
              <a:lnSpc>
                <a:spcPct val="90000"/>
              </a:lnSpc>
              <a:defRPr sz="5400">
                <a:solidFill>
                  <a:schemeClr val="bg1"/>
                </a:solidFill>
              </a:defRPr>
            </a:lvl1pPr>
          </a:lstStyle>
          <a:p>
            <a:r>
              <a:rPr lang="fi-FI"/>
              <a:t>Perusotsikko + TP</a:t>
            </a:r>
            <a:endParaRPr lang="en-US"/>
          </a:p>
        </p:txBody>
      </p:sp>
      <p:sp>
        <p:nvSpPr>
          <p:cNvPr id="10" name="Text Placeholder 3"/>
          <p:cNvSpPr>
            <a:spLocks noGrp="1"/>
          </p:cNvSpPr>
          <p:nvPr>
            <p:ph type="body" sz="quarter" idx="14"/>
          </p:nvPr>
        </p:nvSpPr>
        <p:spPr>
          <a:xfrm>
            <a:off x="1055688" y="3669241"/>
            <a:ext cx="10080625" cy="480484"/>
          </a:xfrm>
          <a:prstGeom prst="rect">
            <a:avLst/>
          </a:prstGeom>
        </p:spPr>
        <p:txBody>
          <a:bodyPr/>
          <a:lstStyle>
            <a:lvl1pPr marL="0" indent="0" algn="l">
              <a:buNone/>
              <a:defRPr>
                <a:solidFill>
                  <a:schemeClr val="bg1"/>
                </a:solidFill>
              </a:defRPr>
            </a:lvl1pPr>
            <a:lvl2pPr algn="l">
              <a:defRPr/>
            </a:lvl2pPr>
            <a:lvl3pPr algn="l">
              <a:defRPr/>
            </a:lvl3pPr>
            <a:lvl4pPr algn="l">
              <a:defRPr/>
            </a:lvl4pPr>
            <a:lvl5pPr algn="l">
              <a:defRPr/>
            </a:lvl5pPr>
          </a:lstStyle>
          <a:p>
            <a:pPr lvl="0"/>
            <a:r>
              <a:rPr lang="fi-FI"/>
              <a:t>Muokkaa tekstin perustyylejä napsauttamalla</a:t>
            </a:r>
          </a:p>
        </p:txBody>
      </p:sp>
      <p:pic>
        <p:nvPicPr>
          <p:cNvPr id="4" name="Picture 3">
            <a:extLst>
              <a:ext uri="{FF2B5EF4-FFF2-40B4-BE49-F238E27FC236}">
                <a16:creationId xmlns:a16="http://schemas.microsoft.com/office/drawing/2014/main" id="{3740DC61-7EEF-9645-9B9C-3EEE1AD26D2C}"/>
              </a:ext>
            </a:extLst>
          </p:cNvPr>
          <p:cNvPicPr>
            <a:picLocks noChangeAspect="1"/>
          </p:cNvPicPr>
          <p:nvPr userDrawn="1"/>
        </p:nvPicPr>
        <p:blipFill>
          <a:blip r:embed="rId2"/>
          <a:stretch>
            <a:fillRect/>
          </a:stretch>
        </p:blipFill>
        <p:spPr>
          <a:xfrm>
            <a:off x="11073600" y="6490800"/>
            <a:ext cx="961200" cy="181192"/>
          </a:xfrm>
          <a:prstGeom prst="rect">
            <a:avLst/>
          </a:prstGeom>
        </p:spPr>
      </p:pic>
      <p:sp>
        <p:nvSpPr>
          <p:cNvPr id="6" name="Text Placeholder 3">
            <a:extLst>
              <a:ext uri="{FF2B5EF4-FFF2-40B4-BE49-F238E27FC236}">
                <a16:creationId xmlns:a16="http://schemas.microsoft.com/office/drawing/2014/main" id="{ACF2E1BD-1EBD-D043-8547-BA8227972EB6}"/>
              </a:ext>
            </a:extLst>
          </p:cNvPr>
          <p:cNvSpPr>
            <a:spLocks noGrp="1"/>
          </p:cNvSpPr>
          <p:nvPr>
            <p:ph type="body" sz="quarter" idx="15" hasCustomPrompt="1"/>
          </p:nvPr>
        </p:nvSpPr>
        <p:spPr>
          <a:xfrm>
            <a:off x="155575" y="6321168"/>
            <a:ext cx="1439465" cy="337063"/>
          </a:xfrm>
          <a:prstGeom prst="rect">
            <a:avLst/>
          </a:prstGeom>
        </p:spPr>
        <p:txBody>
          <a:bodyPr anchor="b"/>
          <a:lstStyle>
            <a:lvl1pPr marL="0" indent="0" algn="l">
              <a:buNone/>
              <a:defRPr sz="1800">
                <a:solidFill>
                  <a:schemeClr val="bg1"/>
                </a:solidFill>
              </a:defRPr>
            </a:lvl1pPr>
            <a:lvl2pPr algn="l">
              <a:defRPr/>
            </a:lvl2pPr>
            <a:lvl3pPr algn="l">
              <a:defRPr/>
            </a:lvl3pPr>
            <a:lvl4pPr algn="l">
              <a:defRPr/>
            </a:lvl4pPr>
            <a:lvl5pPr algn="l">
              <a:defRPr/>
            </a:lvl5pPr>
          </a:lstStyle>
          <a:p>
            <a:pPr lvl="0"/>
            <a:r>
              <a:rPr lang="fi-FI"/>
              <a:t>pvm</a:t>
            </a:r>
          </a:p>
        </p:txBody>
      </p:sp>
      <p:sp>
        <p:nvSpPr>
          <p:cNvPr id="2" name="Dian numeron paikkamerkki 1">
            <a:extLst>
              <a:ext uri="{FF2B5EF4-FFF2-40B4-BE49-F238E27FC236}">
                <a16:creationId xmlns:a16="http://schemas.microsoft.com/office/drawing/2014/main" id="{9D4A75C1-40BD-4D96-A966-4084A5BE1349}"/>
              </a:ext>
            </a:extLst>
          </p:cNvPr>
          <p:cNvSpPr>
            <a:spLocks noGrp="1"/>
          </p:cNvSpPr>
          <p:nvPr>
            <p:ph type="sldNum" sz="quarter" idx="16"/>
          </p:nvPr>
        </p:nvSpPr>
        <p:spPr/>
        <p:txBody>
          <a:bodyPr/>
          <a:lstStyle>
            <a:lvl1pPr>
              <a:defRPr>
                <a:solidFill>
                  <a:schemeClr val="bg1"/>
                </a:solidFill>
              </a:defRPr>
            </a:lvl1pPr>
          </a:lstStyle>
          <a:p>
            <a:fld id="{5DBE88F8-4AEE-494D-BFE0-8D898D450FC5}" type="slidenum">
              <a:rPr lang="LID4096" smtClean="0"/>
              <a:pPr/>
              <a:t>‹#›</a:t>
            </a:fld>
            <a:endParaRPr lang="LID4096"/>
          </a:p>
        </p:txBody>
      </p:sp>
    </p:spTree>
    <p:extLst>
      <p:ext uri="{BB962C8B-B14F-4D97-AF65-F5344CB8AC3E}">
        <p14:creationId xmlns:p14="http://schemas.microsoft.com/office/powerpoint/2010/main" val="429256813"/>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väliotsikko VP">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55689" y="2084202"/>
            <a:ext cx="10080624" cy="1632181"/>
          </a:xfrm>
          <a:prstGeom prst="rect">
            <a:avLst/>
          </a:prstGeom>
        </p:spPr>
        <p:txBody>
          <a:bodyPr bIns="140400" anchor="b" anchorCtr="0"/>
          <a:lstStyle>
            <a:lvl1pPr algn="ctr">
              <a:defRPr sz="4000" cap="none"/>
            </a:lvl1pPr>
          </a:lstStyle>
          <a:p>
            <a:r>
              <a:rPr lang="fi-FI"/>
              <a:t>Väliotsikko + VP</a:t>
            </a:r>
            <a:endParaRPr lang="en-US"/>
          </a:p>
        </p:txBody>
      </p:sp>
      <p:sp>
        <p:nvSpPr>
          <p:cNvPr id="6" name="Text Placeholder 5"/>
          <p:cNvSpPr>
            <a:spLocks noGrp="1"/>
          </p:cNvSpPr>
          <p:nvPr>
            <p:ph type="body" sz="quarter" idx="11"/>
          </p:nvPr>
        </p:nvSpPr>
        <p:spPr>
          <a:xfrm>
            <a:off x="1055689" y="3861375"/>
            <a:ext cx="10080624" cy="575733"/>
          </a:xfrm>
          <a:prstGeom prst="rect">
            <a:avLst/>
          </a:prstGeom>
        </p:spPr>
        <p:txBody>
          <a:bodyPr/>
          <a:lstStyle>
            <a:lvl1pPr marL="0" indent="0" algn="ctr">
              <a:buNone/>
              <a:defRPr>
                <a:latin typeface="Georgia"/>
                <a:cs typeface="Georgia"/>
              </a:defRPr>
            </a:lvl1pPr>
          </a:lstStyle>
          <a:p>
            <a:pPr lvl="0"/>
            <a:r>
              <a:rPr lang="fi-FI"/>
              <a:t>Muokkaa tekstin perustyylejä napsauttamalla</a:t>
            </a:r>
          </a:p>
        </p:txBody>
      </p:sp>
      <p:pic>
        <p:nvPicPr>
          <p:cNvPr id="7" name="Picture 6">
            <a:extLst>
              <a:ext uri="{FF2B5EF4-FFF2-40B4-BE49-F238E27FC236}">
                <a16:creationId xmlns:a16="http://schemas.microsoft.com/office/drawing/2014/main" id="{7F7B64EB-9373-B24F-A3F8-8860C5C84A4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73908" y="6489700"/>
            <a:ext cx="962517" cy="181154"/>
          </a:xfrm>
          <a:prstGeom prst="rect">
            <a:avLst/>
          </a:prstGeom>
        </p:spPr>
      </p:pic>
      <p:sp>
        <p:nvSpPr>
          <p:cNvPr id="3" name="Dian numeron paikkamerkki 2">
            <a:extLst>
              <a:ext uri="{FF2B5EF4-FFF2-40B4-BE49-F238E27FC236}">
                <a16:creationId xmlns:a16="http://schemas.microsoft.com/office/drawing/2014/main" id="{4C94ADD3-9BA0-4E7C-95C3-D638D3AE29D8}"/>
              </a:ext>
            </a:extLst>
          </p:cNvPr>
          <p:cNvSpPr>
            <a:spLocks noGrp="1"/>
          </p:cNvSpPr>
          <p:nvPr>
            <p:ph type="sldNum" sz="quarter" idx="12"/>
          </p:nvPr>
        </p:nvSpPr>
        <p:spPr/>
        <p:txBody>
          <a:bodyPr/>
          <a:lstStyle/>
          <a:p>
            <a:fld id="{5DBE88F8-4AEE-494D-BFE0-8D898D450FC5}" type="slidenum">
              <a:rPr lang="LID4096" smtClean="0"/>
              <a:pPr/>
              <a:t>‹#›</a:t>
            </a:fld>
            <a:endParaRPr lang="LID4096"/>
          </a:p>
        </p:txBody>
      </p:sp>
    </p:spTree>
    <p:extLst>
      <p:ext uri="{BB962C8B-B14F-4D97-AF65-F5344CB8AC3E}">
        <p14:creationId xmlns:p14="http://schemas.microsoft.com/office/powerpoint/2010/main" val="3649744823"/>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väliotsikko TP">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55689" y="2084202"/>
            <a:ext cx="10080624" cy="1632181"/>
          </a:xfrm>
          <a:prstGeom prst="rect">
            <a:avLst/>
          </a:prstGeom>
        </p:spPr>
        <p:txBody>
          <a:bodyPr bIns="140400" anchor="b" anchorCtr="0"/>
          <a:lstStyle>
            <a:lvl1pPr algn="ctr">
              <a:defRPr sz="4000" cap="none">
                <a:solidFill>
                  <a:schemeClr val="bg1"/>
                </a:solidFill>
              </a:defRPr>
            </a:lvl1pPr>
          </a:lstStyle>
          <a:p>
            <a:r>
              <a:rPr lang="fi-FI"/>
              <a:t>Väliotsikko + TP</a:t>
            </a:r>
            <a:endParaRPr lang="en-US"/>
          </a:p>
        </p:txBody>
      </p:sp>
      <p:sp>
        <p:nvSpPr>
          <p:cNvPr id="6" name="Text Placeholder 5"/>
          <p:cNvSpPr>
            <a:spLocks noGrp="1"/>
          </p:cNvSpPr>
          <p:nvPr>
            <p:ph type="body" sz="quarter" idx="11"/>
          </p:nvPr>
        </p:nvSpPr>
        <p:spPr>
          <a:xfrm>
            <a:off x="1055689" y="3861375"/>
            <a:ext cx="10080624" cy="575733"/>
          </a:xfrm>
          <a:prstGeom prst="rect">
            <a:avLst/>
          </a:prstGeom>
        </p:spPr>
        <p:txBody>
          <a:bodyPr/>
          <a:lstStyle>
            <a:lvl1pPr marL="0" indent="0" algn="ctr">
              <a:buNone/>
              <a:defRPr>
                <a:solidFill>
                  <a:schemeClr val="bg1"/>
                </a:solidFill>
                <a:latin typeface="Georgia"/>
                <a:cs typeface="Georgia"/>
              </a:defRPr>
            </a:lvl1pPr>
          </a:lstStyle>
          <a:p>
            <a:pPr lvl="0"/>
            <a:r>
              <a:rPr lang="fi-FI"/>
              <a:t>Muokkaa tekstin perustyylejä napsauttamalla</a:t>
            </a:r>
          </a:p>
        </p:txBody>
      </p:sp>
      <p:pic>
        <p:nvPicPr>
          <p:cNvPr id="7" name="Picture 6">
            <a:extLst>
              <a:ext uri="{FF2B5EF4-FFF2-40B4-BE49-F238E27FC236}">
                <a16:creationId xmlns:a16="http://schemas.microsoft.com/office/drawing/2014/main" id="{F93495C6-4304-4E4A-97C2-9350558AA287}"/>
              </a:ext>
            </a:extLst>
          </p:cNvPr>
          <p:cNvPicPr>
            <a:picLocks noChangeAspect="1"/>
          </p:cNvPicPr>
          <p:nvPr userDrawn="1"/>
        </p:nvPicPr>
        <p:blipFill>
          <a:blip r:embed="rId2"/>
          <a:stretch>
            <a:fillRect/>
          </a:stretch>
        </p:blipFill>
        <p:spPr>
          <a:xfrm>
            <a:off x="11073600" y="6490800"/>
            <a:ext cx="961200" cy="181192"/>
          </a:xfrm>
          <a:prstGeom prst="rect">
            <a:avLst/>
          </a:prstGeom>
        </p:spPr>
      </p:pic>
      <p:sp>
        <p:nvSpPr>
          <p:cNvPr id="3" name="Dian numeron paikkamerkki 2">
            <a:extLst>
              <a:ext uri="{FF2B5EF4-FFF2-40B4-BE49-F238E27FC236}">
                <a16:creationId xmlns:a16="http://schemas.microsoft.com/office/drawing/2014/main" id="{F45222AB-3C19-4773-AF50-9C2E0F8C810A}"/>
              </a:ext>
            </a:extLst>
          </p:cNvPr>
          <p:cNvSpPr>
            <a:spLocks noGrp="1"/>
          </p:cNvSpPr>
          <p:nvPr>
            <p:ph type="sldNum" sz="quarter" idx="12"/>
          </p:nvPr>
        </p:nvSpPr>
        <p:spPr/>
        <p:txBody>
          <a:bodyPr/>
          <a:lstStyle>
            <a:lvl1pPr>
              <a:defRPr>
                <a:solidFill>
                  <a:schemeClr val="bg1"/>
                </a:solidFill>
              </a:defRPr>
            </a:lvl1pPr>
          </a:lstStyle>
          <a:p>
            <a:fld id="{5DBE88F8-4AEE-494D-BFE0-8D898D450FC5}" type="slidenum">
              <a:rPr lang="LID4096" smtClean="0"/>
              <a:pPr/>
              <a:t>‹#›</a:t>
            </a:fld>
            <a:endParaRPr lang="LID4096"/>
          </a:p>
        </p:txBody>
      </p:sp>
    </p:spTree>
    <p:extLst>
      <p:ext uri="{BB962C8B-B14F-4D97-AF65-F5344CB8AC3E}">
        <p14:creationId xmlns:p14="http://schemas.microsoft.com/office/powerpoint/2010/main" val="721952361"/>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tekstisivu VP">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55689" y="549275"/>
            <a:ext cx="10080624" cy="1152128"/>
          </a:xfrm>
          <a:prstGeom prst="rect">
            <a:avLst/>
          </a:prstGeom>
        </p:spPr>
        <p:txBody>
          <a:bodyPr/>
          <a:lstStyle>
            <a:lvl1pPr algn="l">
              <a:defRPr sz="3200"/>
            </a:lvl1pPr>
          </a:lstStyle>
          <a:p>
            <a:r>
              <a:rPr lang="fi-FI"/>
              <a:t>Tekstikalvo + VP</a:t>
            </a:r>
            <a:endParaRPr lang="en-US"/>
          </a:p>
        </p:txBody>
      </p:sp>
      <p:sp>
        <p:nvSpPr>
          <p:cNvPr id="7" name="Text Placeholder 11"/>
          <p:cNvSpPr>
            <a:spLocks noGrp="1"/>
          </p:cNvSpPr>
          <p:nvPr>
            <p:ph type="body" sz="quarter" idx="19"/>
          </p:nvPr>
        </p:nvSpPr>
        <p:spPr>
          <a:xfrm>
            <a:off x="1055689" y="1700808"/>
            <a:ext cx="10080624" cy="4320480"/>
          </a:xfrm>
          <a:prstGeom prst="rect">
            <a:avLst/>
          </a:prstGeom>
        </p:spPr>
        <p:txBody>
          <a:bodyPr/>
          <a:lstStyle>
            <a:lvl1pPr marL="239178" marR="0" indent="-239178" algn="l" defTabSz="609585" rtl="0" eaLnBrk="1" fontAlgn="auto" latinLnBrk="0" hangingPunct="1">
              <a:lnSpc>
                <a:spcPct val="90000"/>
              </a:lnSpc>
              <a:spcBef>
                <a:spcPct val="20000"/>
              </a:spcBef>
              <a:spcAft>
                <a:spcPts val="0"/>
              </a:spcAft>
              <a:buClrTx/>
              <a:buSzTx/>
              <a:buFont typeface="Lucida Grande"/>
              <a:buChar char="-"/>
              <a:tabLst/>
              <a:defRPr sz="2133">
                <a:solidFill>
                  <a:schemeClr val="tx1"/>
                </a:solidFill>
                <a:latin typeface="Georgia"/>
                <a:cs typeface="Georgia"/>
              </a:defRPr>
            </a:lvl1pPr>
            <a:lvl2pPr marL="474121" indent="-234945" algn="l">
              <a:lnSpc>
                <a:spcPct val="90000"/>
              </a:lnSpc>
              <a:spcBef>
                <a:spcPts val="800"/>
              </a:spcBef>
              <a:buFont typeface="Georgia" panose="02040502050405020303" pitchFamily="18" charset="0"/>
              <a:buChar char="–"/>
              <a:defRPr sz="1867">
                <a:solidFill>
                  <a:schemeClr val="tx1"/>
                </a:solidFill>
                <a:latin typeface="Georgia"/>
                <a:cs typeface="Georgia"/>
              </a:defRPr>
            </a:lvl2pPr>
            <a:lvl3pPr marL="713300" indent="-234945" algn="l" defTabSz="715415">
              <a:lnSpc>
                <a:spcPct val="90000"/>
              </a:lnSpc>
              <a:spcBef>
                <a:spcPts val="800"/>
              </a:spcBef>
              <a:buFont typeface="Georgia" panose="02040502050405020303" pitchFamily="18" charset="0"/>
              <a:buChar char="–"/>
              <a:defRPr sz="1600">
                <a:solidFill>
                  <a:schemeClr val="tx1"/>
                </a:solidFill>
                <a:latin typeface="Georgia"/>
                <a:cs typeface="Georgia"/>
              </a:defRPr>
            </a:lvl3pPr>
            <a:lvl4pPr marL="958827" indent="-234945" algn="l">
              <a:lnSpc>
                <a:spcPct val="90000"/>
              </a:lnSpc>
              <a:buFont typeface="Georgia" panose="02040502050405020303" pitchFamily="18" charset="0"/>
              <a:buChar char="–"/>
              <a:defRPr sz="1600">
                <a:solidFill>
                  <a:schemeClr val="tx1"/>
                </a:solidFill>
                <a:latin typeface="Georgia"/>
                <a:cs typeface="Georgia"/>
              </a:defRPr>
            </a:lvl4pPr>
            <a:lvl5pPr marL="143996" indent="-380990" algn="l">
              <a:buFont typeface="Arial"/>
              <a:buChar char="•"/>
              <a:defRPr sz="1867">
                <a:solidFill>
                  <a:schemeClr val="tx1"/>
                </a:solidFill>
                <a:latin typeface="Georgia"/>
                <a:cs typeface="Georgia"/>
              </a:defRPr>
            </a:lvl5pPr>
          </a:lstStyle>
          <a:p>
            <a:pPr lvl="0"/>
            <a:r>
              <a:rPr lang="fi-FI"/>
              <a:t>Muokkaa tekstin perustyylejä napsauttamalla</a:t>
            </a:r>
          </a:p>
          <a:p>
            <a:pPr lvl="1"/>
            <a:r>
              <a:rPr lang="fi-FI"/>
              <a:t>toinen taso</a:t>
            </a:r>
          </a:p>
          <a:p>
            <a:pPr lvl="2"/>
            <a:r>
              <a:rPr lang="fi-FI"/>
              <a:t>kolmas taso</a:t>
            </a:r>
          </a:p>
          <a:p>
            <a:pPr lvl="3"/>
            <a:r>
              <a:rPr lang="fi-FI"/>
              <a:t>neljäs taso</a:t>
            </a:r>
          </a:p>
        </p:txBody>
      </p:sp>
      <p:pic>
        <p:nvPicPr>
          <p:cNvPr id="6" name="Picture 5">
            <a:extLst>
              <a:ext uri="{FF2B5EF4-FFF2-40B4-BE49-F238E27FC236}">
                <a16:creationId xmlns:a16="http://schemas.microsoft.com/office/drawing/2014/main" id="{8EFBC4A8-05F8-5843-9AE4-11FC19955AB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73908" y="6489700"/>
            <a:ext cx="962517" cy="181154"/>
          </a:xfrm>
          <a:prstGeom prst="rect">
            <a:avLst/>
          </a:prstGeom>
        </p:spPr>
      </p:pic>
      <p:sp>
        <p:nvSpPr>
          <p:cNvPr id="3" name="Dian numeron paikkamerkki 2">
            <a:extLst>
              <a:ext uri="{FF2B5EF4-FFF2-40B4-BE49-F238E27FC236}">
                <a16:creationId xmlns:a16="http://schemas.microsoft.com/office/drawing/2014/main" id="{9614B6C5-521A-4EBB-9344-A8E0B02F310A}"/>
              </a:ext>
            </a:extLst>
          </p:cNvPr>
          <p:cNvSpPr>
            <a:spLocks noGrp="1"/>
          </p:cNvSpPr>
          <p:nvPr>
            <p:ph type="sldNum" sz="quarter" idx="20"/>
          </p:nvPr>
        </p:nvSpPr>
        <p:spPr/>
        <p:txBody>
          <a:bodyPr/>
          <a:lstStyle/>
          <a:p>
            <a:fld id="{5DBE88F8-4AEE-494D-BFE0-8D898D450FC5}" type="slidenum">
              <a:rPr lang="LID4096" smtClean="0"/>
              <a:pPr/>
              <a:t>‹#›</a:t>
            </a:fld>
            <a:endParaRPr lang="LID4096"/>
          </a:p>
        </p:txBody>
      </p:sp>
    </p:spTree>
    <p:extLst>
      <p:ext uri="{BB962C8B-B14F-4D97-AF65-F5344CB8AC3E}">
        <p14:creationId xmlns:p14="http://schemas.microsoft.com/office/powerpoint/2010/main" val="42554467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Graafi">
    <p:spTree>
      <p:nvGrpSpPr>
        <p:cNvPr id="1" name=""/>
        <p:cNvGrpSpPr/>
        <p:nvPr/>
      </p:nvGrpSpPr>
      <p:grpSpPr>
        <a:xfrm>
          <a:off x="0" y="0"/>
          <a:ext cx="0" cy="0"/>
          <a:chOff x="0" y="0"/>
          <a:chExt cx="0" cy="0"/>
        </a:xfrm>
      </p:grpSpPr>
      <p:sp>
        <p:nvSpPr>
          <p:cNvPr id="7" name="Title 6"/>
          <p:cNvSpPr>
            <a:spLocks noGrp="1"/>
          </p:cNvSpPr>
          <p:nvPr>
            <p:ph type="title"/>
          </p:nvPr>
        </p:nvSpPr>
        <p:spPr>
          <a:xfrm>
            <a:off x="1055688" y="548681"/>
            <a:ext cx="10080624" cy="864096"/>
          </a:xfrm>
          <a:prstGeom prst="rect">
            <a:avLst/>
          </a:prstGeom>
        </p:spPr>
        <p:txBody>
          <a:bodyPr/>
          <a:lstStyle>
            <a:lvl1pPr>
              <a:defRPr sz="3200"/>
            </a:lvl1pPr>
          </a:lstStyle>
          <a:p>
            <a:r>
              <a:rPr lang="fi-FI"/>
              <a:t>Muokkaa ots. perustyyl. napsautt.</a:t>
            </a:r>
            <a:endParaRPr lang="en-US"/>
          </a:p>
        </p:txBody>
      </p:sp>
      <p:sp>
        <p:nvSpPr>
          <p:cNvPr id="4" name="Content Placeholder 3"/>
          <p:cNvSpPr>
            <a:spLocks noGrp="1"/>
          </p:cNvSpPr>
          <p:nvPr>
            <p:ph sz="quarter" idx="11"/>
          </p:nvPr>
        </p:nvSpPr>
        <p:spPr>
          <a:xfrm>
            <a:off x="1055688" y="1508786"/>
            <a:ext cx="10080624" cy="4415764"/>
          </a:xfrm>
          <a:prstGeom prst="rect">
            <a:avLst/>
          </a:prstGeom>
        </p:spPr>
        <p:txBody>
          <a:bodyPr/>
          <a:lstStyle/>
          <a:p>
            <a:pPr lvl="0"/>
            <a:r>
              <a:rPr lang="fi-FI"/>
              <a:t>Muokkaa tekstin perustyylejä napsauttamalla</a:t>
            </a:r>
          </a:p>
          <a:p>
            <a:pPr lvl="1"/>
            <a:r>
              <a:rPr lang="fi-FI"/>
              <a:t>toinen taso</a:t>
            </a:r>
          </a:p>
          <a:p>
            <a:pPr lvl="2"/>
            <a:r>
              <a:rPr lang="fi-FI"/>
              <a:t>kolmas taso</a:t>
            </a:r>
          </a:p>
          <a:p>
            <a:pPr lvl="3"/>
            <a:r>
              <a:rPr lang="fi-FI"/>
              <a:t>neljäs taso</a:t>
            </a:r>
          </a:p>
        </p:txBody>
      </p:sp>
      <p:pic>
        <p:nvPicPr>
          <p:cNvPr id="5" name="Picture 4">
            <a:extLst>
              <a:ext uri="{FF2B5EF4-FFF2-40B4-BE49-F238E27FC236}">
                <a16:creationId xmlns:a16="http://schemas.microsoft.com/office/drawing/2014/main" id="{367CFA92-6B46-5C4F-9253-7F92C92B0F8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73908" y="6489700"/>
            <a:ext cx="962517" cy="181154"/>
          </a:xfrm>
          <a:prstGeom prst="rect">
            <a:avLst/>
          </a:prstGeom>
        </p:spPr>
      </p:pic>
      <p:sp>
        <p:nvSpPr>
          <p:cNvPr id="2" name="Dian numeron paikkamerkki 1">
            <a:extLst>
              <a:ext uri="{FF2B5EF4-FFF2-40B4-BE49-F238E27FC236}">
                <a16:creationId xmlns:a16="http://schemas.microsoft.com/office/drawing/2014/main" id="{FB2C9357-D73E-4A4C-925D-B2759AA6C3DA}"/>
              </a:ext>
            </a:extLst>
          </p:cNvPr>
          <p:cNvSpPr>
            <a:spLocks noGrp="1"/>
          </p:cNvSpPr>
          <p:nvPr>
            <p:ph type="sldNum" sz="quarter" idx="12"/>
          </p:nvPr>
        </p:nvSpPr>
        <p:spPr/>
        <p:txBody>
          <a:bodyPr/>
          <a:lstStyle/>
          <a:p>
            <a:pPr algn="ctr"/>
            <a:fld id="{3E078C10-ABC5-4EF7-9B5E-599CE2B16BF5}" type="slidenum">
              <a:rPr lang="LID4096" smtClean="0"/>
              <a:pPr algn="ctr"/>
              <a:t>‹#›</a:t>
            </a:fld>
            <a:endParaRPr lang="LID4096"/>
          </a:p>
        </p:txBody>
      </p:sp>
    </p:spTree>
    <p:extLst>
      <p:ext uri="{BB962C8B-B14F-4D97-AF65-F5344CB8AC3E}">
        <p14:creationId xmlns:p14="http://schemas.microsoft.com/office/powerpoint/2010/main" val="480805057"/>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tekstisivu TP">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1055689" y="549275"/>
            <a:ext cx="10080624" cy="1152128"/>
          </a:xfrm>
          <a:prstGeom prst="rect">
            <a:avLst/>
          </a:prstGeom>
        </p:spPr>
        <p:txBody>
          <a:bodyPr/>
          <a:lstStyle>
            <a:lvl1pPr algn="l">
              <a:defRPr sz="3200">
                <a:solidFill>
                  <a:schemeClr val="bg1"/>
                </a:solidFill>
              </a:defRPr>
            </a:lvl1pPr>
          </a:lstStyle>
          <a:p>
            <a:r>
              <a:rPr lang="fi-FI"/>
              <a:t>Tekstikalvo + TP</a:t>
            </a:r>
            <a:endParaRPr lang="en-US"/>
          </a:p>
        </p:txBody>
      </p:sp>
      <p:sp>
        <p:nvSpPr>
          <p:cNvPr id="8" name="Text Placeholder 11"/>
          <p:cNvSpPr>
            <a:spLocks noGrp="1"/>
          </p:cNvSpPr>
          <p:nvPr>
            <p:ph type="body" sz="quarter" idx="20"/>
          </p:nvPr>
        </p:nvSpPr>
        <p:spPr>
          <a:xfrm>
            <a:off x="1055689" y="1700808"/>
            <a:ext cx="10080624" cy="4320480"/>
          </a:xfrm>
          <a:prstGeom prst="rect">
            <a:avLst/>
          </a:prstGeom>
        </p:spPr>
        <p:txBody>
          <a:bodyPr/>
          <a:lstStyle>
            <a:lvl1pPr marL="239178" marR="0" indent="-239178" algn="l" defTabSz="609585" rtl="0" eaLnBrk="1" fontAlgn="auto" latinLnBrk="0" hangingPunct="1">
              <a:lnSpc>
                <a:spcPct val="90000"/>
              </a:lnSpc>
              <a:spcBef>
                <a:spcPct val="20000"/>
              </a:spcBef>
              <a:spcAft>
                <a:spcPts val="0"/>
              </a:spcAft>
              <a:buClrTx/>
              <a:buSzTx/>
              <a:buFont typeface="Lucida Grande"/>
              <a:buChar char="-"/>
              <a:tabLst/>
              <a:defRPr sz="2133">
                <a:solidFill>
                  <a:schemeClr val="bg1"/>
                </a:solidFill>
                <a:latin typeface="Georgia"/>
                <a:cs typeface="Georgia"/>
              </a:defRPr>
            </a:lvl1pPr>
            <a:lvl2pPr marL="476239" indent="-237061" algn="l">
              <a:lnSpc>
                <a:spcPct val="90000"/>
              </a:lnSpc>
              <a:spcBef>
                <a:spcPts val="800"/>
              </a:spcBef>
              <a:buFont typeface="Georgia" panose="02040502050405020303" pitchFamily="18" charset="0"/>
              <a:buChar char="–"/>
              <a:defRPr sz="1867">
                <a:solidFill>
                  <a:schemeClr val="bg1"/>
                </a:solidFill>
                <a:latin typeface="Georgia"/>
                <a:cs typeface="Georgia"/>
              </a:defRPr>
            </a:lvl2pPr>
            <a:lvl3pPr marL="717533" indent="-228594" algn="l">
              <a:lnSpc>
                <a:spcPct val="90000"/>
              </a:lnSpc>
              <a:spcBef>
                <a:spcPts val="800"/>
              </a:spcBef>
              <a:buFont typeface="Georgia" panose="02040502050405020303" pitchFamily="18" charset="0"/>
              <a:buChar char="–"/>
              <a:defRPr sz="1600">
                <a:solidFill>
                  <a:schemeClr val="bg1"/>
                </a:solidFill>
                <a:latin typeface="Georgia"/>
                <a:cs typeface="Georgia"/>
              </a:defRPr>
            </a:lvl3pPr>
            <a:lvl4pPr marL="958827" indent="-228594" algn="l">
              <a:lnSpc>
                <a:spcPct val="90000"/>
              </a:lnSpc>
              <a:buFont typeface="Georgia" panose="02040502050405020303" pitchFamily="18" charset="0"/>
              <a:buChar char="–"/>
              <a:defRPr sz="1600">
                <a:solidFill>
                  <a:schemeClr val="bg1"/>
                </a:solidFill>
                <a:latin typeface="Georgia"/>
                <a:cs typeface="Georgia"/>
              </a:defRPr>
            </a:lvl4pPr>
            <a:lvl5pPr marL="143996" indent="-380990" algn="l">
              <a:buFont typeface="Arial"/>
              <a:buChar char="•"/>
              <a:defRPr sz="1867">
                <a:solidFill>
                  <a:schemeClr val="tx1"/>
                </a:solidFill>
                <a:latin typeface="Georgia"/>
                <a:cs typeface="Georgia"/>
              </a:defRPr>
            </a:lvl5pPr>
          </a:lstStyle>
          <a:p>
            <a:pPr lvl="0"/>
            <a:r>
              <a:rPr lang="fi-FI"/>
              <a:t>Muokkaa tekstin perustyylejä napsauttamalla</a:t>
            </a:r>
          </a:p>
          <a:p>
            <a:pPr lvl="1"/>
            <a:r>
              <a:rPr lang="fi-FI"/>
              <a:t>toinen taso</a:t>
            </a:r>
          </a:p>
          <a:p>
            <a:pPr lvl="2"/>
            <a:r>
              <a:rPr lang="fi-FI"/>
              <a:t>kolmas taso</a:t>
            </a:r>
          </a:p>
          <a:p>
            <a:pPr lvl="3"/>
            <a:r>
              <a:rPr lang="fi-FI"/>
              <a:t>neljäs taso</a:t>
            </a:r>
          </a:p>
        </p:txBody>
      </p:sp>
      <p:pic>
        <p:nvPicPr>
          <p:cNvPr id="9" name="Picture 8">
            <a:extLst>
              <a:ext uri="{FF2B5EF4-FFF2-40B4-BE49-F238E27FC236}">
                <a16:creationId xmlns:a16="http://schemas.microsoft.com/office/drawing/2014/main" id="{884FCB64-D060-9148-BFDB-5C606D863F6A}"/>
              </a:ext>
            </a:extLst>
          </p:cNvPr>
          <p:cNvPicPr>
            <a:picLocks noChangeAspect="1"/>
          </p:cNvPicPr>
          <p:nvPr userDrawn="1"/>
        </p:nvPicPr>
        <p:blipFill>
          <a:blip r:embed="rId2"/>
          <a:stretch>
            <a:fillRect/>
          </a:stretch>
        </p:blipFill>
        <p:spPr>
          <a:xfrm>
            <a:off x="11073600" y="6490800"/>
            <a:ext cx="961200" cy="181192"/>
          </a:xfrm>
          <a:prstGeom prst="rect">
            <a:avLst/>
          </a:prstGeom>
        </p:spPr>
      </p:pic>
      <p:sp>
        <p:nvSpPr>
          <p:cNvPr id="2" name="Dian numeron paikkamerkki 1">
            <a:extLst>
              <a:ext uri="{FF2B5EF4-FFF2-40B4-BE49-F238E27FC236}">
                <a16:creationId xmlns:a16="http://schemas.microsoft.com/office/drawing/2014/main" id="{B7C4F657-7D72-4252-A0FF-0E4E111EB38D}"/>
              </a:ext>
            </a:extLst>
          </p:cNvPr>
          <p:cNvSpPr>
            <a:spLocks noGrp="1"/>
          </p:cNvSpPr>
          <p:nvPr>
            <p:ph type="sldNum" sz="quarter" idx="21"/>
          </p:nvPr>
        </p:nvSpPr>
        <p:spPr/>
        <p:txBody>
          <a:bodyPr/>
          <a:lstStyle>
            <a:lvl1pPr>
              <a:defRPr>
                <a:solidFill>
                  <a:schemeClr val="bg1"/>
                </a:solidFill>
              </a:defRPr>
            </a:lvl1pPr>
          </a:lstStyle>
          <a:p>
            <a:fld id="{5DBE88F8-4AEE-494D-BFE0-8D898D450FC5}" type="slidenum">
              <a:rPr lang="LID4096" smtClean="0"/>
              <a:pPr/>
              <a:t>‹#›</a:t>
            </a:fld>
            <a:endParaRPr lang="LID4096"/>
          </a:p>
        </p:txBody>
      </p:sp>
    </p:spTree>
    <p:extLst>
      <p:ext uri="{BB962C8B-B14F-4D97-AF65-F5344CB8AC3E}">
        <p14:creationId xmlns:p14="http://schemas.microsoft.com/office/powerpoint/2010/main" val="3818411802"/>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fifti-fifti (musta lukittu)">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7FBD2C0-8EAE-6F49-80B2-BFD76295107D}"/>
              </a:ext>
            </a:extLst>
          </p:cNvPr>
          <p:cNvSpPr/>
          <p:nvPr userDrawn="1"/>
        </p:nvSpPr>
        <p:spPr>
          <a:xfrm>
            <a:off x="0" y="0"/>
            <a:ext cx="6096000" cy="685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8" name="Tekstin paikkamerkki 6"/>
          <p:cNvSpPr>
            <a:spLocks noGrp="1"/>
          </p:cNvSpPr>
          <p:nvPr>
            <p:ph type="body" sz="quarter" idx="11" hasCustomPrompt="1"/>
          </p:nvPr>
        </p:nvSpPr>
        <p:spPr>
          <a:xfrm>
            <a:off x="515938" y="548680"/>
            <a:ext cx="4859337" cy="1440458"/>
          </a:xfrm>
          <a:prstGeom prst="rect">
            <a:avLst/>
          </a:prstGeom>
        </p:spPr>
        <p:txBody>
          <a:bodyPr/>
          <a:lstStyle>
            <a:lvl1pPr marL="0" indent="0" algn="l">
              <a:lnSpc>
                <a:spcPct val="100000"/>
              </a:lnSpc>
              <a:spcBef>
                <a:spcPts val="0"/>
              </a:spcBef>
              <a:buFont typeface="Arial"/>
              <a:buNone/>
              <a:defRPr sz="2800" b="1">
                <a:solidFill>
                  <a:schemeClr val="bg1"/>
                </a:solidFill>
                <a:latin typeface="Arial Black"/>
                <a:cs typeface="Arial Black"/>
              </a:defRPr>
            </a:lvl1pPr>
            <a:lvl2pPr marL="380990" indent="-380990">
              <a:buFont typeface="Arial" panose="020B0604020202020204" pitchFamily="34" charset="0"/>
              <a:buChar char="•"/>
              <a:defRPr/>
            </a:lvl2pPr>
            <a:lvl3pPr marL="0" indent="0" algn="l">
              <a:spcBef>
                <a:spcPts val="0"/>
              </a:spcBef>
              <a:buFont typeface="Arial"/>
              <a:buNone/>
              <a:defRPr sz="2133"/>
            </a:lvl3pPr>
            <a:lvl4pPr marL="0" indent="0" algn="l">
              <a:spcBef>
                <a:spcPts val="0"/>
              </a:spcBef>
              <a:buFont typeface="Arial"/>
              <a:buNone/>
              <a:defRPr sz="2133"/>
            </a:lvl4pPr>
            <a:lvl5pPr marL="0" indent="0" algn="l">
              <a:spcBef>
                <a:spcPts val="0"/>
              </a:spcBef>
              <a:buFont typeface="Arial"/>
              <a:buNone/>
              <a:defRPr sz="2133"/>
            </a:lvl5pPr>
          </a:lstStyle>
          <a:p>
            <a:pPr lvl="0"/>
            <a:r>
              <a:rPr lang="fi-FI" err="1"/>
              <a:t>Fifti</a:t>
            </a:r>
            <a:r>
              <a:rPr lang="fi-FI"/>
              <a:t> otsikko mustalla taustalla</a:t>
            </a:r>
          </a:p>
        </p:txBody>
      </p:sp>
      <p:sp>
        <p:nvSpPr>
          <p:cNvPr id="6" name="Text Placeholder 11"/>
          <p:cNvSpPr>
            <a:spLocks noGrp="1"/>
          </p:cNvSpPr>
          <p:nvPr>
            <p:ph type="body" sz="quarter" idx="19"/>
          </p:nvPr>
        </p:nvSpPr>
        <p:spPr>
          <a:xfrm>
            <a:off x="515938" y="1989138"/>
            <a:ext cx="4859337" cy="4320182"/>
          </a:xfrm>
          <a:prstGeom prst="rect">
            <a:avLst/>
          </a:prstGeom>
        </p:spPr>
        <p:txBody>
          <a:bodyPr/>
          <a:lstStyle>
            <a:lvl1pPr marL="239178" marR="0" indent="-239178" algn="l" defTabSz="609585" rtl="0" eaLnBrk="1" fontAlgn="auto" latinLnBrk="0" hangingPunct="1">
              <a:lnSpc>
                <a:spcPct val="90000"/>
              </a:lnSpc>
              <a:spcBef>
                <a:spcPct val="20000"/>
              </a:spcBef>
              <a:spcAft>
                <a:spcPts val="0"/>
              </a:spcAft>
              <a:buClrTx/>
              <a:buSzTx/>
              <a:buFont typeface="Lucida Grande"/>
              <a:buChar char="-"/>
              <a:tabLst/>
              <a:defRPr sz="2133">
                <a:solidFill>
                  <a:schemeClr val="bg1"/>
                </a:solidFill>
                <a:latin typeface="Georgia"/>
                <a:cs typeface="Georgia"/>
              </a:defRPr>
            </a:lvl1pPr>
            <a:lvl2pPr marL="476239" indent="-237061" algn="l">
              <a:lnSpc>
                <a:spcPct val="90000"/>
              </a:lnSpc>
              <a:spcBef>
                <a:spcPts val="800"/>
              </a:spcBef>
              <a:buFont typeface="Georgia" panose="02040502050405020303" pitchFamily="18" charset="0"/>
              <a:buChar char="–"/>
              <a:defRPr sz="1867">
                <a:solidFill>
                  <a:schemeClr val="bg1"/>
                </a:solidFill>
                <a:latin typeface="Georgia"/>
                <a:cs typeface="Georgia"/>
              </a:defRPr>
            </a:lvl2pPr>
            <a:lvl3pPr marL="717533" indent="-228594" algn="l">
              <a:lnSpc>
                <a:spcPct val="90000"/>
              </a:lnSpc>
              <a:spcBef>
                <a:spcPts val="800"/>
              </a:spcBef>
              <a:buFont typeface="Georgia" panose="02040502050405020303" pitchFamily="18" charset="0"/>
              <a:buChar char="–"/>
              <a:defRPr sz="1600">
                <a:solidFill>
                  <a:schemeClr val="bg1"/>
                </a:solidFill>
                <a:latin typeface="Georgia"/>
                <a:cs typeface="Georgia"/>
              </a:defRPr>
            </a:lvl3pPr>
            <a:lvl4pPr marL="958827" indent="-228594" algn="l">
              <a:lnSpc>
                <a:spcPct val="90000"/>
              </a:lnSpc>
              <a:buFont typeface="Georgia" panose="02040502050405020303" pitchFamily="18" charset="0"/>
              <a:buChar char="–"/>
              <a:defRPr sz="1600">
                <a:solidFill>
                  <a:schemeClr val="bg1"/>
                </a:solidFill>
                <a:latin typeface="Georgia"/>
                <a:cs typeface="Georgia"/>
              </a:defRPr>
            </a:lvl4pPr>
            <a:lvl5pPr marL="143996" indent="-380990" algn="l">
              <a:buFont typeface="Arial"/>
              <a:buChar char="•"/>
              <a:defRPr sz="1867">
                <a:solidFill>
                  <a:schemeClr val="tx1"/>
                </a:solidFill>
                <a:latin typeface="Georgia"/>
                <a:cs typeface="Georgia"/>
              </a:defRPr>
            </a:lvl5pPr>
          </a:lstStyle>
          <a:p>
            <a:pPr lvl="0"/>
            <a:r>
              <a:rPr lang="fi-FI"/>
              <a:t>Muokkaa tekstin perustyylejä napsauttamalla</a:t>
            </a:r>
          </a:p>
          <a:p>
            <a:pPr lvl="1"/>
            <a:r>
              <a:rPr lang="fi-FI"/>
              <a:t>toinen taso</a:t>
            </a:r>
          </a:p>
          <a:p>
            <a:pPr lvl="2"/>
            <a:r>
              <a:rPr lang="fi-FI"/>
              <a:t>kolmas taso</a:t>
            </a:r>
          </a:p>
          <a:p>
            <a:pPr lvl="3"/>
            <a:r>
              <a:rPr lang="fi-FI"/>
              <a:t>neljäs taso</a:t>
            </a:r>
          </a:p>
        </p:txBody>
      </p:sp>
      <p:sp>
        <p:nvSpPr>
          <p:cNvPr id="12" name="Text Placeholder 8"/>
          <p:cNvSpPr>
            <a:spLocks noGrp="1"/>
          </p:cNvSpPr>
          <p:nvPr>
            <p:ph type="body" sz="quarter" idx="17" hasCustomPrompt="1"/>
          </p:nvPr>
        </p:nvSpPr>
        <p:spPr>
          <a:xfrm>
            <a:off x="6816725" y="548682"/>
            <a:ext cx="4859337" cy="1440456"/>
          </a:xfrm>
          <a:prstGeom prst="rect">
            <a:avLst/>
          </a:prstGeom>
        </p:spPr>
        <p:txBody>
          <a:bodyPr/>
          <a:lstStyle>
            <a:lvl1pPr marL="0" indent="0" algn="l">
              <a:buNone/>
              <a:defRPr sz="2800" b="1">
                <a:solidFill>
                  <a:schemeClr val="tx1"/>
                </a:solidFill>
                <a:latin typeface="Arial Black"/>
                <a:cs typeface="Arial Black"/>
              </a:defRPr>
            </a:lvl1pPr>
          </a:lstStyle>
          <a:p>
            <a:pPr lvl="0"/>
            <a:r>
              <a:rPr lang="fi-FI" err="1"/>
              <a:t>Fifti</a:t>
            </a:r>
            <a:r>
              <a:rPr lang="fi-FI"/>
              <a:t> otsikko vaalealla taustalla</a:t>
            </a:r>
          </a:p>
        </p:txBody>
      </p:sp>
      <p:pic>
        <p:nvPicPr>
          <p:cNvPr id="11" name="Picture 10">
            <a:extLst>
              <a:ext uri="{FF2B5EF4-FFF2-40B4-BE49-F238E27FC236}">
                <a16:creationId xmlns:a16="http://schemas.microsoft.com/office/drawing/2014/main" id="{0DB3CB5C-22E9-4042-92EE-7C27EA358EA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73908" y="6489700"/>
            <a:ext cx="962517" cy="181154"/>
          </a:xfrm>
          <a:prstGeom prst="rect">
            <a:avLst/>
          </a:prstGeom>
        </p:spPr>
      </p:pic>
      <p:sp>
        <p:nvSpPr>
          <p:cNvPr id="14" name="Text Placeholder 11">
            <a:extLst>
              <a:ext uri="{FF2B5EF4-FFF2-40B4-BE49-F238E27FC236}">
                <a16:creationId xmlns:a16="http://schemas.microsoft.com/office/drawing/2014/main" id="{47F9C5A6-7052-CE41-8D32-DE7769D502D4}"/>
              </a:ext>
            </a:extLst>
          </p:cNvPr>
          <p:cNvSpPr>
            <a:spLocks noGrp="1"/>
          </p:cNvSpPr>
          <p:nvPr>
            <p:ph type="body" sz="quarter" idx="20"/>
          </p:nvPr>
        </p:nvSpPr>
        <p:spPr>
          <a:xfrm>
            <a:off x="6816080" y="1989138"/>
            <a:ext cx="4859983" cy="4320182"/>
          </a:xfrm>
          <a:prstGeom prst="rect">
            <a:avLst/>
          </a:prstGeom>
        </p:spPr>
        <p:txBody>
          <a:bodyPr/>
          <a:lstStyle>
            <a:lvl1pPr marL="239178" marR="0" indent="-239178" algn="l" defTabSz="609585" rtl="0" eaLnBrk="1" fontAlgn="auto" latinLnBrk="0" hangingPunct="1">
              <a:lnSpc>
                <a:spcPct val="90000"/>
              </a:lnSpc>
              <a:spcBef>
                <a:spcPct val="20000"/>
              </a:spcBef>
              <a:spcAft>
                <a:spcPts val="0"/>
              </a:spcAft>
              <a:buClrTx/>
              <a:buSzTx/>
              <a:buFont typeface="Lucida Grande"/>
              <a:buChar char="-"/>
              <a:tabLst/>
              <a:defRPr sz="2133">
                <a:solidFill>
                  <a:schemeClr val="tx1"/>
                </a:solidFill>
                <a:latin typeface="Georgia"/>
                <a:cs typeface="Georgia"/>
              </a:defRPr>
            </a:lvl1pPr>
            <a:lvl2pPr marL="476239" indent="-237061" algn="l">
              <a:lnSpc>
                <a:spcPct val="90000"/>
              </a:lnSpc>
              <a:spcBef>
                <a:spcPts val="800"/>
              </a:spcBef>
              <a:buFont typeface="Georgia" panose="02040502050405020303" pitchFamily="18" charset="0"/>
              <a:buChar char="–"/>
              <a:defRPr sz="1867">
                <a:solidFill>
                  <a:schemeClr val="tx1"/>
                </a:solidFill>
                <a:latin typeface="Georgia"/>
                <a:cs typeface="Georgia"/>
              </a:defRPr>
            </a:lvl2pPr>
            <a:lvl3pPr marL="717533" indent="-228594" algn="l">
              <a:lnSpc>
                <a:spcPct val="90000"/>
              </a:lnSpc>
              <a:spcBef>
                <a:spcPts val="800"/>
              </a:spcBef>
              <a:buFont typeface="Georgia" panose="02040502050405020303" pitchFamily="18" charset="0"/>
              <a:buChar char="–"/>
              <a:defRPr sz="1600">
                <a:solidFill>
                  <a:schemeClr val="tx1"/>
                </a:solidFill>
                <a:latin typeface="Georgia"/>
                <a:cs typeface="Georgia"/>
              </a:defRPr>
            </a:lvl3pPr>
            <a:lvl4pPr marL="958827" indent="-228594" algn="l">
              <a:lnSpc>
                <a:spcPct val="90000"/>
              </a:lnSpc>
              <a:buFont typeface="Georgia" panose="02040502050405020303" pitchFamily="18" charset="0"/>
              <a:buChar char="–"/>
              <a:defRPr sz="1600">
                <a:solidFill>
                  <a:schemeClr val="tx1"/>
                </a:solidFill>
                <a:latin typeface="Georgia"/>
                <a:cs typeface="Georgia"/>
              </a:defRPr>
            </a:lvl4pPr>
            <a:lvl5pPr marL="143996" indent="-380990" algn="l">
              <a:buFont typeface="Arial"/>
              <a:buChar char="•"/>
              <a:defRPr sz="1867">
                <a:solidFill>
                  <a:schemeClr val="tx1"/>
                </a:solidFill>
                <a:latin typeface="Georgia"/>
                <a:cs typeface="Georgia"/>
              </a:defRPr>
            </a:lvl5pPr>
          </a:lstStyle>
          <a:p>
            <a:pPr lvl="0"/>
            <a:r>
              <a:rPr lang="fi-FI"/>
              <a:t>Muokkaa tekstin perustyylejä napsauttamalla</a:t>
            </a:r>
          </a:p>
          <a:p>
            <a:pPr lvl="1"/>
            <a:r>
              <a:rPr lang="fi-FI"/>
              <a:t>toinen taso</a:t>
            </a:r>
          </a:p>
          <a:p>
            <a:pPr lvl="2"/>
            <a:r>
              <a:rPr lang="fi-FI"/>
              <a:t>kolmas taso</a:t>
            </a:r>
          </a:p>
          <a:p>
            <a:pPr lvl="3"/>
            <a:r>
              <a:rPr lang="fi-FI"/>
              <a:t>neljäs taso</a:t>
            </a:r>
          </a:p>
        </p:txBody>
      </p:sp>
    </p:spTree>
    <p:extLst>
      <p:ext uri="{BB962C8B-B14F-4D97-AF65-F5344CB8AC3E}">
        <p14:creationId xmlns:p14="http://schemas.microsoft.com/office/powerpoint/2010/main" val="1567083277"/>
      </p:ext>
    </p:extLst>
  </p:cSld>
  <p:clrMapOvr>
    <a:masterClrMapping/>
  </p:clrMapOvr>
  <p:extLst>
    <p:ext uri="{DCECCB84-F9BA-43D5-87BE-67443E8EF086}">
      <p15:sldGuideLst xmlns:p15="http://schemas.microsoft.com/office/powerpoint/2012/main">
        <p15:guide id="1" pos="325">
          <p15:clr>
            <a:srgbClr val="FBAE40"/>
          </p15:clr>
        </p15:guide>
        <p15:guide id="2" pos="7355">
          <p15:clr>
            <a:srgbClr val="FBAE40"/>
          </p15:clr>
        </p15:guide>
      </p15:sldGuideLst>
    </p:ext>
  </p:extLst>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fifiti-fifti 2 (musta lukittu)">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7A240A0-EC0C-F849-919E-726CBE055A36}"/>
              </a:ext>
            </a:extLst>
          </p:cNvPr>
          <p:cNvSpPr/>
          <p:nvPr userDrawn="1"/>
        </p:nvSpPr>
        <p:spPr>
          <a:xfrm>
            <a:off x="6096000" y="0"/>
            <a:ext cx="6096000" cy="685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8" name="Tekstin paikkamerkki 6"/>
          <p:cNvSpPr>
            <a:spLocks noGrp="1"/>
          </p:cNvSpPr>
          <p:nvPr>
            <p:ph type="body" sz="quarter" idx="11"/>
          </p:nvPr>
        </p:nvSpPr>
        <p:spPr>
          <a:xfrm>
            <a:off x="515938" y="548680"/>
            <a:ext cx="4859337" cy="1248139"/>
          </a:xfrm>
          <a:prstGeom prst="rect">
            <a:avLst/>
          </a:prstGeom>
        </p:spPr>
        <p:txBody>
          <a:bodyPr/>
          <a:lstStyle>
            <a:lvl1pPr marL="0" indent="0" algn="l">
              <a:lnSpc>
                <a:spcPct val="100000"/>
              </a:lnSpc>
              <a:spcBef>
                <a:spcPts val="0"/>
              </a:spcBef>
              <a:buFont typeface="Arial"/>
              <a:buNone/>
              <a:defRPr sz="2800" b="1">
                <a:latin typeface="Arial Black"/>
                <a:cs typeface="Arial Black"/>
              </a:defRPr>
            </a:lvl1pPr>
            <a:lvl2pPr marL="380990" indent="-380990">
              <a:buFont typeface="Arial" panose="020B0604020202020204" pitchFamily="34" charset="0"/>
              <a:buChar char="•"/>
              <a:defRPr/>
            </a:lvl2pPr>
            <a:lvl3pPr marL="0" indent="0" algn="l">
              <a:spcBef>
                <a:spcPts val="0"/>
              </a:spcBef>
              <a:buFont typeface="Arial"/>
              <a:buNone/>
              <a:defRPr sz="2133"/>
            </a:lvl3pPr>
            <a:lvl4pPr marL="0" indent="0" algn="l">
              <a:spcBef>
                <a:spcPts val="0"/>
              </a:spcBef>
              <a:buFont typeface="Arial"/>
              <a:buNone/>
              <a:defRPr sz="2133"/>
            </a:lvl4pPr>
            <a:lvl5pPr marL="0" indent="0" algn="l">
              <a:spcBef>
                <a:spcPts val="0"/>
              </a:spcBef>
              <a:buFont typeface="Arial"/>
              <a:buNone/>
              <a:defRPr sz="2133"/>
            </a:lvl5pPr>
          </a:lstStyle>
          <a:p>
            <a:pPr lvl="0"/>
            <a:r>
              <a:rPr lang="fi-FI"/>
              <a:t>Muokkaa tekstin perustyylejä napsauttamalla</a:t>
            </a:r>
          </a:p>
        </p:txBody>
      </p:sp>
      <p:sp>
        <p:nvSpPr>
          <p:cNvPr id="10" name="Text Placeholder 11"/>
          <p:cNvSpPr>
            <a:spLocks noGrp="1"/>
          </p:cNvSpPr>
          <p:nvPr>
            <p:ph type="body" sz="quarter" idx="19"/>
          </p:nvPr>
        </p:nvSpPr>
        <p:spPr>
          <a:xfrm>
            <a:off x="515938" y="1989138"/>
            <a:ext cx="4859337" cy="4320182"/>
          </a:xfrm>
          <a:prstGeom prst="rect">
            <a:avLst/>
          </a:prstGeom>
        </p:spPr>
        <p:txBody>
          <a:bodyPr/>
          <a:lstStyle>
            <a:lvl1pPr marL="239178" marR="0" indent="-239178" algn="l" defTabSz="609585" rtl="0" eaLnBrk="1" fontAlgn="auto" latinLnBrk="0" hangingPunct="1">
              <a:lnSpc>
                <a:spcPct val="90000"/>
              </a:lnSpc>
              <a:spcBef>
                <a:spcPct val="20000"/>
              </a:spcBef>
              <a:spcAft>
                <a:spcPts val="0"/>
              </a:spcAft>
              <a:buClrTx/>
              <a:buSzTx/>
              <a:buFont typeface="Lucida Grande"/>
              <a:buChar char="-"/>
              <a:tabLst/>
              <a:defRPr sz="2133">
                <a:solidFill>
                  <a:schemeClr val="tx1"/>
                </a:solidFill>
                <a:latin typeface="Georgia"/>
                <a:cs typeface="Georgia"/>
              </a:defRPr>
            </a:lvl1pPr>
            <a:lvl2pPr marL="476239" indent="-237061" algn="l">
              <a:lnSpc>
                <a:spcPct val="90000"/>
              </a:lnSpc>
              <a:spcBef>
                <a:spcPts val="800"/>
              </a:spcBef>
              <a:buFont typeface="Georgia" panose="02040502050405020303" pitchFamily="18" charset="0"/>
              <a:buChar char="–"/>
              <a:defRPr sz="1867">
                <a:solidFill>
                  <a:schemeClr val="tx1"/>
                </a:solidFill>
                <a:latin typeface="Georgia"/>
                <a:cs typeface="Georgia"/>
              </a:defRPr>
            </a:lvl2pPr>
            <a:lvl3pPr marL="717533" indent="-228594" algn="l" defTabSz="715415">
              <a:lnSpc>
                <a:spcPct val="90000"/>
              </a:lnSpc>
              <a:spcBef>
                <a:spcPts val="800"/>
              </a:spcBef>
              <a:buFont typeface="Georgia" panose="02040502050405020303" pitchFamily="18" charset="0"/>
              <a:buChar char="–"/>
              <a:defRPr sz="1600">
                <a:solidFill>
                  <a:schemeClr val="tx1"/>
                </a:solidFill>
                <a:latin typeface="Georgia"/>
                <a:cs typeface="Georgia"/>
              </a:defRPr>
            </a:lvl3pPr>
            <a:lvl4pPr marL="958827" indent="-228594" algn="l">
              <a:lnSpc>
                <a:spcPct val="90000"/>
              </a:lnSpc>
              <a:buFont typeface="Georgia" panose="02040502050405020303" pitchFamily="18" charset="0"/>
              <a:buChar char="–"/>
              <a:defRPr sz="1600">
                <a:solidFill>
                  <a:schemeClr val="tx1"/>
                </a:solidFill>
                <a:latin typeface="Georgia"/>
                <a:cs typeface="Georgia"/>
              </a:defRPr>
            </a:lvl4pPr>
            <a:lvl5pPr marL="143996" indent="-380990" algn="l">
              <a:buFont typeface="Arial"/>
              <a:buChar char="•"/>
              <a:defRPr sz="1867">
                <a:solidFill>
                  <a:schemeClr val="tx1"/>
                </a:solidFill>
                <a:latin typeface="Georgia"/>
                <a:cs typeface="Georgia"/>
              </a:defRPr>
            </a:lvl5pPr>
          </a:lstStyle>
          <a:p>
            <a:pPr lvl="0"/>
            <a:r>
              <a:rPr lang="fi-FI"/>
              <a:t>Muokkaa tekstin perustyylejä napsauttamalla</a:t>
            </a:r>
          </a:p>
          <a:p>
            <a:pPr lvl="1"/>
            <a:r>
              <a:rPr lang="fi-FI"/>
              <a:t>toinen taso</a:t>
            </a:r>
          </a:p>
          <a:p>
            <a:pPr lvl="2"/>
            <a:r>
              <a:rPr lang="fi-FI"/>
              <a:t>kolmas taso</a:t>
            </a:r>
          </a:p>
          <a:p>
            <a:pPr lvl="3"/>
            <a:r>
              <a:rPr lang="fi-FI"/>
              <a:t>neljäs taso</a:t>
            </a:r>
          </a:p>
        </p:txBody>
      </p:sp>
      <p:pic>
        <p:nvPicPr>
          <p:cNvPr id="11" name="Picture 10">
            <a:extLst>
              <a:ext uri="{FF2B5EF4-FFF2-40B4-BE49-F238E27FC236}">
                <a16:creationId xmlns:a16="http://schemas.microsoft.com/office/drawing/2014/main" id="{5FCF7963-2318-CC45-A900-02136CBD6A61}"/>
              </a:ext>
            </a:extLst>
          </p:cNvPr>
          <p:cNvPicPr>
            <a:picLocks noChangeAspect="1"/>
          </p:cNvPicPr>
          <p:nvPr userDrawn="1"/>
        </p:nvPicPr>
        <p:blipFill>
          <a:blip r:embed="rId2"/>
          <a:stretch>
            <a:fillRect/>
          </a:stretch>
        </p:blipFill>
        <p:spPr>
          <a:xfrm>
            <a:off x="11073600" y="6490800"/>
            <a:ext cx="961200" cy="181192"/>
          </a:xfrm>
          <a:prstGeom prst="rect">
            <a:avLst/>
          </a:prstGeom>
        </p:spPr>
      </p:pic>
      <p:sp>
        <p:nvSpPr>
          <p:cNvPr id="12" name="Tekstin paikkamerkki 6">
            <a:extLst>
              <a:ext uri="{FF2B5EF4-FFF2-40B4-BE49-F238E27FC236}">
                <a16:creationId xmlns:a16="http://schemas.microsoft.com/office/drawing/2014/main" id="{1961626C-30E4-2049-AE46-DD755FE5AE68}"/>
              </a:ext>
            </a:extLst>
          </p:cNvPr>
          <p:cNvSpPr>
            <a:spLocks noGrp="1"/>
          </p:cNvSpPr>
          <p:nvPr>
            <p:ph type="body" sz="quarter" idx="20"/>
          </p:nvPr>
        </p:nvSpPr>
        <p:spPr>
          <a:xfrm>
            <a:off x="6816080" y="548680"/>
            <a:ext cx="4859983" cy="1248139"/>
          </a:xfrm>
          <a:prstGeom prst="rect">
            <a:avLst/>
          </a:prstGeom>
        </p:spPr>
        <p:txBody>
          <a:bodyPr/>
          <a:lstStyle>
            <a:lvl1pPr marL="0" indent="0" algn="l">
              <a:lnSpc>
                <a:spcPct val="100000"/>
              </a:lnSpc>
              <a:spcBef>
                <a:spcPts val="0"/>
              </a:spcBef>
              <a:buFont typeface="Arial"/>
              <a:buNone/>
              <a:defRPr sz="2800" b="1">
                <a:solidFill>
                  <a:schemeClr val="bg1"/>
                </a:solidFill>
                <a:latin typeface="Arial Black"/>
                <a:cs typeface="Arial Black"/>
              </a:defRPr>
            </a:lvl1pPr>
            <a:lvl2pPr marL="380990" indent="-380990">
              <a:buFont typeface="Arial" panose="020B0604020202020204" pitchFamily="34" charset="0"/>
              <a:buChar char="•"/>
              <a:defRPr/>
            </a:lvl2pPr>
            <a:lvl3pPr marL="0" indent="0" algn="l">
              <a:spcBef>
                <a:spcPts val="0"/>
              </a:spcBef>
              <a:buFont typeface="Arial"/>
              <a:buNone/>
              <a:defRPr sz="2133"/>
            </a:lvl3pPr>
            <a:lvl4pPr marL="0" indent="0" algn="l">
              <a:spcBef>
                <a:spcPts val="0"/>
              </a:spcBef>
              <a:buFont typeface="Arial"/>
              <a:buNone/>
              <a:defRPr sz="2133"/>
            </a:lvl4pPr>
            <a:lvl5pPr marL="0" indent="0" algn="l">
              <a:spcBef>
                <a:spcPts val="0"/>
              </a:spcBef>
              <a:buFont typeface="Arial"/>
              <a:buNone/>
              <a:defRPr sz="2133"/>
            </a:lvl5pPr>
          </a:lstStyle>
          <a:p>
            <a:pPr lvl="0"/>
            <a:r>
              <a:rPr lang="fi-FI"/>
              <a:t>Muokkaa tekstin perustyylejä napsauttamalla</a:t>
            </a:r>
          </a:p>
        </p:txBody>
      </p:sp>
      <p:sp>
        <p:nvSpPr>
          <p:cNvPr id="13" name="Text Placeholder 11">
            <a:extLst>
              <a:ext uri="{FF2B5EF4-FFF2-40B4-BE49-F238E27FC236}">
                <a16:creationId xmlns:a16="http://schemas.microsoft.com/office/drawing/2014/main" id="{6C0B2B0D-7643-4340-BA07-93F51A1FD740}"/>
              </a:ext>
            </a:extLst>
          </p:cNvPr>
          <p:cNvSpPr>
            <a:spLocks noGrp="1"/>
          </p:cNvSpPr>
          <p:nvPr>
            <p:ph type="body" sz="quarter" idx="21"/>
          </p:nvPr>
        </p:nvSpPr>
        <p:spPr>
          <a:xfrm>
            <a:off x="6816080" y="1989138"/>
            <a:ext cx="4859983" cy="4320182"/>
          </a:xfrm>
          <a:prstGeom prst="rect">
            <a:avLst/>
          </a:prstGeom>
        </p:spPr>
        <p:txBody>
          <a:bodyPr/>
          <a:lstStyle>
            <a:lvl1pPr marL="239178" marR="0" indent="-239178" algn="l" defTabSz="609585" rtl="0" eaLnBrk="1" fontAlgn="auto" latinLnBrk="0" hangingPunct="1">
              <a:lnSpc>
                <a:spcPct val="90000"/>
              </a:lnSpc>
              <a:spcBef>
                <a:spcPct val="20000"/>
              </a:spcBef>
              <a:spcAft>
                <a:spcPts val="0"/>
              </a:spcAft>
              <a:buClrTx/>
              <a:buSzTx/>
              <a:buFont typeface="Lucida Grande"/>
              <a:buChar char="-"/>
              <a:tabLst/>
              <a:defRPr sz="2133">
                <a:solidFill>
                  <a:schemeClr val="bg1"/>
                </a:solidFill>
                <a:latin typeface="Georgia"/>
                <a:cs typeface="Georgia"/>
              </a:defRPr>
            </a:lvl1pPr>
            <a:lvl2pPr marL="476239" indent="-237061" algn="l">
              <a:lnSpc>
                <a:spcPct val="90000"/>
              </a:lnSpc>
              <a:spcBef>
                <a:spcPts val="800"/>
              </a:spcBef>
              <a:buFont typeface="Georgia" panose="02040502050405020303" pitchFamily="18" charset="0"/>
              <a:buChar char="–"/>
              <a:defRPr sz="1867">
                <a:solidFill>
                  <a:schemeClr val="bg1"/>
                </a:solidFill>
                <a:latin typeface="Georgia"/>
                <a:cs typeface="Georgia"/>
              </a:defRPr>
            </a:lvl2pPr>
            <a:lvl3pPr marL="717533" indent="-228594" algn="l" defTabSz="715415">
              <a:lnSpc>
                <a:spcPct val="90000"/>
              </a:lnSpc>
              <a:spcBef>
                <a:spcPts val="800"/>
              </a:spcBef>
              <a:buFont typeface="Georgia" panose="02040502050405020303" pitchFamily="18" charset="0"/>
              <a:buChar char="–"/>
              <a:defRPr sz="1600">
                <a:solidFill>
                  <a:schemeClr val="bg1"/>
                </a:solidFill>
                <a:latin typeface="Georgia"/>
                <a:cs typeface="Georgia"/>
              </a:defRPr>
            </a:lvl3pPr>
            <a:lvl4pPr marL="958827" indent="-228594" algn="l">
              <a:lnSpc>
                <a:spcPct val="90000"/>
              </a:lnSpc>
              <a:buFont typeface="Georgia" panose="02040502050405020303" pitchFamily="18" charset="0"/>
              <a:buChar char="–"/>
              <a:defRPr sz="1600">
                <a:solidFill>
                  <a:schemeClr val="bg1"/>
                </a:solidFill>
                <a:latin typeface="Georgia"/>
                <a:cs typeface="Georgia"/>
              </a:defRPr>
            </a:lvl4pPr>
            <a:lvl5pPr marL="143996" indent="-380990" algn="l">
              <a:buFont typeface="Arial"/>
              <a:buChar char="•"/>
              <a:defRPr sz="1867">
                <a:solidFill>
                  <a:schemeClr val="tx1"/>
                </a:solidFill>
                <a:latin typeface="Georgia"/>
                <a:cs typeface="Georgia"/>
              </a:defRPr>
            </a:lvl5pPr>
          </a:lstStyle>
          <a:p>
            <a:pPr lvl="0"/>
            <a:r>
              <a:rPr lang="fi-FI"/>
              <a:t>Muokkaa tekstin perustyylejä napsauttamalla</a:t>
            </a:r>
          </a:p>
          <a:p>
            <a:pPr lvl="1"/>
            <a:r>
              <a:rPr lang="fi-FI"/>
              <a:t>toinen taso</a:t>
            </a:r>
          </a:p>
          <a:p>
            <a:pPr lvl="2"/>
            <a:r>
              <a:rPr lang="fi-FI"/>
              <a:t>kolmas taso</a:t>
            </a:r>
          </a:p>
          <a:p>
            <a:pPr lvl="3"/>
            <a:r>
              <a:rPr lang="fi-FI"/>
              <a:t>neljäs taso</a:t>
            </a:r>
          </a:p>
        </p:txBody>
      </p:sp>
    </p:spTree>
    <p:extLst>
      <p:ext uri="{BB962C8B-B14F-4D97-AF65-F5344CB8AC3E}">
        <p14:creationId xmlns:p14="http://schemas.microsoft.com/office/powerpoint/2010/main" val="4073363574"/>
      </p:ext>
    </p:extLst>
  </p:cSld>
  <p:clrMapOvr>
    <a:masterClrMapping/>
  </p:clrMapOvr>
  <p:extLst>
    <p:ext uri="{DCECCB84-F9BA-43D5-87BE-67443E8EF086}">
      <p15:sldGuideLst xmlns:p15="http://schemas.microsoft.com/office/powerpoint/2012/main">
        <p15:guide id="1" pos="325">
          <p15:clr>
            <a:srgbClr val="FBAE40"/>
          </p15:clr>
        </p15:guide>
        <p15:guide id="2" pos="7355">
          <p15:clr>
            <a:srgbClr val="FBAE40"/>
          </p15:clr>
        </p15:guide>
      </p15:sldGuideLst>
    </p:ext>
  </p:extLs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luettelo VP">
    <p:spTree>
      <p:nvGrpSpPr>
        <p:cNvPr id="1" name=""/>
        <p:cNvGrpSpPr/>
        <p:nvPr/>
      </p:nvGrpSpPr>
      <p:grpSpPr>
        <a:xfrm>
          <a:off x="0" y="0"/>
          <a:ext cx="0" cy="0"/>
          <a:chOff x="0" y="0"/>
          <a:chExt cx="0" cy="0"/>
        </a:xfrm>
      </p:grpSpPr>
      <p:sp>
        <p:nvSpPr>
          <p:cNvPr id="2" name="Title 1"/>
          <p:cNvSpPr>
            <a:spLocks noGrp="1"/>
          </p:cNvSpPr>
          <p:nvPr>
            <p:ph type="title"/>
          </p:nvPr>
        </p:nvSpPr>
        <p:spPr>
          <a:xfrm>
            <a:off x="1055688" y="548681"/>
            <a:ext cx="10080625" cy="1078364"/>
          </a:xfrm>
          <a:prstGeom prst="rect">
            <a:avLst/>
          </a:prstGeom>
        </p:spPr>
        <p:txBody>
          <a:bodyPr anchor="t"/>
          <a:lstStyle>
            <a:lvl1pPr algn="l">
              <a:defRPr sz="3200"/>
            </a:lvl1pPr>
          </a:lstStyle>
          <a:p>
            <a:r>
              <a:rPr lang="fi-FI"/>
              <a:t>Muokkaa ots. perustyyl. napsautt.</a:t>
            </a:r>
            <a:endParaRPr lang="en-US"/>
          </a:p>
        </p:txBody>
      </p:sp>
      <p:sp>
        <p:nvSpPr>
          <p:cNvPr id="34" name="Text Placeholder 33"/>
          <p:cNvSpPr>
            <a:spLocks noGrp="1"/>
          </p:cNvSpPr>
          <p:nvPr userDrawn="1">
            <p:ph type="body" sz="quarter" idx="13"/>
          </p:nvPr>
        </p:nvSpPr>
        <p:spPr>
          <a:xfrm>
            <a:off x="1775805" y="1605095"/>
            <a:ext cx="9360508" cy="768085"/>
          </a:xfrm>
          <a:prstGeom prst="rect">
            <a:avLst/>
          </a:prstGeom>
        </p:spPr>
        <p:txBody>
          <a:bodyPr anchor="ctr"/>
          <a:lstStyle>
            <a:lvl1pPr marL="0" indent="0" algn="l">
              <a:buNone/>
              <a:defRPr sz="2133" b="0" i="0">
                <a:latin typeface="Georgia"/>
                <a:cs typeface="Georgia"/>
              </a:defRPr>
            </a:lvl1pPr>
            <a:lvl2pPr algn="l">
              <a:defRPr sz="1867" b="1" i="0">
                <a:latin typeface="Arial"/>
                <a:cs typeface="Arial"/>
              </a:defRPr>
            </a:lvl2pPr>
            <a:lvl3pPr algn="l">
              <a:defRPr sz="1867" b="1" i="0">
                <a:latin typeface="Arial"/>
                <a:cs typeface="Arial"/>
              </a:defRPr>
            </a:lvl3pPr>
            <a:lvl4pPr algn="l">
              <a:defRPr sz="1867" b="1" i="0">
                <a:latin typeface="Arial"/>
                <a:cs typeface="Arial"/>
              </a:defRPr>
            </a:lvl4pPr>
            <a:lvl5pPr algn="l">
              <a:defRPr sz="1867" b="1" i="0">
                <a:latin typeface="Arial"/>
                <a:cs typeface="Arial"/>
              </a:defRPr>
            </a:lvl5pPr>
          </a:lstStyle>
          <a:p>
            <a:pPr lvl="0"/>
            <a:r>
              <a:rPr lang="fi-FI"/>
              <a:t>Muokkaa tekstin perustyylejä napsauttamalla</a:t>
            </a:r>
          </a:p>
        </p:txBody>
      </p:sp>
      <p:sp>
        <p:nvSpPr>
          <p:cNvPr id="35" name="Text Placeholder 33"/>
          <p:cNvSpPr>
            <a:spLocks noGrp="1"/>
          </p:cNvSpPr>
          <p:nvPr userDrawn="1">
            <p:ph type="body" sz="quarter" idx="14"/>
          </p:nvPr>
        </p:nvSpPr>
        <p:spPr>
          <a:xfrm>
            <a:off x="1774826" y="2506683"/>
            <a:ext cx="9361488" cy="766399"/>
          </a:xfrm>
          <a:prstGeom prst="rect">
            <a:avLst/>
          </a:prstGeom>
        </p:spPr>
        <p:txBody>
          <a:bodyPr anchor="ctr"/>
          <a:lstStyle>
            <a:lvl1pPr marL="0" indent="0" algn="l">
              <a:buNone/>
              <a:defRPr lang="fi-FI" sz="2133" b="0" i="0" kern="1200" dirty="0" err="1">
                <a:solidFill>
                  <a:schemeClr val="tx1"/>
                </a:solidFill>
                <a:latin typeface="Georgia"/>
                <a:ea typeface="+mn-ea"/>
                <a:cs typeface="Georgia"/>
              </a:defRPr>
            </a:lvl1pPr>
            <a:lvl2pPr algn="l">
              <a:defRPr sz="1867" b="1" i="0">
                <a:latin typeface="Arial"/>
                <a:cs typeface="Arial"/>
              </a:defRPr>
            </a:lvl2pPr>
            <a:lvl3pPr algn="l">
              <a:defRPr sz="1867" b="1" i="0">
                <a:latin typeface="Arial"/>
                <a:cs typeface="Arial"/>
              </a:defRPr>
            </a:lvl3pPr>
            <a:lvl4pPr algn="l">
              <a:defRPr sz="1867" b="1" i="0">
                <a:latin typeface="Arial"/>
                <a:cs typeface="Arial"/>
              </a:defRPr>
            </a:lvl4pPr>
            <a:lvl5pPr algn="l">
              <a:defRPr sz="1867" b="1" i="0">
                <a:latin typeface="Arial"/>
                <a:cs typeface="Arial"/>
              </a:defRPr>
            </a:lvl5pPr>
          </a:lstStyle>
          <a:p>
            <a:pPr lvl="0"/>
            <a:r>
              <a:rPr lang="fi-FI"/>
              <a:t>Muokkaa tekstin perustyylejä napsauttamalla</a:t>
            </a:r>
          </a:p>
        </p:txBody>
      </p:sp>
      <p:sp>
        <p:nvSpPr>
          <p:cNvPr id="36" name="Text Placeholder 33"/>
          <p:cNvSpPr>
            <a:spLocks noGrp="1"/>
          </p:cNvSpPr>
          <p:nvPr userDrawn="1">
            <p:ph type="body" sz="quarter" idx="15"/>
          </p:nvPr>
        </p:nvSpPr>
        <p:spPr>
          <a:xfrm>
            <a:off x="1775805" y="3406585"/>
            <a:ext cx="9360508" cy="766399"/>
          </a:xfrm>
          <a:prstGeom prst="rect">
            <a:avLst/>
          </a:prstGeom>
        </p:spPr>
        <p:txBody>
          <a:bodyPr anchor="ctr"/>
          <a:lstStyle>
            <a:lvl1pPr marL="0" indent="0" algn="l">
              <a:buNone/>
              <a:defRPr lang="fi-FI" sz="2133" b="0" i="0" kern="1200" dirty="0" err="1">
                <a:solidFill>
                  <a:schemeClr val="tx1"/>
                </a:solidFill>
                <a:latin typeface="Georgia"/>
                <a:ea typeface="+mn-ea"/>
                <a:cs typeface="Georgia"/>
              </a:defRPr>
            </a:lvl1pPr>
            <a:lvl2pPr algn="l">
              <a:defRPr sz="1867" b="1" i="0">
                <a:latin typeface="Arial"/>
                <a:cs typeface="Arial"/>
              </a:defRPr>
            </a:lvl2pPr>
            <a:lvl3pPr algn="l">
              <a:defRPr sz="1867" b="1" i="0">
                <a:latin typeface="Arial"/>
                <a:cs typeface="Arial"/>
              </a:defRPr>
            </a:lvl3pPr>
            <a:lvl4pPr algn="l">
              <a:defRPr sz="1867" b="1" i="0">
                <a:latin typeface="Arial"/>
                <a:cs typeface="Arial"/>
              </a:defRPr>
            </a:lvl4pPr>
            <a:lvl5pPr algn="l">
              <a:defRPr sz="1867" b="1" i="0">
                <a:latin typeface="Arial"/>
                <a:cs typeface="Arial"/>
              </a:defRPr>
            </a:lvl5pPr>
          </a:lstStyle>
          <a:p>
            <a:pPr lvl="0"/>
            <a:r>
              <a:rPr lang="fi-FI"/>
              <a:t>Muokkaa tekstin perustyylejä napsauttamalla</a:t>
            </a:r>
          </a:p>
        </p:txBody>
      </p:sp>
      <p:sp>
        <p:nvSpPr>
          <p:cNvPr id="37" name="Text Placeholder 33"/>
          <p:cNvSpPr>
            <a:spLocks noGrp="1"/>
          </p:cNvSpPr>
          <p:nvPr userDrawn="1">
            <p:ph type="body" sz="quarter" idx="16"/>
          </p:nvPr>
        </p:nvSpPr>
        <p:spPr>
          <a:xfrm>
            <a:off x="1774825" y="4306487"/>
            <a:ext cx="9361488" cy="766399"/>
          </a:xfrm>
          <a:prstGeom prst="rect">
            <a:avLst/>
          </a:prstGeom>
        </p:spPr>
        <p:txBody>
          <a:bodyPr anchor="ctr"/>
          <a:lstStyle>
            <a:lvl1pPr marL="0" indent="0" algn="l">
              <a:buNone/>
              <a:defRPr lang="fi-FI" sz="2133" b="0" i="0" kern="1200" dirty="0" err="1">
                <a:solidFill>
                  <a:schemeClr val="tx1"/>
                </a:solidFill>
                <a:latin typeface="Georgia"/>
                <a:ea typeface="+mn-ea"/>
                <a:cs typeface="Georgia"/>
              </a:defRPr>
            </a:lvl1pPr>
            <a:lvl2pPr algn="l">
              <a:defRPr sz="1867" b="1" i="0">
                <a:latin typeface="Arial"/>
                <a:cs typeface="Arial"/>
              </a:defRPr>
            </a:lvl2pPr>
            <a:lvl3pPr algn="l">
              <a:defRPr sz="1867" b="1" i="0">
                <a:latin typeface="Arial"/>
                <a:cs typeface="Arial"/>
              </a:defRPr>
            </a:lvl3pPr>
            <a:lvl4pPr algn="l">
              <a:defRPr sz="1867" b="1" i="0">
                <a:latin typeface="Arial"/>
                <a:cs typeface="Arial"/>
              </a:defRPr>
            </a:lvl4pPr>
            <a:lvl5pPr algn="l">
              <a:defRPr sz="1867" b="1" i="0">
                <a:latin typeface="Arial"/>
                <a:cs typeface="Arial"/>
              </a:defRPr>
            </a:lvl5pPr>
          </a:lstStyle>
          <a:p>
            <a:pPr lvl="0"/>
            <a:r>
              <a:rPr lang="fi-FI"/>
              <a:t>Muokkaa tekstin perustyylejä napsauttamalla</a:t>
            </a:r>
          </a:p>
        </p:txBody>
      </p:sp>
      <p:sp>
        <p:nvSpPr>
          <p:cNvPr id="38" name="Text Placeholder 33"/>
          <p:cNvSpPr>
            <a:spLocks noGrp="1"/>
          </p:cNvSpPr>
          <p:nvPr userDrawn="1">
            <p:ph type="body" sz="quarter" idx="17"/>
          </p:nvPr>
        </p:nvSpPr>
        <p:spPr>
          <a:xfrm>
            <a:off x="1774825" y="5206388"/>
            <a:ext cx="9361488" cy="766399"/>
          </a:xfrm>
          <a:prstGeom prst="rect">
            <a:avLst/>
          </a:prstGeom>
        </p:spPr>
        <p:txBody>
          <a:bodyPr anchor="ctr"/>
          <a:lstStyle>
            <a:lvl1pPr marL="0" indent="0" algn="l">
              <a:buNone/>
              <a:defRPr lang="fi-FI" sz="2133" b="0" i="0" kern="1200" dirty="0" err="1">
                <a:solidFill>
                  <a:schemeClr val="tx1"/>
                </a:solidFill>
                <a:latin typeface="Georgia"/>
                <a:ea typeface="+mn-ea"/>
                <a:cs typeface="Georgia"/>
              </a:defRPr>
            </a:lvl1pPr>
            <a:lvl2pPr algn="l">
              <a:defRPr sz="1867" b="1" i="0">
                <a:latin typeface="Arial"/>
                <a:cs typeface="Arial"/>
              </a:defRPr>
            </a:lvl2pPr>
            <a:lvl3pPr algn="l">
              <a:defRPr sz="1867" b="1" i="0">
                <a:latin typeface="Arial"/>
                <a:cs typeface="Arial"/>
              </a:defRPr>
            </a:lvl3pPr>
            <a:lvl4pPr algn="l">
              <a:defRPr sz="1867" b="1" i="0">
                <a:latin typeface="Arial"/>
                <a:cs typeface="Arial"/>
              </a:defRPr>
            </a:lvl4pPr>
            <a:lvl5pPr algn="l">
              <a:defRPr sz="1867" b="1" i="0">
                <a:latin typeface="Arial"/>
                <a:cs typeface="Arial"/>
              </a:defRPr>
            </a:lvl5pPr>
          </a:lstStyle>
          <a:p>
            <a:pPr lvl="0"/>
            <a:r>
              <a:rPr lang="fi-FI"/>
              <a:t>Muokkaa tekstin perustyylejä napsauttamalla</a:t>
            </a:r>
          </a:p>
        </p:txBody>
      </p:sp>
      <p:pic>
        <p:nvPicPr>
          <p:cNvPr id="10" name="Picture 9">
            <a:extLst>
              <a:ext uri="{FF2B5EF4-FFF2-40B4-BE49-F238E27FC236}">
                <a16:creationId xmlns:a16="http://schemas.microsoft.com/office/drawing/2014/main" id="{2B2D61E7-C676-CB4B-A88C-6D5E87ED057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73908" y="6489700"/>
            <a:ext cx="962517" cy="181154"/>
          </a:xfrm>
          <a:prstGeom prst="rect">
            <a:avLst/>
          </a:prstGeom>
        </p:spPr>
      </p:pic>
      <p:sp>
        <p:nvSpPr>
          <p:cNvPr id="3" name="Dian numeron paikkamerkki 2">
            <a:extLst>
              <a:ext uri="{FF2B5EF4-FFF2-40B4-BE49-F238E27FC236}">
                <a16:creationId xmlns:a16="http://schemas.microsoft.com/office/drawing/2014/main" id="{DC2D0453-B8ED-4303-BD42-4BF7615EF845}"/>
              </a:ext>
            </a:extLst>
          </p:cNvPr>
          <p:cNvSpPr>
            <a:spLocks noGrp="1"/>
          </p:cNvSpPr>
          <p:nvPr>
            <p:ph type="sldNum" sz="quarter" idx="18"/>
          </p:nvPr>
        </p:nvSpPr>
        <p:spPr/>
        <p:txBody>
          <a:bodyPr/>
          <a:lstStyle/>
          <a:p>
            <a:fld id="{5DBE88F8-4AEE-494D-BFE0-8D898D450FC5}" type="slidenum">
              <a:rPr lang="LID4096" smtClean="0"/>
              <a:pPr/>
              <a:t>‹#›</a:t>
            </a:fld>
            <a:endParaRPr lang="LID4096"/>
          </a:p>
        </p:txBody>
      </p:sp>
    </p:spTree>
    <p:extLst>
      <p:ext uri="{BB962C8B-B14F-4D97-AF65-F5344CB8AC3E}">
        <p14:creationId xmlns:p14="http://schemas.microsoft.com/office/powerpoint/2010/main" val="846893571"/>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luettelo TP">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3C4AC27-49F9-BB4D-81D3-665AB744D256}"/>
              </a:ext>
            </a:extLst>
          </p:cNvPr>
          <p:cNvPicPr>
            <a:picLocks noChangeAspect="1"/>
          </p:cNvPicPr>
          <p:nvPr userDrawn="1"/>
        </p:nvPicPr>
        <p:blipFill>
          <a:blip r:embed="rId2"/>
          <a:stretch>
            <a:fillRect/>
          </a:stretch>
        </p:blipFill>
        <p:spPr>
          <a:xfrm>
            <a:off x="11073600" y="6490800"/>
            <a:ext cx="961200" cy="181192"/>
          </a:xfrm>
          <a:prstGeom prst="rect">
            <a:avLst/>
          </a:prstGeom>
        </p:spPr>
      </p:pic>
      <p:sp>
        <p:nvSpPr>
          <p:cNvPr id="12" name="Title 1">
            <a:extLst>
              <a:ext uri="{FF2B5EF4-FFF2-40B4-BE49-F238E27FC236}">
                <a16:creationId xmlns:a16="http://schemas.microsoft.com/office/drawing/2014/main" id="{DB477874-8C1D-E94F-A3D8-E16F5E599716}"/>
              </a:ext>
            </a:extLst>
          </p:cNvPr>
          <p:cNvSpPr>
            <a:spLocks noGrp="1"/>
          </p:cNvSpPr>
          <p:nvPr>
            <p:ph type="title"/>
          </p:nvPr>
        </p:nvSpPr>
        <p:spPr>
          <a:xfrm>
            <a:off x="1055688" y="548681"/>
            <a:ext cx="10080625" cy="1078364"/>
          </a:xfrm>
          <a:prstGeom prst="rect">
            <a:avLst/>
          </a:prstGeom>
        </p:spPr>
        <p:txBody>
          <a:bodyPr anchor="t"/>
          <a:lstStyle>
            <a:lvl1pPr algn="l">
              <a:defRPr sz="3200">
                <a:solidFill>
                  <a:schemeClr val="bg1"/>
                </a:solidFill>
              </a:defRPr>
            </a:lvl1pPr>
          </a:lstStyle>
          <a:p>
            <a:r>
              <a:rPr lang="fi-FI"/>
              <a:t>Muokkaa ots. perustyyl. napsautt.</a:t>
            </a:r>
            <a:endParaRPr lang="en-US"/>
          </a:p>
        </p:txBody>
      </p:sp>
      <p:sp>
        <p:nvSpPr>
          <p:cNvPr id="13" name="Text Placeholder 33">
            <a:extLst>
              <a:ext uri="{FF2B5EF4-FFF2-40B4-BE49-F238E27FC236}">
                <a16:creationId xmlns:a16="http://schemas.microsoft.com/office/drawing/2014/main" id="{144EC256-532F-144F-A18F-24538A30820C}"/>
              </a:ext>
            </a:extLst>
          </p:cNvPr>
          <p:cNvSpPr>
            <a:spLocks noGrp="1"/>
          </p:cNvSpPr>
          <p:nvPr>
            <p:ph type="body" sz="quarter" idx="13"/>
          </p:nvPr>
        </p:nvSpPr>
        <p:spPr>
          <a:xfrm>
            <a:off x="1775805" y="1605095"/>
            <a:ext cx="9360508" cy="768085"/>
          </a:xfrm>
          <a:prstGeom prst="rect">
            <a:avLst/>
          </a:prstGeom>
        </p:spPr>
        <p:txBody>
          <a:bodyPr anchor="ctr"/>
          <a:lstStyle>
            <a:lvl1pPr marL="0" indent="0" algn="l">
              <a:buNone/>
              <a:defRPr sz="2133" b="0" i="0">
                <a:solidFill>
                  <a:schemeClr val="bg1"/>
                </a:solidFill>
                <a:latin typeface="Georgia"/>
                <a:cs typeface="Georgia"/>
              </a:defRPr>
            </a:lvl1pPr>
            <a:lvl2pPr algn="l">
              <a:defRPr sz="1867" b="1" i="0">
                <a:latin typeface="Arial"/>
                <a:cs typeface="Arial"/>
              </a:defRPr>
            </a:lvl2pPr>
            <a:lvl3pPr algn="l">
              <a:defRPr sz="1867" b="1" i="0">
                <a:latin typeface="Arial"/>
                <a:cs typeface="Arial"/>
              </a:defRPr>
            </a:lvl3pPr>
            <a:lvl4pPr algn="l">
              <a:defRPr sz="1867" b="1" i="0">
                <a:latin typeface="Arial"/>
                <a:cs typeface="Arial"/>
              </a:defRPr>
            </a:lvl4pPr>
            <a:lvl5pPr algn="l">
              <a:defRPr sz="1867" b="1" i="0">
                <a:latin typeface="Arial"/>
                <a:cs typeface="Arial"/>
              </a:defRPr>
            </a:lvl5pPr>
          </a:lstStyle>
          <a:p>
            <a:pPr lvl="0"/>
            <a:r>
              <a:rPr lang="fi-FI"/>
              <a:t>Muokkaa tekstin perustyylejä napsauttamalla</a:t>
            </a:r>
          </a:p>
        </p:txBody>
      </p:sp>
      <p:sp>
        <p:nvSpPr>
          <p:cNvPr id="14" name="Text Placeholder 33">
            <a:extLst>
              <a:ext uri="{FF2B5EF4-FFF2-40B4-BE49-F238E27FC236}">
                <a16:creationId xmlns:a16="http://schemas.microsoft.com/office/drawing/2014/main" id="{1D88BC63-4704-6447-AB37-6224F6547DEA}"/>
              </a:ext>
            </a:extLst>
          </p:cNvPr>
          <p:cNvSpPr>
            <a:spLocks noGrp="1"/>
          </p:cNvSpPr>
          <p:nvPr>
            <p:ph type="body" sz="quarter" idx="14"/>
          </p:nvPr>
        </p:nvSpPr>
        <p:spPr>
          <a:xfrm>
            <a:off x="1774826" y="2506683"/>
            <a:ext cx="9361488" cy="766399"/>
          </a:xfrm>
          <a:prstGeom prst="rect">
            <a:avLst/>
          </a:prstGeom>
        </p:spPr>
        <p:txBody>
          <a:bodyPr anchor="ctr"/>
          <a:lstStyle>
            <a:lvl1pPr marL="0" indent="0" algn="l">
              <a:buNone/>
              <a:defRPr lang="fi-FI" sz="2133" b="0" i="0" kern="1200" dirty="0" err="1">
                <a:solidFill>
                  <a:schemeClr val="bg1"/>
                </a:solidFill>
                <a:latin typeface="Georgia"/>
                <a:ea typeface="+mn-ea"/>
                <a:cs typeface="Georgia"/>
              </a:defRPr>
            </a:lvl1pPr>
            <a:lvl2pPr algn="l">
              <a:defRPr sz="1867" b="1" i="0">
                <a:latin typeface="Arial"/>
                <a:cs typeface="Arial"/>
              </a:defRPr>
            </a:lvl2pPr>
            <a:lvl3pPr algn="l">
              <a:defRPr sz="1867" b="1" i="0">
                <a:latin typeface="Arial"/>
                <a:cs typeface="Arial"/>
              </a:defRPr>
            </a:lvl3pPr>
            <a:lvl4pPr algn="l">
              <a:defRPr sz="1867" b="1" i="0">
                <a:latin typeface="Arial"/>
                <a:cs typeface="Arial"/>
              </a:defRPr>
            </a:lvl4pPr>
            <a:lvl5pPr algn="l">
              <a:defRPr sz="1867" b="1" i="0">
                <a:latin typeface="Arial"/>
                <a:cs typeface="Arial"/>
              </a:defRPr>
            </a:lvl5pPr>
          </a:lstStyle>
          <a:p>
            <a:pPr lvl="0"/>
            <a:r>
              <a:rPr lang="fi-FI"/>
              <a:t>Muokkaa tekstin perustyylejä napsauttamalla</a:t>
            </a:r>
          </a:p>
        </p:txBody>
      </p:sp>
      <p:sp>
        <p:nvSpPr>
          <p:cNvPr id="15" name="Text Placeholder 33">
            <a:extLst>
              <a:ext uri="{FF2B5EF4-FFF2-40B4-BE49-F238E27FC236}">
                <a16:creationId xmlns:a16="http://schemas.microsoft.com/office/drawing/2014/main" id="{D2C5BCCD-F064-7943-BCBE-33C3DA3694E7}"/>
              </a:ext>
            </a:extLst>
          </p:cNvPr>
          <p:cNvSpPr>
            <a:spLocks noGrp="1"/>
          </p:cNvSpPr>
          <p:nvPr>
            <p:ph type="body" sz="quarter" idx="15"/>
          </p:nvPr>
        </p:nvSpPr>
        <p:spPr>
          <a:xfrm>
            <a:off x="1775805" y="3406585"/>
            <a:ext cx="9360508" cy="766399"/>
          </a:xfrm>
          <a:prstGeom prst="rect">
            <a:avLst/>
          </a:prstGeom>
        </p:spPr>
        <p:txBody>
          <a:bodyPr anchor="ctr"/>
          <a:lstStyle>
            <a:lvl1pPr marL="0" indent="0" algn="l">
              <a:buNone/>
              <a:defRPr lang="fi-FI" sz="2133" b="0" i="0" kern="1200" dirty="0" err="1">
                <a:solidFill>
                  <a:schemeClr val="bg1"/>
                </a:solidFill>
                <a:latin typeface="Georgia"/>
                <a:ea typeface="+mn-ea"/>
                <a:cs typeface="Georgia"/>
              </a:defRPr>
            </a:lvl1pPr>
            <a:lvl2pPr algn="l">
              <a:defRPr sz="1867" b="1" i="0">
                <a:latin typeface="Arial"/>
                <a:cs typeface="Arial"/>
              </a:defRPr>
            </a:lvl2pPr>
            <a:lvl3pPr algn="l">
              <a:defRPr sz="1867" b="1" i="0">
                <a:latin typeface="Arial"/>
                <a:cs typeface="Arial"/>
              </a:defRPr>
            </a:lvl3pPr>
            <a:lvl4pPr algn="l">
              <a:defRPr sz="1867" b="1" i="0">
                <a:latin typeface="Arial"/>
                <a:cs typeface="Arial"/>
              </a:defRPr>
            </a:lvl4pPr>
            <a:lvl5pPr algn="l">
              <a:defRPr sz="1867" b="1" i="0">
                <a:latin typeface="Arial"/>
                <a:cs typeface="Arial"/>
              </a:defRPr>
            </a:lvl5pPr>
          </a:lstStyle>
          <a:p>
            <a:pPr lvl="0"/>
            <a:r>
              <a:rPr lang="fi-FI"/>
              <a:t>Muokkaa tekstin perustyylejä napsauttamalla</a:t>
            </a:r>
          </a:p>
        </p:txBody>
      </p:sp>
      <p:sp>
        <p:nvSpPr>
          <p:cNvPr id="16" name="Text Placeholder 33">
            <a:extLst>
              <a:ext uri="{FF2B5EF4-FFF2-40B4-BE49-F238E27FC236}">
                <a16:creationId xmlns:a16="http://schemas.microsoft.com/office/drawing/2014/main" id="{04DA962D-B2D3-9647-A841-0720D47991B0}"/>
              </a:ext>
            </a:extLst>
          </p:cNvPr>
          <p:cNvSpPr>
            <a:spLocks noGrp="1"/>
          </p:cNvSpPr>
          <p:nvPr>
            <p:ph type="body" sz="quarter" idx="16"/>
          </p:nvPr>
        </p:nvSpPr>
        <p:spPr>
          <a:xfrm>
            <a:off x="1774825" y="4306487"/>
            <a:ext cx="9361488" cy="766399"/>
          </a:xfrm>
          <a:prstGeom prst="rect">
            <a:avLst/>
          </a:prstGeom>
        </p:spPr>
        <p:txBody>
          <a:bodyPr anchor="ctr"/>
          <a:lstStyle>
            <a:lvl1pPr marL="0" indent="0" algn="l">
              <a:buNone/>
              <a:defRPr lang="fi-FI" sz="2133" b="0" i="0" kern="1200" dirty="0" err="1">
                <a:solidFill>
                  <a:schemeClr val="bg1"/>
                </a:solidFill>
                <a:latin typeface="Georgia"/>
                <a:ea typeface="+mn-ea"/>
                <a:cs typeface="Georgia"/>
              </a:defRPr>
            </a:lvl1pPr>
            <a:lvl2pPr algn="l">
              <a:defRPr sz="1867" b="1" i="0">
                <a:latin typeface="Arial"/>
                <a:cs typeface="Arial"/>
              </a:defRPr>
            </a:lvl2pPr>
            <a:lvl3pPr algn="l">
              <a:defRPr sz="1867" b="1" i="0">
                <a:latin typeface="Arial"/>
                <a:cs typeface="Arial"/>
              </a:defRPr>
            </a:lvl3pPr>
            <a:lvl4pPr algn="l">
              <a:defRPr sz="1867" b="1" i="0">
                <a:latin typeface="Arial"/>
                <a:cs typeface="Arial"/>
              </a:defRPr>
            </a:lvl4pPr>
            <a:lvl5pPr algn="l">
              <a:defRPr sz="1867" b="1" i="0">
                <a:latin typeface="Arial"/>
                <a:cs typeface="Arial"/>
              </a:defRPr>
            </a:lvl5pPr>
          </a:lstStyle>
          <a:p>
            <a:pPr lvl="0"/>
            <a:r>
              <a:rPr lang="fi-FI"/>
              <a:t>Muokkaa tekstin perustyylejä napsauttamalla</a:t>
            </a:r>
          </a:p>
        </p:txBody>
      </p:sp>
      <p:sp>
        <p:nvSpPr>
          <p:cNvPr id="17" name="Text Placeholder 33">
            <a:extLst>
              <a:ext uri="{FF2B5EF4-FFF2-40B4-BE49-F238E27FC236}">
                <a16:creationId xmlns:a16="http://schemas.microsoft.com/office/drawing/2014/main" id="{1724C58E-0E8F-2C40-AB87-C13229EB7520}"/>
              </a:ext>
            </a:extLst>
          </p:cNvPr>
          <p:cNvSpPr>
            <a:spLocks noGrp="1"/>
          </p:cNvSpPr>
          <p:nvPr>
            <p:ph type="body" sz="quarter" idx="17"/>
          </p:nvPr>
        </p:nvSpPr>
        <p:spPr>
          <a:xfrm>
            <a:off x="1774825" y="5206388"/>
            <a:ext cx="9361488" cy="766399"/>
          </a:xfrm>
          <a:prstGeom prst="rect">
            <a:avLst/>
          </a:prstGeom>
        </p:spPr>
        <p:txBody>
          <a:bodyPr anchor="ctr"/>
          <a:lstStyle>
            <a:lvl1pPr marL="0" indent="0" algn="l">
              <a:buNone/>
              <a:defRPr lang="fi-FI" sz="2133" b="0" i="0" kern="1200" dirty="0" err="1">
                <a:solidFill>
                  <a:schemeClr val="bg1"/>
                </a:solidFill>
                <a:latin typeface="Georgia"/>
                <a:ea typeface="+mn-ea"/>
                <a:cs typeface="Georgia"/>
              </a:defRPr>
            </a:lvl1pPr>
            <a:lvl2pPr algn="l">
              <a:defRPr sz="1867" b="1" i="0">
                <a:latin typeface="Arial"/>
                <a:cs typeface="Arial"/>
              </a:defRPr>
            </a:lvl2pPr>
            <a:lvl3pPr algn="l">
              <a:defRPr sz="1867" b="1" i="0">
                <a:latin typeface="Arial"/>
                <a:cs typeface="Arial"/>
              </a:defRPr>
            </a:lvl3pPr>
            <a:lvl4pPr algn="l">
              <a:defRPr sz="1867" b="1" i="0">
                <a:latin typeface="Arial"/>
                <a:cs typeface="Arial"/>
              </a:defRPr>
            </a:lvl4pPr>
            <a:lvl5pPr algn="l">
              <a:defRPr sz="1867" b="1" i="0">
                <a:latin typeface="Arial"/>
                <a:cs typeface="Arial"/>
              </a:defRPr>
            </a:lvl5pPr>
          </a:lstStyle>
          <a:p>
            <a:pPr lvl="0"/>
            <a:r>
              <a:rPr lang="fi-FI"/>
              <a:t>Muokkaa tekstin perustyylejä napsauttamalla</a:t>
            </a:r>
          </a:p>
        </p:txBody>
      </p:sp>
      <p:sp>
        <p:nvSpPr>
          <p:cNvPr id="2" name="Dian numeron paikkamerkki 1">
            <a:extLst>
              <a:ext uri="{FF2B5EF4-FFF2-40B4-BE49-F238E27FC236}">
                <a16:creationId xmlns:a16="http://schemas.microsoft.com/office/drawing/2014/main" id="{F55945E2-8916-41CE-BE87-218C7B933EE9}"/>
              </a:ext>
            </a:extLst>
          </p:cNvPr>
          <p:cNvSpPr>
            <a:spLocks noGrp="1"/>
          </p:cNvSpPr>
          <p:nvPr>
            <p:ph type="sldNum" sz="quarter" idx="18"/>
          </p:nvPr>
        </p:nvSpPr>
        <p:spPr/>
        <p:txBody>
          <a:bodyPr/>
          <a:lstStyle>
            <a:lvl1pPr>
              <a:defRPr>
                <a:solidFill>
                  <a:schemeClr val="bg1"/>
                </a:solidFill>
              </a:defRPr>
            </a:lvl1pPr>
          </a:lstStyle>
          <a:p>
            <a:fld id="{5DBE88F8-4AEE-494D-BFE0-8D898D450FC5}" type="slidenum">
              <a:rPr lang="LID4096" smtClean="0"/>
              <a:pPr/>
              <a:t>‹#›</a:t>
            </a:fld>
            <a:endParaRPr lang="LID4096"/>
          </a:p>
        </p:txBody>
      </p:sp>
    </p:spTree>
    <p:extLst>
      <p:ext uri="{BB962C8B-B14F-4D97-AF65-F5344CB8AC3E}">
        <p14:creationId xmlns:p14="http://schemas.microsoft.com/office/powerpoint/2010/main" val="1490896716"/>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Graafi">
    <p:spTree>
      <p:nvGrpSpPr>
        <p:cNvPr id="1" name=""/>
        <p:cNvGrpSpPr/>
        <p:nvPr/>
      </p:nvGrpSpPr>
      <p:grpSpPr>
        <a:xfrm>
          <a:off x="0" y="0"/>
          <a:ext cx="0" cy="0"/>
          <a:chOff x="0" y="0"/>
          <a:chExt cx="0" cy="0"/>
        </a:xfrm>
      </p:grpSpPr>
      <p:sp>
        <p:nvSpPr>
          <p:cNvPr id="7" name="Title 6"/>
          <p:cNvSpPr>
            <a:spLocks noGrp="1"/>
          </p:cNvSpPr>
          <p:nvPr>
            <p:ph type="title"/>
          </p:nvPr>
        </p:nvSpPr>
        <p:spPr>
          <a:xfrm>
            <a:off x="1055688" y="548681"/>
            <a:ext cx="10080624" cy="864096"/>
          </a:xfrm>
          <a:prstGeom prst="rect">
            <a:avLst/>
          </a:prstGeom>
        </p:spPr>
        <p:txBody>
          <a:bodyPr/>
          <a:lstStyle>
            <a:lvl1pPr>
              <a:defRPr sz="3200"/>
            </a:lvl1pPr>
          </a:lstStyle>
          <a:p>
            <a:r>
              <a:rPr lang="fi-FI"/>
              <a:t>Muokkaa ots. perustyyl. napsautt.</a:t>
            </a:r>
            <a:endParaRPr lang="en-US"/>
          </a:p>
        </p:txBody>
      </p:sp>
      <p:sp>
        <p:nvSpPr>
          <p:cNvPr id="4" name="Content Placeholder 3"/>
          <p:cNvSpPr>
            <a:spLocks noGrp="1"/>
          </p:cNvSpPr>
          <p:nvPr>
            <p:ph sz="quarter" idx="11"/>
          </p:nvPr>
        </p:nvSpPr>
        <p:spPr>
          <a:xfrm>
            <a:off x="1055688" y="1508786"/>
            <a:ext cx="10080624" cy="4415764"/>
          </a:xfrm>
          <a:prstGeom prst="rect">
            <a:avLst/>
          </a:prstGeom>
        </p:spPr>
        <p:txBody>
          <a:bodyPr/>
          <a:lstStyle/>
          <a:p>
            <a:pPr lvl="0"/>
            <a:r>
              <a:rPr lang="fi-FI"/>
              <a:t>Muokkaa tekstin perustyylejä napsauttamalla</a:t>
            </a:r>
          </a:p>
          <a:p>
            <a:pPr lvl="1"/>
            <a:r>
              <a:rPr lang="fi-FI"/>
              <a:t>toinen taso</a:t>
            </a:r>
          </a:p>
          <a:p>
            <a:pPr lvl="2"/>
            <a:r>
              <a:rPr lang="fi-FI"/>
              <a:t>kolmas taso</a:t>
            </a:r>
          </a:p>
          <a:p>
            <a:pPr lvl="3"/>
            <a:r>
              <a:rPr lang="fi-FI"/>
              <a:t>neljäs taso</a:t>
            </a:r>
          </a:p>
        </p:txBody>
      </p:sp>
      <p:pic>
        <p:nvPicPr>
          <p:cNvPr id="5" name="Picture 4">
            <a:extLst>
              <a:ext uri="{FF2B5EF4-FFF2-40B4-BE49-F238E27FC236}">
                <a16:creationId xmlns:a16="http://schemas.microsoft.com/office/drawing/2014/main" id="{367CFA92-6B46-5C4F-9253-7F92C92B0F8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73908" y="6489700"/>
            <a:ext cx="962517" cy="181154"/>
          </a:xfrm>
          <a:prstGeom prst="rect">
            <a:avLst/>
          </a:prstGeom>
        </p:spPr>
      </p:pic>
      <p:sp>
        <p:nvSpPr>
          <p:cNvPr id="2" name="Dian numeron paikkamerkki 1">
            <a:extLst>
              <a:ext uri="{FF2B5EF4-FFF2-40B4-BE49-F238E27FC236}">
                <a16:creationId xmlns:a16="http://schemas.microsoft.com/office/drawing/2014/main" id="{8B361E08-B664-476F-8C30-6C536DD220CD}"/>
              </a:ext>
            </a:extLst>
          </p:cNvPr>
          <p:cNvSpPr>
            <a:spLocks noGrp="1"/>
          </p:cNvSpPr>
          <p:nvPr>
            <p:ph type="sldNum" sz="quarter" idx="12"/>
          </p:nvPr>
        </p:nvSpPr>
        <p:spPr/>
        <p:txBody>
          <a:bodyPr/>
          <a:lstStyle/>
          <a:p>
            <a:fld id="{5DBE88F8-4AEE-494D-BFE0-8D898D450FC5}" type="slidenum">
              <a:rPr lang="LID4096" smtClean="0"/>
              <a:pPr/>
              <a:t>‹#›</a:t>
            </a:fld>
            <a:endParaRPr lang="LID4096"/>
          </a:p>
        </p:txBody>
      </p:sp>
    </p:spTree>
    <p:extLst>
      <p:ext uri="{BB962C8B-B14F-4D97-AF65-F5344CB8AC3E}">
        <p14:creationId xmlns:p14="http://schemas.microsoft.com/office/powerpoint/2010/main" val="1602182543"/>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Mustapohjainen graafi">
    <p:spTree>
      <p:nvGrpSpPr>
        <p:cNvPr id="1" name=""/>
        <p:cNvGrpSpPr/>
        <p:nvPr/>
      </p:nvGrpSpPr>
      <p:grpSpPr>
        <a:xfrm>
          <a:off x="0" y="0"/>
          <a:ext cx="0" cy="0"/>
          <a:chOff x="0" y="0"/>
          <a:chExt cx="0" cy="0"/>
        </a:xfrm>
      </p:grpSpPr>
      <p:sp>
        <p:nvSpPr>
          <p:cNvPr id="2" name="Title 1"/>
          <p:cNvSpPr>
            <a:spLocks noGrp="1"/>
          </p:cNvSpPr>
          <p:nvPr>
            <p:ph type="title"/>
          </p:nvPr>
        </p:nvSpPr>
        <p:spPr>
          <a:xfrm>
            <a:off x="1055688" y="548680"/>
            <a:ext cx="10080624" cy="886343"/>
          </a:xfrm>
          <a:prstGeom prst="rect">
            <a:avLst/>
          </a:prstGeom>
        </p:spPr>
        <p:txBody>
          <a:bodyPr/>
          <a:lstStyle>
            <a:lvl1pPr>
              <a:defRPr sz="3200">
                <a:solidFill>
                  <a:schemeClr val="bg1"/>
                </a:solidFill>
              </a:defRPr>
            </a:lvl1pPr>
          </a:lstStyle>
          <a:p>
            <a:r>
              <a:rPr lang="fi-FI"/>
              <a:t>Muokkaa ots. perustyyl. napsautt.</a:t>
            </a:r>
            <a:endParaRPr lang="en-US"/>
          </a:p>
        </p:txBody>
      </p:sp>
      <p:sp>
        <p:nvSpPr>
          <p:cNvPr id="6" name="Content Placeholder 5"/>
          <p:cNvSpPr>
            <a:spLocks noGrp="1"/>
          </p:cNvSpPr>
          <p:nvPr>
            <p:ph sz="quarter" idx="11"/>
          </p:nvPr>
        </p:nvSpPr>
        <p:spPr>
          <a:xfrm>
            <a:off x="1055689" y="1509185"/>
            <a:ext cx="10078576" cy="4607983"/>
          </a:xfrm>
          <a:prstGeom prst="rect">
            <a:avLst/>
          </a:prstGeom>
        </p:spPr>
        <p:txBody>
          <a:bodyPr/>
          <a:lstStyle/>
          <a:p>
            <a:pPr lvl="0"/>
            <a:r>
              <a:rPr lang="fi-FI"/>
              <a:t>Muokkaa tekstin perustyylejä napsauttamalla</a:t>
            </a:r>
          </a:p>
          <a:p>
            <a:pPr lvl="1"/>
            <a:r>
              <a:rPr lang="fi-FI"/>
              <a:t>toinen taso</a:t>
            </a:r>
          </a:p>
          <a:p>
            <a:pPr lvl="2"/>
            <a:r>
              <a:rPr lang="fi-FI"/>
              <a:t>kolmas taso</a:t>
            </a:r>
          </a:p>
          <a:p>
            <a:pPr lvl="3"/>
            <a:r>
              <a:rPr lang="fi-FI"/>
              <a:t>neljäs taso</a:t>
            </a:r>
          </a:p>
        </p:txBody>
      </p:sp>
      <p:pic>
        <p:nvPicPr>
          <p:cNvPr id="8" name="Picture 7">
            <a:extLst>
              <a:ext uri="{FF2B5EF4-FFF2-40B4-BE49-F238E27FC236}">
                <a16:creationId xmlns:a16="http://schemas.microsoft.com/office/drawing/2014/main" id="{24E2E6B1-389B-0B4D-B951-9D4353E5A188}"/>
              </a:ext>
            </a:extLst>
          </p:cNvPr>
          <p:cNvPicPr>
            <a:picLocks noChangeAspect="1"/>
          </p:cNvPicPr>
          <p:nvPr userDrawn="1"/>
        </p:nvPicPr>
        <p:blipFill>
          <a:blip r:embed="rId2"/>
          <a:stretch>
            <a:fillRect/>
          </a:stretch>
        </p:blipFill>
        <p:spPr>
          <a:xfrm>
            <a:off x="11073600" y="6490800"/>
            <a:ext cx="961200" cy="181192"/>
          </a:xfrm>
          <a:prstGeom prst="rect">
            <a:avLst/>
          </a:prstGeom>
        </p:spPr>
      </p:pic>
      <p:sp>
        <p:nvSpPr>
          <p:cNvPr id="3" name="Dian numeron paikkamerkki 2">
            <a:extLst>
              <a:ext uri="{FF2B5EF4-FFF2-40B4-BE49-F238E27FC236}">
                <a16:creationId xmlns:a16="http://schemas.microsoft.com/office/drawing/2014/main" id="{4D3C5ABD-5A14-450B-B157-C932D8A9E915}"/>
              </a:ext>
            </a:extLst>
          </p:cNvPr>
          <p:cNvSpPr>
            <a:spLocks noGrp="1"/>
          </p:cNvSpPr>
          <p:nvPr>
            <p:ph type="sldNum" sz="quarter" idx="12"/>
          </p:nvPr>
        </p:nvSpPr>
        <p:spPr/>
        <p:txBody>
          <a:bodyPr/>
          <a:lstStyle>
            <a:lvl1pPr>
              <a:defRPr>
                <a:solidFill>
                  <a:schemeClr val="bg1"/>
                </a:solidFill>
              </a:defRPr>
            </a:lvl1pPr>
          </a:lstStyle>
          <a:p>
            <a:fld id="{5DBE88F8-4AEE-494D-BFE0-8D898D450FC5}" type="slidenum">
              <a:rPr lang="LID4096" smtClean="0"/>
              <a:pPr/>
              <a:t>‹#›</a:t>
            </a:fld>
            <a:endParaRPr lang="LID4096"/>
          </a:p>
        </p:txBody>
      </p:sp>
    </p:spTree>
    <p:extLst>
      <p:ext uri="{BB962C8B-B14F-4D97-AF65-F5344CB8AC3E}">
        <p14:creationId xmlns:p14="http://schemas.microsoft.com/office/powerpoint/2010/main" val="766302859"/>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1_Graafi">
    <p:spTree>
      <p:nvGrpSpPr>
        <p:cNvPr id="1" name=""/>
        <p:cNvGrpSpPr/>
        <p:nvPr/>
      </p:nvGrpSpPr>
      <p:grpSpPr>
        <a:xfrm>
          <a:off x="0" y="0"/>
          <a:ext cx="0" cy="0"/>
          <a:chOff x="0" y="0"/>
          <a:chExt cx="0" cy="0"/>
        </a:xfrm>
      </p:grpSpPr>
      <p:sp>
        <p:nvSpPr>
          <p:cNvPr id="5" name="Otsikko 3">
            <a:extLst>
              <a:ext uri="{FF2B5EF4-FFF2-40B4-BE49-F238E27FC236}">
                <a16:creationId xmlns:a16="http://schemas.microsoft.com/office/drawing/2014/main" id="{AE74E28C-5780-A543-ACC8-EE7D99F5959E}"/>
              </a:ext>
            </a:extLst>
          </p:cNvPr>
          <p:cNvSpPr>
            <a:spLocks noGrp="1"/>
          </p:cNvSpPr>
          <p:nvPr>
            <p:ph type="title"/>
          </p:nvPr>
        </p:nvSpPr>
        <p:spPr>
          <a:xfrm>
            <a:off x="1055688" y="548680"/>
            <a:ext cx="10080625" cy="886343"/>
          </a:xfrm>
          <a:prstGeom prst="rect">
            <a:avLst/>
          </a:prstGeom>
        </p:spPr>
        <p:txBody>
          <a:bodyPr/>
          <a:lstStyle/>
          <a:p>
            <a:r>
              <a:rPr lang="fi-FI"/>
              <a:t>Muokkaa ots. perustyyl. napsautt.</a:t>
            </a:r>
          </a:p>
        </p:txBody>
      </p:sp>
      <p:sp>
        <p:nvSpPr>
          <p:cNvPr id="8" name="Sisällön paikkamerkki 17">
            <a:extLst>
              <a:ext uri="{FF2B5EF4-FFF2-40B4-BE49-F238E27FC236}">
                <a16:creationId xmlns:a16="http://schemas.microsoft.com/office/drawing/2014/main" id="{4793DC74-8AA9-5E46-9DED-129AC46C11C3}"/>
              </a:ext>
            </a:extLst>
          </p:cNvPr>
          <p:cNvSpPr>
            <a:spLocks noGrp="1"/>
          </p:cNvSpPr>
          <p:nvPr>
            <p:ph sz="quarter" idx="11"/>
          </p:nvPr>
        </p:nvSpPr>
        <p:spPr>
          <a:xfrm>
            <a:off x="1055688" y="1509185"/>
            <a:ext cx="10080625" cy="4607983"/>
          </a:xfrm>
          <a:prstGeom prst="rect">
            <a:avLst/>
          </a:prstGeom>
        </p:spPr>
        <p:txBody>
          <a:bodyPr/>
          <a:lstStyle/>
          <a:p>
            <a:pPr lvl="0"/>
            <a:r>
              <a:rPr lang="fi-FI"/>
              <a:t>Muokkaa tekstin perustyylejä napsauttamalla</a:t>
            </a:r>
          </a:p>
        </p:txBody>
      </p:sp>
      <p:pic>
        <p:nvPicPr>
          <p:cNvPr id="7" name="Picture 6">
            <a:extLst>
              <a:ext uri="{FF2B5EF4-FFF2-40B4-BE49-F238E27FC236}">
                <a16:creationId xmlns:a16="http://schemas.microsoft.com/office/drawing/2014/main" id="{909740BE-EF20-0841-BCE4-AAC3FE0DAE8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73908" y="6489700"/>
            <a:ext cx="962517" cy="181154"/>
          </a:xfrm>
          <a:prstGeom prst="rect">
            <a:avLst/>
          </a:prstGeom>
        </p:spPr>
      </p:pic>
      <p:sp>
        <p:nvSpPr>
          <p:cNvPr id="2" name="Dian numeron paikkamerkki 1">
            <a:extLst>
              <a:ext uri="{FF2B5EF4-FFF2-40B4-BE49-F238E27FC236}">
                <a16:creationId xmlns:a16="http://schemas.microsoft.com/office/drawing/2014/main" id="{836E10CE-F161-4CF1-BC5F-02D1DA826672}"/>
              </a:ext>
            </a:extLst>
          </p:cNvPr>
          <p:cNvSpPr>
            <a:spLocks noGrp="1"/>
          </p:cNvSpPr>
          <p:nvPr>
            <p:ph type="sldNum" sz="quarter" idx="12"/>
          </p:nvPr>
        </p:nvSpPr>
        <p:spPr/>
        <p:txBody>
          <a:bodyPr/>
          <a:lstStyle/>
          <a:p>
            <a:fld id="{5DBE88F8-4AEE-494D-BFE0-8D898D450FC5}" type="slidenum">
              <a:rPr lang="LID4096" smtClean="0"/>
              <a:pPr/>
              <a:t>‹#›</a:t>
            </a:fld>
            <a:endParaRPr lang="LID4096"/>
          </a:p>
        </p:txBody>
      </p:sp>
    </p:spTree>
    <p:extLst>
      <p:ext uri="{BB962C8B-B14F-4D97-AF65-F5344CB8AC3E}">
        <p14:creationId xmlns:p14="http://schemas.microsoft.com/office/powerpoint/2010/main" val="2568501294"/>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Aloitus ja lopetus valkonen pohja">
    <p:spTree>
      <p:nvGrpSpPr>
        <p:cNvPr id="1" name=""/>
        <p:cNvGrpSpPr/>
        <p:nvPr/>
      </p:nvGrpSpPr>
      <p:grpSpPr>
        <a:xfrm>
          <a:off x="0" y="0"/>
          <a:ext cx="0" cy="0"/>
          <a:chOff x="0" y="0"/>
          <a:chExt cx="0" cy="0"/>
        </a:xfrm>
      </p:grpSpPr>
      <p:sp>
        <p:nvSpPr>
          <p:cNvPr id="2" name="Title 1"/>
          <p:cNvSpPr>
            <a:spLocks noGrp="1"/>
          </p:cNvSpPr>
          <p:nvPr>
            <p:ph type="title"/>
          </p:nvPr>
        </p:nvSpPr>
        <p:spPr>
          <a:xfrm>
            <a:off x="719403" y="2853631"/>
            <a:ext cx="10753195" cy="886343"/>
          </a:xfrm>
        </p:spPr>
        <p:txBody>
          <a:bodyPr anchor="ctr"/>
          <a:lstStyle>
            <a:lvl1pPr algn="l">
              <a:lnSpc>
                <a:spcPct val="90000"/>
              </a:lnSpc>
              <a:defRPr/>
            </a:lvl1pPr>
          </a:lstStyle>
          <a:p>
            <a:r>
              <a:rPr lang="fi-FI"/>
              <a:t>Muokkaa perustyyl. napsautt.</a:t>
            </a:r>
            <a:endParaRPr lang="en-US"/>
          </a:p>
        </p:txBody>
      </p:sp>
      <p:sp>
        <p:nvSpPr>
          <p:cNvPr id="4" name="Text Placeholder 3"/>
          <p:cNvSpPr>
            <a:spLocks noGrp="1"/>
          </p:cNvSpPr>
          <p:nvPr>
            <p:ph type="body" sz="quarter" idx="10"/>
          </p:nvPr>
        </p:nvSpPr>
        <p:spPr>
          <a:xfrm>
            <a:off x="719669" y="2372883"/>
            <a:ext cx="10752929" cy="480484"/>
          </a:xfrm>
        </p:spPr>
        <p:txBody>
          <a:bodyPr/>
          <a:lstStyle>
            <a:lvl1pPr marL="0" indent="0" algn="l">
              <a:buNone/>
              <a:defRPr sz="2400"/>
            </a:lvl1pPr>
            <a:lvl2pPr algn="l">
              <a:defRPr/>
            </a:lvl2pPr>
            <a:lvl3pPr algn="l">
              <a:defRPr/>
            </a:lvl3pPr>
            <a:lvl4pPr algn="l">
              <a:defRPr/>
            </a:lvl4pPr>
            <a:lvl5pPr algn="l">
              <a:defRPr/>
            </a:lvl5pPr>
          </a:lstStyle>
          <a:p>
            <a:pPr lvl="0"/>
            <a:r>
              <a:rPr lang="fi-FI"/>
              <a:t>Muokkaa tekstin perustyylejä</a:t>
            </a:r>
          </a:p>
        </p:txBody>
      </p:sp>
      <p:sp>
        <p:nvSpPr>
          <p:cNvPr id="5" name="Text Placeholder 3"/>
          <p:cNvSpPr>
            <a:spLocks noGrp="1"/>
          </p:cNvSpPr>
          <p:nvPr>
            <p:ph type="body" sz="quarter" idx="11"/>
          </p:nvPr>
        </p:nvSpPr>
        <p:spPr>
          <a:xfrm>
            <a:off x="719669" y="3909054"/>
            <a:ext cx="10752929" cy="480484"/>
          </a:xfrm>
        </p:spPr>
        <p:txBody>
          <a:bodyPr/>
          <a:lstStyle>
            <a:lvl1pPr marL="0" indent="0" algn="l">
              <a:buNone/>
              <a:defRPr/>
            </a:lvl1pPr>
            <a:lvl2pPr algn="l">
              <a:defRPr/>
            </a:lvl2pPr>
            <a:lvl3pPr algn="l">
              <a:defRPr/>
            </a:lvl3pPr>
            <a:lvl4pPr algn="l">
              <a:defRPr/>
            </a:lvl4pPr>
            <a:lvl5pPr algn="l">
              <a:defRPr/>
            </a:lvl5pPr>
          </a:lstStyle>
          <a:p>
            <a:pPr lvl="0"/>
            <a:r>
              <a:rPr lang="fi-FI"/>
              <a:t>Muokkaa tekstin perustyylejä</a:t>
            </a:r>
          </a:p>
        </p:txBody>
      </p:sp>
      <p:pic>
        <p:nvPicPr>
          <p:cNvPr id="7" name="Picture 6" descr="Sitra_logo.pn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748150" y="6309321"/>
            <a:ext cx="1204501" cy="479919"/>
          </a:xfrm>
          <a:prstGeom prst="rect">
            <a:avLst/>
          </a:prstGeom>
        </p:spPr>
      </p:pic>
      <p:pic>
        <p:nvPicPr>
          <p:cNvPr id="3" name="Picture 2" descr="SITRA_BLACK.pn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800523" y="6360001"/>
            <a:ext cx="1103445" cy="214724"/>
          </a:xfrm>
          <a:prstGeom prst="rect">
            <a:avLst/>
          </a:prstGeom>
        </p:spPr>
      </p:pic>
    </p:spTree>
    <p:extLst>
      <p:ext uri="{BB962C8B-B14F-4D97-AF65-F5344CB8AC3E}">
        <p14:creationId xmlns:p14="http://schemas.microsoft.com/office/powerpoint/2010/main" val="901080328"/>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Aloitus ja lopetus musta pohja">
    <p:spTree>
      <p:nvGrpSpPr>
        <p:cNvPr id="1" name=""/>
        <p:cNvGrpSpPr/>
        <p:nvPr/>
      </p:nvGrpSpPr>
      <p:grpSpPr>
        <a:xfrm>
          <a:off x="0" y="0"/>
          <a:ext cx="0" cy="0"/>
          <a:chOff x="0" y="0"/>
          <a:chExt cx="0" cy="0"/>
        </a:xfrm>
      </p:grpSpPr>
      <p:sp>
        <p:nvSpPr>
          <p:cNvPr id="2" name="Rectangle 1"/>
          <p:cNvSpPr/>
          <p:nvPr userDrawn="1"/>
        </p:nvSpPr>
        <p:spPr>
          <a:xfrm>
            <a:off x="0" y="0"/>
            <a:ext cx="12192000" cy="6864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7" name="Title 1"/>
          <p:cNvSpPr>
            <a:spLocks noGrp="1"/>
          </p:cNvSpPr>
          <p:nvPr>
            <p:ph type="title"/>
          </p:nvPr>
        </p:nvSpPr>
        <p:spPr>
          <a:xfrm>
            <a:off x="719403" y="2948947"/>
            <a:ext cx="10753195" cy="886343"/>
          </a:xfrm>
        </p:spPr>
        <p:txBody>
          <a:bodyPr anchor="ctr"/>
          <a:lstStyle>
            <a:lvl1pPr algn="l">
              <a:lnSpc>
                <a:spcPct val="90000"/>
              </a:lnSpc>
              <a:defRPr>
                <a:solidFill>
                  <a:schemeClr val="bg1"/>
                </a:solidFill>
              </a:defRPr>
            </a:lvl1pPr>
          </a:lstStyle>
          <a:p>
            <a:r>
              <a:rPr lang="fi-FI"/>
              <a:t>Muokkaa perustyyl. napsautt.</a:t>
            </a:r>
            <a:endParaRPr lang="en-US"/>
          </a:p>
        </p:txBody>
      </p:sp>
      <p:sp>
        <p:nvSpPr>
          <p:cNvPr id="9" name="Text Placeholder 3"/>
          <p:cNvSpPr>
            <a:spLocks noGrp="1"/>
          </p:cNvSpPr>
          <p:nvPr>
            <p:ph type="body" sz="quarter" idx="13"/>
          </p:nvPr>
        </p:nvSpPr>
        <p:spPr>
          <a:xfrm>
            <a:off x="719668" y="2468199"/>
            <a:ext cx="10752931" cy="480484"/>
          </a:xfrm>
        </p:spPr>
        <p:txBody>
          <a:bodyPr/>
          <a:lstStyle>
            <a:lvl1pPr marL="0" indent="0" algn="l">
              <a:buNone/>
              <a:defRPr sz="2400">
                <a:solidFill>
                  <a:schemeClr val="bg1"/>
                </a:solidFill>
              </a:defRPr>
            </a:lvl1pPr>
            <a:lvl2pPr algn="l">
              <a:defRPr/>
            </a:lvl2pPr>
            <a:lvl3pPr algn="l">
              <a:defRPr/>
            </a:lvl3pPr>
            <a:lvl4pPr algn="l">
              <a:defRPr/>
            </a:lvl4pPr>
            <a:lvl5pPr algn="l">
              <a:defRPr/>
            </a:lvl5pPr>
          </a:lstStyle>
          <a:p>
            <a:pPr lvl="0"/>
            <a:r>
              <a:rPr lang="fi-FI"/>
              <a:t>Muokkaa tekstin perustyylejä</a:t>
            </a:r>
          </a:p>
        </p:txBody>
      </p:sp>
      <p:sp>
        <p:nvSpPr>
          <p:cNvPr id="10" name="Text Placeholder 3"/>
          <p:cNvSpPr>
            <a:spLocks noGrp="1"/>
          </p:cNvSpPr>
          <p:nvPr>
            <p:ph type="body" sz="quarter" idx="14"/>
          </p:nvPr>
        </p:nvSpPr>
        <p:spPr>
          <a:xfrm>
            <a:off x="719668" y="4004370"/>
            <a:ext cx="10752931" cy="480484"/>
          </a:xfrm>
        </p:spPr>
        <p:txBody>
          <a:bodyPr/>
          <a:lstStyle>
            <a:lvl1pPr marL="0" indent="0" algn="l">
              <a:buNone/>
              <a:defRPr>
                <a:solidFill>
                  <a:schemeClr val="bg1"/>
                </a:solidFill>
              </a:defRPr>
            </a:lvl1pPr>
            <a:lvl2pPr algn="l">
              <a:defRPr/>
            </a:lvl2pPr>
            <a:lvl3pPr algn="l">
              <a:defRPr/>
            </a:lvl3pPr>
            <a:lvl4pPr algn="l">
              <a:defRPr/>
            </a:lvl4pPr>
            <a:lvl5pPr algn="l">
              <a:defRPr/>
            </a:lvl5pPr>
          </a:lstStyle>
          <a:p>
            <a:pPr lvl="0"/>
            <a:r>
              <a:rPr lang="fi-FI"/>
              <a:t>Muokkaa tekstin perustyylejä</a:t>
            </a:r>
          </a:p>
        </p:txBody>
      </p:sp>
      <p:pic>
        <p:nvPicPr>
          <p:cNvPr id="3" name="Picture 2" descr="SITRA_WHITE.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00000" y="6360000"/>
            <a:ext cx="1110000" cy="216000"/>
          </a:xfrm>
          <a:prstGeom prst="rect">
            <a:avLst/>
          </a:prstGeom>
        </p:spPr>
      </p:pic>
    </p:spTree>
    <p:extLst>
      <p:ext uri="{BB962C8B-B14F-4D97-AF65-F5344CB8AC3E}">
        <p14:creationId xmlns:p14="http://schemas.microsoft.com/office/powerpoint/2010/main" val="23665039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Mustapohjainen graafi">
    <p:spTree>
      <p:nvGrpSpPr>
        <p:cNvPr id="1" name=""/>
        <p:cNvGrpSpPr/>
        <p:nvPr/>
      </p:nvGrpSpPr>
      <p:grpSpPr>
        <a:xfrm>
          <a:off x="0" y="0"/>
          <a:ext cx="0" cy="0"/>
          <a:chOff x="0" y="0"/>
          <a:chExt cx="0" cy="0"/>
        </a:xfrm>
      </p:grpSpPr>
      <p:sp>
        <p:nvSpPr>
          <p:cNvPr id="2" name="Title 1"/>
          <p:cNvSpPr>
            <a:spLocks noGrp="1"/>
          </p:cNvSpPr>
          <p:nvPr>
            <p:ph type="title"/>
          </p:nvPr>
        </p:nvSpPr>
        <p:spPr>
          <a:xfrm>
            <a:off x="1055688" y="548680"/>
            <a:ext cx="10080624" cy="886343"/>
          </a:xfrm>
          <a:prstGeom prst="rect">
            <a:avLst/>
          </a:prstGeom>
        </p:spPr>
        <p:txBody>
          <a:bodyPr/>
          <a:lstStyle>
            <a:lvl1pPr>
              <a:defRPr sz="3200">
                <a:solidFill>
                  <a:schemeClr val="bg1"/>
                </a:solidFill>
              </a:defRPr>
            </a:lvl1pPr>
          </a:lstStyle>
          <a:p>
            <a:r>
              <a:rPr lang="fi-FI"/>
              <a:t>Muokkaa ots. perustyyl. napsautt.</a:t>
            </a:r>
            <a:endParaRPr lang="en-US"/>
          </a:p>
        </p:txBody>
      </p:sp>
      <p:sp>
        <p:nvSpPr>
          <p:cNvPr id="6" name="Content Placeholder 5"/>
          <p:cNvSpPr>
            <a:spLocks noGrp="1"/>
          </p:cNvSpPr>
          <p:nvPr>
            <p:ph sz="quarter" idx="11"/>
          </p:nvPr>
        </p:nvSpPr>
        <p:spPr>
          <a:xfrm>
            <a:off x="1055689" y="1509185"/>
            <a:ext cx="10078576" cy="4607983"/>
          </a:xfrm>
          <a:prstGeom prst="rect">
            <a:avLst/>
          </a:prstGeom>
        </p:spPr>
        <p:txBody>
          <a:bodyPr/>
          <a:lstStyle/>
          <a:p>
            <a:pPr lvl="0"/>
            <a:r>
              <a:rPr lang="fi-FI"/>
              <a:t>Muokkaa tekstin perustyylejä napsauttamalla</a:t>
            </a:r>
          </a:p>
          <a:p>
            <a:pPr lvl="1"/>
            <a:r>
              <a:rPr lang="fi-FI"/>
              <a:t>toinen taso</a:t>
            </a:r>
          </a:p>
          <a:p>
            <a:pPr lvl="2"/>
            <a:r>
              <a:rPr lang="fi-FI"/>
              <a:t>kolmas taso</a:t>
            </a:r>
          </a:p>
          <a:p>
            <a:pPr lvl="3"/>
            <a:r>
              <a:rPr lang="fi-FI"/>
              <a:t>neljäs taso</a:t>
            </a:r>
          </a:p>
        </p:txBody>
      </p:sp>
      <p:pic>
        <p:nvPicPr>
          <p:cNvPr id="8" name="Picture 7">
            <a:extLst>
              <a:ext uri="{FF2B5EF4-FFF2-40B4-BE49-F238E27FC236}">
                <a16:creationId xmlns:a16="http://schemas.microsoft.com/office/drawing/2014/main" id="{24E2E6B1-389B-0B4D-B951-9D4353E5A188}"/>
              </a:ext>
            </a:extLst>
          </p:cNvPr>
          <p:cNvPicPr>
            <a:picLocks noChangeAspect="1"/>
          </p:cNvPicPr>
          <p:nvPr userDrawn="1"/>
        </p:nvPicPr>
        <p:blipFill>
          <a:blip r:embed="rId2"/>
          <a:stretch>
            <a:fillRect/>
          </a:stretch>
        </p:blipFill>
        <p:spPr>
          <a:xfrm>
            <a:off x="11073600" y="6490800"/>
            <a:ext cx="961200" cy="181192"/>
          </a:xfrm>
          <a:prstGeom prst="rect">
            <a:avLst/>
          </a:prstGeom>
        </p:spPr>
      </p:pic>
      <p:sp>
        <p:nvSpPr>
          <p:cNvPr id="3" name="Dian numeron paikkamerkki 2">
            <a:extLst>
              <a:ext uri="{FF2B5EF4-FFF2-40B4-BE49-F238E27FC236}">
                <a16:creationId xmlns:a16="http://schemas.microsoft.com/office/drawing/2014/main" id="{09F4EC56-8604-407C-BDED-F60638F4339F}"/>
              </a:ext>
            </a:extLst>
          </p:cNvPr>
          <p:cNvSpPr>
            <a:spLocks noGrp="1"/>
          </p:cNvSpPr>
          <p:nvPr>
            <p:ph type="sldNum" sz="quarter" idx="12"/>
          </p:nvPr>
        </p:nvSpPr>
        <p:spPr/>
        <p:txBody>
          <a:bodyPr/>
          <a:lstStyle>
            <a:lvl1pPr>
              <a:defRPr>
                <a:solidFill>
                  <a:schemeClr val="bg1"/>
                </a:solidFill>
              </a:defRPr>
            </a:lvl1pPr>
          </a:lstStyle>
          <a:p>
            <a:fld id="{3E078C10-ABC5-4EF7-9B5E-599CE2B16BF5}" type="slidenum">
              <a:rPr lang="LID4096" smtClean="0"/>
              <a:pPr/>
              <a:t>‹#›</a:t>
            </a:fld>
            <a:endParaRPr lang="LID4096"/>
          </a:p>
        </p:txBody>
      </p:sp>
    </p:spTree>
    <p:extLst>
      <p:ext uri="{BB962C8B-B14F-4D97-AF65-F5344CB8AC3E}">
        <p14:creationId xmlns:p14="http://schemas.microsoft.com/office/powerpoint/2010/main" val="329208930"/>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Valkoinen välislide">
    <p:spTree>
      <p:nvGrpSpPr>
        <p:cNvPr id="1" name=""/>
        <p:cNvGrpSpPr/>
        <p:nvPr/>
      </p:nvGrpSpPr>
      <p:grpSpPr>
        <a:xfrm>
          <a:off x="0" y="0"/>
          <a:ext cx="0" cy="0"/>
          <a:chOff x="0" y="0"/>
          <a:chExt cx="0" cy="0"/>
        </a:xfrm>
      </p:grpSpPr>
      <p:sp>
        <p:nvSpPr>
          <p:cNvPr id="2" name="Title 1"/>
          <p:cNvSpPr>
            <a:spLocks noGrp="1"/>
          </p:cNvSpPr>
          <p:nvPr>
            <p:ph type="title"/>
          </p:nvPr>
        </p:nvSpPr>
        <p:spPr>
          <a:xfrm>
            <a:off x="719403" y="2276872"/>
            <a:ext cx="10753195" cy="1632181"/>
          </a:xfrm>
        </p:spPr>
        <p:txBody>
          <a:bodyPr bIns="140400" anchor="b" anchorCtr="0"/>
          <a:lstStyle>
            <a:lvl1pPr algn="ctr">
              <a:defRPr sz="3200" cap="all"/>
            </a:lvl1pPr>
          </a:lstStyle>
          <a:p>
            <a:r>
              <a:rPr lang="fi-FI"/>
              <a:t>Muokkaa perustyyl. napsautt.</a:t>
            </a:r>
            <a:endParaRPr lang="en-US"/>
          </a:p>
        </p:txBody>
      </p:sp>
      <p:sp>
        <p:nvSpPr>
          <p:cNvPr id="6" name="Text Placeholder 5"/>
          <p:cNvSpPr>
            <a:spLocks noGrp="1"/>
          </p:cNvSpPr>
          <p:nvPr>
            <p:ph type="body" sz="quarter" idx="11"/>
          </p:nvPr>
        </p:nvSpPr>
        <p:spPr>
          <a:xfrm>
            <a:off x="719403" y="3909054"/>
            <a:ext cx="10753195" cy="575733"/>
          </a:xfrm>
        </p:spPr>
        <p:txBody>
          <a:bodyPr/>
          <a:lstStyle>
            <a:lvl1pPr marL="0" indent="0" algn="ctr">
              <a:buNone/>
              <a:defRPr>
                <a:latin typeface="Georgia"/>
                <a:cs typeface="Georgia"/>
              </a:defRPr>
            </a:lvl1pPr>
          </a:lstStyle>
          <a:p>
            <a:pPr lvl="0"/>
            <a:r>
              <a:rPr lang="fi-FI"/>
              <a:t>Muokkaa tekstin perustyylejä</a:t>
            </a:r>
          </a:p>
        </p:txBody>
      </p:sp>
      <p:pic>
        <p:nvPicPr>
          <p:cNvPr id="5" name="Picture 4" descr="SITRA_BLACK.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00523" y="6360001"/>
            <a:ext cx="1103445" cy="214724"/>
          </a:xfrm>
          <a:prstGeom prst="rect">
            <a:avLst/>
          </a:prstGeom>
        </p:spPr>
      </p:pic>
    </p:spTree>
    <p:extLst>
      <p:ext uri="{BB962C8B-B14F-4D97-AF65-F5344CB8AC3E}">
        <p14:creationId xmlns:p14="http://schemas.microsoft.com/office/powerpoint/2010/main" val="3578169514"/>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Musta välislide">
    <p:spTree>
      <p:nvGrpSpPr>
        <p:cNvPr id="1" name=""/>
        <p:cNvGrpSpPr/>
        <p:nvPr/>
      </p:nvGrpSpPr>
      <p:grpSpPr>
        <a:xfrm>
          <a:off x="0" y="0"/>
          <a:ext cx="0" cy="0"/>
          <a:chOff x="0" y="0"/>
          <a:chExt cx="0" cy="0"/>
        </a:xfrm>
      </p:grpSpPr>
      <p:sp>
        <p:nvSpPr>
          <p:cNvPr id="5" name="Rectangle 4"/>
          <p:cNvSpPr/>
          <p:nvPr userDrawn="1"/>
        </p:nvSpPr>
        <p:spPr>
          <a:xfrm>
            <a:off x="0" y="0"/>
            <a:ext cx="12192000" cy="6864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 name="Title 1"/>
          <p:cNvSpPr>
            <a:spLocks noGrp="1"/>
          </p:cNvSpPr>
          <p:nvPr>
            <p:ph type="title"/>
          </p:nvPr>
        </p:nvSpPr>
        <p:spPr>
          <a:xfrm>
            <a:off x="719403" y="2276872"/>
            <a:ext cx="10753195" cy="1632181"/>
          </a:xfrm>
        </p:spPr>
        <p:txBody>
          <a:bodyPr bIns="140400" anchor="b" anchorCtr="0"/>
          <a:lstStyle>
            <a:lvl1pPr algn="ctr">
              <a:defRPr sz="3200" cap="all">
                <a:solidFill>
                  <a:schemeClr val="bg1"/>
                </a:solidFill>
              </a:defRPr>
            </a:lvl1pPr>
          </a:lstStyle>
          <a:p>
            <a:r>
              <a:rPr lang="fi-FI"/>
              <a:t>Muokkaa perustyyl. napsautt.</a:t>
            </a:r>
            <a:endParaRPr lang="en-US"/>
          </a:p>
        </p:txBody>
      </p:sp>
      <p:sp>
        <p:nvSpPr>
          <p:cNvPr id="6" name="Text Placeholder 5"/>
          <p:cNvSpPr>
            <a:spLocks noGrp="1"/>
          </p:cNvSpPr>
          <p:nvPr>
            <p:ph type="body" sz="quarter" idx="11"/>
          </p:nvPr>
        </p:nvSpPr>
        <p:spPr>
          <a:xfrm>
            <a:off x="719403" y="3909054"/>
            <a:ext cx="10753195" cy="575733"/>
          </a:xfrm>
        </p:spPr>
        <p:txBody>
          <a:bodyPr/>
          <a:lstStyle>
            <a:lvl1pPr marL="0" indent="0" algn="ctr">
              <a:buNone/>
              <a:defRPr>
                <a:solidFill>
                  <a:schemeClr val="bg1"/>
                </a:solidFill>
                <a:latin typeface="Georgia"/>
                <a:cs typeface="Georgia"/>
              </a:defRPr>
            </a:lvl1pPr>
          </a:lstStyle>
          <a:p>
            <a:pPr lvl="0"/>
            <a:r>
              <a:rPr lang="fi-FI"/>
              <a:t>Muokkaa tekstin perustyylejä</a:t>
            </a:r>
          </a:p>
        </p:txBody>
      </p:sp>
      <p:pic>
        <p:nvPicPr>
          <p:cNvPr id="9" name="Picture 8" descr="SITRA_WHITE.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00000" y="6360000"/>
            <a:ext cx="1110000" cy="216000"/>
          </a:xfrm>
          <a:prstGeom prst="rect">
            <a:avLst/>
          </a:prstGeom>
        </p:spPr>
      </p:pic>
    </p:spTree>
    <p:extLst>
      <p:ext uri="{BB962C8B-B14F-4D97-AF65-F5344CB8AC3E}">
        <p14:creationId xmlns:p14="http://schemas.microsoft.com/office/powerpoint/2010/main" val="4235362060"/>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Perustekstisivu">
    <p:spTree>
      <p:nvGrpSpPr>
        <p:cNvPr id="1" name=""/>
        <p:cNvGrpSpPr/>
        <p:nvPr/>
      </p:nvGrpSpPr>
      <p:grpSpPr>
        <a:xfrm>
          <a:off x="0" y="0"/>
          <a:ext cx="0" cy="0"/>
          <a:chOff x="0" y="0"/>
          <a:chExt cx="0" cy="0"/>
        </a:xfrm>
      </p:grpSpPr>
      <p:sp>
        <p:nvSpPr>
          <p:cNvPr id="2" name="Title 1"/>
          <p:cNvSpPr>
            <a:spLocks noGrp="1"/>
          </p:cNvSpPr>
          <p:nvPr>
            <p:ph type="title"/>
          </p:nvPr>
        </p:nvSpPr>
        <p:spPr>
          <a:xfrm>
            <a:off x="719402" y="356659"/>
            <a:ext cx="10849207" cy="1152128"/>
          </a:xfrm>
        </p:spPr>
        <p:txBody>
          <a:bodyPr/>
          <a:lstStyle>
            <a:lvl1pPr algn="l">
              <a:defRPr sz="3200"/>
            </a:lvl1pPr>
          </a:lstStyle>
          <a:p>
            <a:r>
              <a:rPr lang="fi-FI"/>
              <a:t>Muokkaa perustyyl. napsautt.</a:t>
            </a:r>
            <a:endParaRPr lang="en-US"/>
          </a:p>
        </p:txBody>
      </p:sp>
      <p:sp>
        <p:nvSpPr>
          <p:cNvPr id="7" name="Text Placeholder 11"/>
          <p:cNvSpPr>
            <a:spLocks noGrp="1"/>
          </p:cNvSpPr>
          <p:nvPr>
            <p:ph type="body" sz="quarter" idx="19"/>
          </p:nvPr>
        </p:nvSpPr>
        <p:spPr>
          <a:xfrm>
            <a:off x="719403" y="1700808"/>
            <a:ext cx="10849205" cy="4320480"/>
          </a:xfrm>
        </p:spPr>
        <p:txBody>
          <a:bodyPr/>
          <a:lstStyle>
            <a:lvl1pPr marL="239178" marR="0" indent="-239178" algn="l" defTabSz="609585" rtl="0" eaLnBrk="1" fontAlgn="auto" latinLnBrk="0" hangingPunct="1">
              <a:lnSpc>
                <a:spcPct val="90000"/>
              </a:lnSpc>
              <a:spcBef>
                <a:spcPct val="20000"/>
              </a:spcBef>
              <a:spcAft>
                <a:spcPts val="0"/>
              </a:spcAft>
              <a:buClrTx/>
              <a:buSzTx/>
              <a:buFont typeface="Lucida Grande"/>
              <a:buChar char="-"/>
              <a:tabLst/>
              <a:defRPr sz="2133">
                <a:solidFill>
                  <a:schemeClr val="tx1"/>
                </a:solidFill>
                <a:latin typeface="Georgia"/>
                <a:cs typeface="Georgia"/>
              </a:defRPr>
            </a:lvl1pPr>
            <a:lvl2pPr marL="474121" indent="-234945" algn="l">
              <a:lnSpc>
                <a:spcPct val="90000"/>
              </a:lnSpc>
              <a:spcBef>
                <a:spcPts val="800"/>
              </a:spcBef>
              <a:buFont typeface="Georgia" panose="02040502050405020303" pitchFamily="18" charset="0"/>
              <a:buChar char="–"/>
              <a:defRPr sz="1867">
                <a:solidFill>
                  <a:schemeClr val="tx1"/>
                </a:solidFill>
                <a:latin typeface="Georgia"/>
                <a:cs typeface="Georgia"/>
              </a:defRPr>
            </a:lvl2pPr>
            <a:lvl3pPr marL="713300" indent="-234945" algn="l" defTabSz="715415">
              <a:lnSpc>
                <a:spcPct val="90000"/>
              </a:lnSpc>
              <a:spcBef>
                <a:spcPts val="800"/>
              </a:spcBef>
              <a:buFont typeface="Georgia" panose="02040502050405020303" pitchFamily="18" charset="0"/>
              <a:buChar char="–"/>
              <a:defRPr sz="1600">
                <a:solidFill>
                  <a:schemeClr val="tx1"/>
                </a:solidFill>
                <a:latin typeface="Georgia"/>
                <a:cs typeface="Georgia"/>
              </a:defRPr>
            </a:lvl3pPr>
            <a:lvl4pPr marL="958827" indent="-234945" algn="l">
              <a:lnSpc>
                <a:spcPct val="90000"/>
              </a:lnSpc>
              <a:buFont typeface="Georgia" panose="02040502050405020303" pitchFamily="18" charset="0"/>
              <a:buChar char="–"/>
              <a:defRPr sz="1600">
                <a:solidFill>
                  <a:schemeClr val="tx1"/>
                </a:solidFill>
                <a:latin typeface="Georgia"/>
                <a:cs typeface="Georgia"/>
              </a:defRPr>
            </a:lvl4pPr>
            <a:lvl5pPr marL="143996" indent="-380990" algn="l">
              <a:buFont typeface="Arial"/>
              <a:buChar char="•"/>
              <a:defRPr sz="1867">
                <a:solidFill>
                  <a:schemeClr val="tx1"/>
                </a:solidFill>
                <a:latin typeface="Georgia"/>
                <a:cs typeface="Georgia"/>
              </a:defRPr>
            </a:lvl5pPr>
          </a:lstStyle>
          <a:p>
            <a:pPr lvl="0"/>
            <a:r>
              <a:rPr lang="fi-FI"/>
              <a:t>Muokkaa tekstin perustyylejä</a:t>
            </a:r>
          </a:p>
          <a:p>
            <a:pPr lvl="1"/>
            <a:r>
              <a:rPr lang="fi-FI"/>
              <a:t>toinen taso</a:t>
            </a:r>
          </a:p>
          <a:p>
            <a:pPr lvl="2"/>
            <a:r>
              <a:rPr lang="fi-FI"/>
              <a:t>kolmas taso</a:t>
            </a:r>
          </a:p>
          <a:p>
            <a:pPr lvl="3"/>
            <a:r>
              <a:rPr lang="fi-FI"/>
              <a:t>neljäs taso</a:t>
            </a:r>
          </a:p>
        </p:txBody>
      </p:sp>
      <p:pic>
        <p:nvPicPr>
          <p:cNvPr id="5" name="Picture 4" descr="SITRA_BLACK.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00523" y="6360001"/>
            <a:ext cx="1103445" cy="214724"/>
          </a:xfrm>
          <a:prstGeom prst="rect">
            <a:avLst/>
          </a:prstGeom>
        </p:spPr>
      </p:pic>
    </p:spTree>
    <p:extLst>
      <p:ext uri="{BB962C8B-B14F-4D97-AF65-F5344CB8AC3E}">
        <p14:creationId xmlns:p14="http://schemas.microsoft.com/office/powerpoint/2010/main" val="1648412067"/>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Musta tekstisivu">
    <p:spTree>
      <p:nvGrpSpPr>
        <p:cNvPr id="1" name=""/>
        <p:cNvGrpSpPr/>
        <p:nvPr/>
      </p:nvGrpSpPr>
      <p:grpSpPr>
        <a:xfrm>
          <a:off x="0" y="0"/>
          <a:ext cx="0" cy="0"/>
          <a:chOff x="0" y="0"/>
          <a:chExt cx="0" cy="0"/>
        </a:xfrm>
      </p:grpSpPr>
      <p:sp>
        <p:nvSpPr>
          <p:cNvPr id="7" name="Rectangle 6"/>
          <p:cNvSpPr/>
          <p:nvPr userDrawn="1"/>
        </p:nvSpPr>
        <p:spPr>
          <a:xfrm>
            <a:off x="0" y="0"/>
            <a:ext cx="12192000" cy="6864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6" name="Title 1"/>
          <p:cNvSpPr>
            <a:spLocks noGrp="1"/>
          </p:cNvSpPr>
          <p:nvPr>
            <p:ph type="title"/>
          </p:nvPr>
        </p:nvSpPr>
        <p:spPr>
          <a:xfrm>
            <a:off x="719402" y="356659"/>
            <a:ext cx="10849207" cy="1152128"/>
          </a:xfrm>
        </p:spPr>
        <p:txBody>
          <a:bodyPr/>
          <a:lstStyle>
            <a:lvl1pPr algn="l">
              <a:defRPr sz="3200">
                <a:solidFill>
                  <a:schemeClr val="bg1"/>
                </a:solidFill>
              </a:defRPr>
            </a:lvl1pPr>
          </a:lstStyle>
          <a:p>
            <a:r>
              <a:rPr lang="fi-FI"/>
              <a:t>Muokkaa perustyyl. napsautt.</a:t>
            </a:r>
            <a:endParaRPr lang="en-US"/>
          </a:p>
        </p:txBody>
      </p:sp>
      <p:sp>
        <p:nvSpPr>
          <p:cNvPr id="8" name="Text Placeholder 11"/>
          <p:cNvSpPr>
            <a:spLocks noGrp="1"/>
          </p:cNvSpPr>
          <p:nvPr>
            <p:ph type="body" sz="quarter" idx="20"/>
          </p:nvPr>
        </p:nvSpPr>
        <p:spPr>
          <a:xfrm>
            <a:off x="719403" y="1700808"/>
            <a:ext cx="10849205" cy="4320480"/>
          </a:xfrm>
        </p:spPr>
        <p:txBody>
          <a:bodyPr/>
          <a:lstStyle>
            <a:lvl1pPr marL="239178" marR="0" indent="-239178" algn="l" defTabSz="609585" rtl="0" eaLnBrk="1" fontAlgn="auto" latinLnBrk="0" hangingPunct="1">
              <a:lnSpc>
                <a:spcPct val="90000"/>
              </a:lnSpc>
              <a:spcBef>
                <a:spcPct val="20000"/>
              </a:spcBef>
              <a:spcAft>
                <a:spcPts val="0"/>
              </a:spcAft>
              <a:buClrTx/>
              <a:buSzTx/>
              <a:buFont typeface="Lucida Grande"/>
              <a:buChar char="-"/>
              <a:tabLst/>
              <a:defRPr sz="2133">
                <a:solidFill>
                  <a:schemeClr val="bg1"/>
                </a:solidFill>
                <a:latin typeface="Georgia"/>
                <a:cs typeface="Georgia"/>
              </a:defRPr>
            </a:lvl1pPr>
            <a:lvl2pPr marL="476239" indent="-237061" algn="l">
              <a:lnSpc>
                <a:spcPct val="90000"/>
              </a:lnSpc>
              <a:spcBef>
                <a:spcPts val="800"/>
              </a:spcBef>
              <a:buFont typeface="Georgia" panose="02040502050405020303" pitchFamily="18" charset="0"/>
              <a:buChar char="–"/>
              <a:defRPr sz="1867">
                <a:solidFill>
                  <a:schemeClr val="bg1"/>
                </a:solidFill>
                <a:latin typeface="Georgia"/>
                <a:cs typeface="Georgia"/>
              </a:defRPr>
            </a:lvl2pPr>
            <a:lvl3pPr marL="717533" indent="-228594" algn="l">
              <a:lnSpc>
                <a:spcPct val="90000"/>
              </a:lnSpc>
              <a:spcBef>
                <a:spcPts val="800"/>
              </a:spcBef>
              <a:buFont typeface="Georgia" panose="02040502050405020303" pitchFamily="18" charset="0"/>
              <a:buChar char="–"/>
              <a:defRPr sz="1600">
                <a:solidFill>
                  <a:schemeClr val="bg1"/>
                </a:solidFill>
                <a:latin typeface="Georgia"/>
                <a:cs typeface="Georgia"/>
              </a:defRPr>
            </a:lvl3pPr>
            <a:lvl4pPr marL="958827" indent="-228594" algn="l">
              <a:lnSpc>
                <a:spcPct val="90000"/>
              </a:lnSpc>
              <a:buFont typeface="Georgia" panose="02040502050405020303" pitchFamily="18" charset="0"/>
              <a:buChar char="–"/>
              <a:defRPr sz="1600">
                <a:solidFill>
                  <a:schemeClr val="bg1"/>
                </a:solidFill>
                <a:latin typeface="Georgia"/>
                <a:cs typeface="Georgia"/>
              </a:defRPr>
            </a:lvl4pPr>
            <a:lvl5pPr marL="143996" indent="-380990" algn="l">
              <a:buFont typeface="Arial"/>
              <a:buChar char="•"/>
              <a:defRPr sz="1867">
                <a:solidFill>
                  <a:schemeClr val="tx1"/>
                </a:solidFill>
                <a:latin typeface="Georgia"/>
                <a:cs typeface="Georgia"/>
              </a:defRPr>
            </a:lvl5pPr>
          </a:lstStyle>
          <a:p>
            <a:pPr lvl="0"/>
            <a:r>
              <a:rPr lang="fi-FI"/>
              <a:t>Muokkaa tekstin perustyylejä</a:t>
            </a:r>
          </a:p>
          <a:p>
            <a:pPr lvl="1"/>
            <a:r>
              <a:rPr lang="fi-FI"/>
              <a:t>toinen taso</a:t>
            </a:r>
          </a:p>
          <a:p>
            <a:pPr lvl="2"/>
            <a:r>
              <a:rPr lang="fi-FI"/>
              <a:t>kolmas taso</a:t>
            </a:r>
          </a:p>
          <a:p>
            <a:pPr lvl="3"/>
            <a:r>
              <a:rPr lang="fi-FI"/>
              <a:t>neljäs taso</a:t>
            </a:r>
          </a:p>
        </p:txBody>
      </p:sp>
      <p:pic>
        <p:nvPicPr>
          <p:cNvPr id="10" name="Picture 9" descr="SITRA_WHITE.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00000" y="6360000"/>
            <a:ext cx="1110000" cy="216000"/>
          </a:xfrm>
          <a:prstGeom prst="rect">
            <a:avLst/>
          </a:prstGeom>
        </p:spPr>
      </p:pic>
    </p:spTree>
    <p:extLst>
      <p:ext uri="{BB962C8B-B14F-4D97-AF65-F5344CB8AC3E}">
        <p14:creationId xmlns:p14="http://schemas.microsoft.com/office/powerpoint/2010/main" val="2197283822"/>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Kapean kuvan kuvalaatikko ">
    <p:spTree>
      <p:nvGrpSpPr>
        <p:cNvPr id="1" name=""/>
        <p:cNvGrpSpPr/>
        <p:nvPr/>
      </p:nvGrpSpPr>
      <p:grpSpPr>
        <a:xfrm>
          <a:off x="0" y="0"/>
          <a:ext cx="0" cy="0"/>
          <a:chOff x="0" y="0"/>
          <a:chExt cx="0" cy="0"/>
        </a:xfrm>
      </p:grpSpPr>
      <p:sp>
        <p:nvSpPr>
          <p:cNvPr id="3" name="Content Placeholder 2"/>
          <p:cNvSpPr>
            <a:spLocks noGrp="1"/>
          </p:cNvSpPr>
          <p:nvPr>
            <p:ph sz="quarter" idx="20"/>
          </p:nvPr>
        </p:nvSpPr>
        <p:spPr>
          <a:xfrm>
            <a:off x="10436" y="0"/>
            <a:ext cx="4464051" cy="6858000"/>
          </a:xfrm>
        </p:spPr>
        <p:txBody>
          <a:bodyPr/>
          <a:lstStyle/>
          <a:p>
            <a:pPr lvl="0"/>
            <a:r>
              <a:rPr lang="fi-FI"/>
              <a:t>Muokkaa tekstin perustyylejä</a:t>
            </a:r>
          </a:p>
          <a:p>
            <a:pPr lvl="1"/>
            <a:r>
              <a:rPr lang="fi-FI"/>
              <a:t>toinen taso</a:t>
            </a:r>
          </a:p>
          <a:p>
            <a:pPr lvl="2"/>
            <a:r>
              <a:rPr lang="fi-FI"/>
              <a:t>kolmas taso</a:t>
            </a:r>
          </a:p>
          <a:p>
            <a:pPr lvl="3"/>
            <a:r>
              <a:rPr lang="fi-FI"/>
              <a:t>neljäs taso</a:t>
            </a:r>
          </a:p>
        </p:txBody>
      </p:sp>
      <p:sp>
        <p:nvSpPr>
          <p:cNvPr id="4" name="Tekstin paikkamerkki 6"/>
          <p:cNvSpPr>
            <a:spLocks noGrp="1"/>
          </p:cNvSpPr>
          <p:nvPr>
            <p:ph type="body" sz="quarter" idx="11"/>
          </p:nvPr>
        </p:nvSpPr>
        <p:spPr>
          <a:xfrm>
            <a:off x="5135893" y="548680"/>
            <a:ext cx="6432715" cy="768085"/>
          </a:xfrm>
        </p:spPr>
        <p:txBody>
          <a:bodyPr/>
          <a:lstStyle>
            <a:lvl1pPr marL="0" indent="0" algn="l">
              <a:lnSpc>
                <a:spcPct val="100000"/>
              </a:lnSpc>
              <a:spcBef>
                <a:spcPts val="0"/>
              </a:spcBef>
              <a:buFont typeface="Arial"/>
              <a:buNone/>
              <a:defRPr sz="2133" b="1">
                <a:latin typeface="Arial Black"/>
                <a:cs typeface="Arial Black"/>
              </a:defRPr>
            </a:lvl1pPr>
            <a:lvl2pPr marL="380990" indent="-380990">
              <a:buFont typeface="Arial" panose="020B0604020202020204" pitchFamily="34" charset="0"/>
              <a:buChar char="•"/>
              <a:defRPr/>
            </a:lvl2pPr>
            <a:lvl3pPr marL="0" indent="0" algn="l">
              <a:spcBef>
                <a:spcPts val="0"/>
              </a:spcBef>
              <a:buFont typeface="Arial"/>
              <a:buNone/>
              <a:defRPr sz="2133"/>
            </a:lvl3pPr>
            <a:lvl4pPr marL="0" indent="0" algn="l">
              <a:spcBef>
                <a:spcPts val="0"/>
              </a:spcBef>
              <a:buFont typeface="Arial"/>
              <a:buNone/>
              <a:defRPr sz="2133"/>
            </a:lvl4pPr>
            <a:lvl5pPr marL="0" indent="0" algn="l">
              <a:spcBef>
                <a:spcPts val="0"/>
              </a:spcBef>
              <a:buFont typeface="Arial"/>
              <a:buNone/>
              <a:defRPr sz="2133"/>
            </a:lvl5pPr>
          </a:lstStyle>
          <a:p>
            <a:pPr lvl="0"/>
            <a:r>
              <a:rPr lang="fi-FI"/>
              <a:t>Muokkaa tekstin perustyylejä</a:t>
            </a:r>
          </a:p>
        </p:txBody>
      </p:sp>
      <p:sp>
        <p:nvSpPr>
          <p:cNvPr id="5" name="Text Placeholder 8"/>
          <p:cNvSpPr>
            <a:spLocks noGrp="1"/>
          </p:cNvSpPr>
          <p:nvPr>
            <p:ph type="body" sz="quarter" idx="17"/>
          </p:nvPr>
        </p:nvSpPr>
        <p:spPr>
          <a:xfrm>
            <a:off x="527051" y="548217"/>
            <a:ext cx="3456715" cy="5281049"/>
          </a:xfrm>
        </p:spPr>
        <p:txBody>
          <a:bodyPr/>
          <a:lstStyle>
            <a:lvl1pPr marL="0" indent="0" algn="l">
              <a:buNone/>
              <a:defRPr sz="3200" b="1">
                <a:latin typeface="Arial Black"/>
                <a:cs typeface="Arial Black"/>
              </a:defRPr>
            </a:lvl1pPr>
          </a:lstStyle>
          <a:p>
            <a:pPr lvl="0"/>
            <a:r>
              <a:rPr lang="fi-FI"/>
              <a:t>Muokkaa tekstin perustyylejä</a:t>
            </a:r>
          </a:p>
        </p:txBody>
      </p:sp>
      <p:sp>
        <p:nvSpPr>
          <p:cNvPr id="6" name="Text Placeholder 11"/>
          <p:cNvSpPr>
            <a:spLocks noGrp="1"/>
          </p:cNvSpPr>
          <p:nvPr>
            <p:ph type="body" sz="quarter" idx="18"/>
          </p:nvPr>
        </p:nvSpPr>
        <p:spPr>
          <a:xfrm>
            <a:off x="5135893" y="1316766"/>
            <a:ext cx="6431691" cy="4512501"/>
          </a:xfrm>
        </p:spPr>
        <p:txBody>
          <a:bodyPr/>
          <a:lstStyle>
            <a:lvl1pPr marL="239178" marR="0" indent="-239178" algn="l" defTabSz="609585" rtl="0" eaLnBrk="1" fontAlgn="auto" latinLnBrk="0" hangingPunct="1">
              <a:lnSpc>
                <a:spcPct val="90000"/>
              </a:lnSpc>
              <a:spcBef>
                <a:spcPct val="20000"/>
              </a:spcBef>
              <a:spcAft>
                <a:spcPts val="0"/>
              </a:spcAft>
              <a:buClrTx/>
              <a:buSzTx/>
              <a:buFont typeface="Lucida Grande"/>
              <a:buChar char="-"/>
              <a:tabLst/>
              <a:defRPr sz="2133">
                <a:solidFill>
                  <a:schemeClr val="tx1"/>
                </a:solidFill>
                <a:latin typeface="Georgia"/>
                <a:cs typeface="Georgia"/>
              </a:defRPr>
            </a:lvl1pPr>
            <a:lvl2pPr marL="476239" indent="-237061" algn="l">
              <a:lnSpc>
                <a:spcPct val="90000"/>
              </a:lnSpc>
              <a:spcBef>
                <a:spcPts val="800"/>
              </a:spcBef>
              <a:buFont typeface="Georgia" panose="02040502050405020303" pitchFamily="18" charset="0"/>
              <a:buChar char="–"/>
              <a:defRPr sz="1867">
                <a:solidFill>
                  <a:schemeClr val="tx1"/>
                </a:solidFill>
                <a:latin typeface="Georgia"/>
                <a:cs typeface="Georgia"/>
              </a:defRPr>
            </a:lvl2pPr>
            <a:lvl3pPr marL="717533" indent="-228594" algn="l" defTabSz="715415">
              <a:lnSpc>
                <a:spcPct val="90000"/>
              </a:lnSpc>
              <a:spcBef>
                <a:spcPts val="800"/>
              </a:spcBef>
              <a:buFont typeface="Georgia" panose="02040502050405020303" pitchFamily="18" charset="0"/>
              <a:buChar char="–"/>
              <a:defRPr sz="1600">
                <a:solidFill>
                  <a:schemeClr val="tx1"/>
                </a:solidFill>
                <a:latin typeface="Georgia"/>
                <a:cs typeface="Georgia"/>
              </a:defRPr>
            </a:lvl3pPr>
            <a:lvl4pPr marL="958827" indent="-228594" algn="l">
              <a:lnSpc>
                <a:spcPct val="90000"/>
              </a:lnSpc>
              <a:buFont typeface="Georgia" panose="02040502050405020303" pitchFamily="18" charset="0"/>
              <a:buChar char="–"/>
              <a:defRPr sz="1600">
                <a:solidFill>
                  <a:schemeClr val="tx1"/>
                </a:solidFill>
                <a:latin typeface="Georgia"/>
                <a:cs typeface="Georgia"/>
              </a:defRPr>
            </a:lvl4pPr>
            <a:lvl5pPr marL="143996" indent="-380990" algn="l">
              <a:buFont typeface="Arial"/>
              <a:buChar char="•"/>
              <a:defRPr sz="1867">
                <a:solidFill>
                  <a:schemeClr val="tx1"/>
                </a:solidFill>
                <a:latin typeface="Georgia"/>
                <a:cs typeface="Georgia"/>
              </a:defRPr>
            </a:lvl5pPr>
          </a:lstStyle>
          <a:p>
            <a:pPr lvl="0"/>
            <a:r>
              <a:rPr lang="fi-FI"/>
              <a:t>Muokkaa tekstin perustyylejä</a:t>
            </a:r>
          </a:p>
          <a:p>
            <a:pPr lvl="1"/>
            <a:r>
              <a:rPr lang="fi-FI"/>
              <a:t>toinen taso</a:t>
            </a:r>
          </a:p>
          <a:p>
            <a:pPr lvl="2"/>
            <a:r>
              <a:rPr lang="fi-FI"/>
              <a:t>kolmas taso</a:t>
            </a:r>
          </a:p>
          <a:p>
            <a:pPr lvl="3"/>
            <a:r>
              <a:rPr lang="fi-FI"/>
              <a:t>neljäs taso</a:t>
            </a:r>
          </a:p>
        </p:txBody>
      </p:sp>
      <p:pic>
        <p:nvPicPr>
          <p:cNvPr id="8" name="Picture 7" descr="SITRA_BLACK.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00523" y="6360001"/>
            <a:ext cx="1103445" cy="214724"/>
          </a:xfrm>
          <a:prstGeom prst="rect">
            <a:avLst/>
          </a:prstGeom>
        </p:spPr>
      </p:pic>
    </p:spTree>
    <p:extLst>
      <p:ext uri="{BB962C8B-B14F-4D97-AF65-F5344CB8AC3E}">
        <p14:creationId xmlns:p14="http://schemas.microsoft.com/office/powerpoint/2010/main" val="4240112795"/>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Kapea kuva ja negateksti">
    <p:spTree>
      <p:nvGrpSpPr>
        <p:cNvPr id="1" name=""/>
        <p:cNvGrpSpPr/>
        <p:nvPr/>
      </p:nvGrpSpPr>
      <p:grpSpPr>
        <a:xfrm>
          <a:off x="0" y="0"/>
          <a:ext cx="0" cy="0"/>
          <a:chOff x="0" y="0"/>
          <a:chExt cx="0" cy="0"/>
        </a:xfrm>
      </p:grpSpPr>
      <p:sp>
        <p:nvSpPr>
          <p:cNvPr id="3" name="Content Placeholder 2"/>
          <p:cNvSpPr>
            <a:spLocks noGrp="1"/>
          </p:cNvSpPr>
          <p:nvPr>
            <p:ph sz="quarter" idx="20"/>
          </p:nvPr>
        </p:nvSpPr>
        <p:spPr>
          <a:xfrm>
            <a:off x="0" y="0"/>
            <a:ext cx="4464051" cy="6858000"/>
          </a:xfrm>
          <a:solidFill>
            <a:schemeClr val="tx1"/>
          </a:solidFill>
        </p:spPr>
        <p:txBody>
          <a:bodyPr/>
          <a:lstStyle/>
          <a:p>
            <a:pPr lvl="0"/>
            <a:r>
              <a:rPr lang="fi-FI"/>
              <a:t>Muokkaa tekstin perustyylejä</a:t>
            </a:r>
          </a:p>
          <a:p>
            <a:pPr lvl="1"/>
            <a:r>
              <a:rPr lang="fi-FI"/>
              <a:t>toinen taso</a:t>
            </a:r>
          </a:p>
          <a:p>
            <a:pPr lvl="2"/>
            <a:r>
              <a:rPr lang="fi-FI"/>
              <a:t>kolmas taso</a:t>
            </a:r>
          </a:p>
          <a:p>
            <a:pPr lvl="3"/>
            <a:r>
              <a:rPr lang="fi-FI"/>
              <a:t>neljäs taso</a:t>
            </a:r>
          </a:p>
        </p:txBody>
      </p:sp>
      <p:sp>
        <p:nvSpPr>
          <p:cNvPr id="5" name="Tekstin paikkamerkki 6"/>
          <p:cNvSpPr>
            <a:spLocks noGrp="1"/>
          </p:cNvSpPr>
          <p:nvPr>
            <p:ph type="body" sz="quarter" idx="11"/>
          </p:nvPr>
        </p:nvSpPr>
        <p:spPr>
          <a:xfrm>
            <a:off x="5135893" y="548680"/>
            <a:ext cx="6432715" cy="768085"/>
          </a:xfrm>
        </p:spPr>
        <p:txBody>
          <a:bodyPr/>
          <a:lstStyle>
            <a:lvl1pPr marL="0" indent="0" algn="l">
              <a:lnSpc>
                <a:spcPct val="100000"/>
              </a:lnSpc>
              <a:spcBef>
                <a:spcPts val="0"/>
              </a:spcBef>
              <a:buFont typeface="Arial"/>
              <a:buNone/>
              <a:defRPr sz="2133" b="1">
                <a:latin typeface="Arial Black"/>
                <a:cs typeface="Arial Black"/>
              </a:defRPr>
            </a:lvl1pPr>
            <a:lvl2pPr marL="380990" indent="-380990">
              <a:buFont typeface="Arial" panose="020B0604020202020204" pitchFamily="34" charset="0"/>
              <a:buChar char="•"/>
              <a:defRPr/>
            </a:lvl2pPr>
            <a:lvl3pPr marL="0" indent="0" algn="l">
              <a:spcBef>
                <a:spcPts val="0"/>
              </a:spcBef>
              <a:buFont typeface="Arial"/>
              <a:buNone/>
              <a:defRPr sz="2133"/>
            </a:lvl3pPr>
            <a:lvl4pPr marL="0" indent="0" algn="l">
              <a:spcBef>
                <a:spcPts val="0"/>
              </a:spcBef>
              <a:buFont typeface="Arial"/>
              <a:buNone/>
              <a:defRPr sz="2133"/>
            </a:lvl4pPr>
            <a:lvl5pPr marL="0" indent="0" algn="l">
              <a:spcBef>
                <a:spcPts val="0"/>
              </a:spcBef>
              <a:buFont typeface="Arial"/>
              <a:buNone/>
              <a:defRPr sz="2133"/>
            </a:lvl5pPr>
          </a:lstStyle>
          <a:p>
            <a:pPr lvl="0"/>
            <a:r>
              <a:rPr lang="fi-FI"/>
              <a:t>Muokkaa tekstin perustyylejä</a:t>
            </a:r>
          </a:p>
        </p:txBody>
      </p:sp>
      <p:sp>
        <p:nvSpPr>
          <p:cNvPr id="10" name="Text Placeholder 11"/>
          <p:cNvSpPr>
            <a:spLocks noGrp="1"/>
          </p:cNvSpPr>
          <p:nvPr>
            <p:ph type="body" sz="quarter" idx="18"/>
          </p:nvPr>
        </p:nvSpPr>
        <p:spPr>
          <a:xfrm>
            <a:off x="5135893" y="1316766"/>
            <a:ext cx="6431691" cy="4512501"/>
          </a:xfrm>
        </p:spPr>
        <p:txBody>
          <a:bodyPr/>
          <a:lstStyle>
            <a:lvl1pPr marL="239178" marR="0" indent="-239178" algn="l" defTabSz="609585" rtl="0" eaLnBrk="1" fontAlgn="auto" latinLnBrk="0" hangingPunct="1">
              <a:lnSpc>
                <a:spcPct val="90000"/>
              </a:lnSpc>
              <a:spcBef>
                <a:spcPct val="20000"/>
              </a:spcBef>
              <a:spcAft>
                <a:spcPts val="0"/>
              </a:spcAft>
              <a:buClrTx/>
              <a:buSzTx/>
              <a:buFont typeface="Lucida Grande"/>
              <a:buChar char="-"/>
              <a:tabLst/>
              <a:defRPr sz="2133">
                <a:solidFill>
                  <a:schemeClr val="tx1"/>
                </a:solidFill>
                <a:latin typeface="Georgia"/>
                <a:cs typeface="Georgia"/>
              </a:defRPr>
            </a:lvl1pPr>
            <a:lvl2pPr marL="476239" indent="-237061" algn="l">
              <a:lnSpc>
                <a:spcPct val="90000"/>
              </a:lnSpc>
              <a:spcBef>
                <a:spcPts val="800"/>
              </a:spcBef>
              <a:buFont typeface="Georgia" panose="02040502050405020303" pitchFamily="18" charset="0"/>
              <a:buChar char="–"/>
              <a:defRPr sz="1867">
                <a:solidFill>
                  <a:schemeClr val="tx1"/>
                </a:solidFill>
                <a:latin typeface="Georgia"/>
                <a:cs typeface="Georgia"/>
              </a:defRPr>
            </a:lvl2pPr>
            <a:lvl3pPr marL="717533" indent="-228594" algn="l">
              <a:lnSpc>
                <a:spcPct val="90000"/>
              </a:lnSpc>
              <a:spcBef>
                <a:spcPts val="800"/>
              </a:spcBef>
              <a:buFont typeface="Georgia" panose="02040502050405020303" pitchFamily="18" charset="0"/>
              <a:buChar char="–"/>
              <a:defRPr sz="1600">
                <a:solidFill>
                  <a:schemeClr val="tx1"/>
                </a:solidFill>
                <a:latin typeface="Georgia"/>
                <a:cs typeface="Georgia"/>
              </a:defRPr>
            </a:lvl3pPr>
            <a:lvl4pPr marL="958827" indent="-228594" algn="l">
              <a:lnSpc>
                <a:spcPct val="90000"/>
              </a:lnSpc>
              <a:buFont typeface="Georgia" panose="02040502050405020303" pitchFamily="18" charset="0"/>
              <a:buChar char="–"/>
              <a:defRPr sz="1600">
                <a:solidFill>
                  <a:schemeClr val="tx1"/>
                </a:solidFill>
                <a:latin typeface="Georgia"/>
                <a:cs typeface="Georgia"/>
              </a:defRPr>
            </a:lvl4pPr>
            <a:lvl5pPr marL="143996" indent="-380990" algn="l">
              <a:buFont typeface="Arial"/>
              <a:buChar char="•"/>
              <a:defRPr sz="1867">
                <a:solidFill>
                  <a:schemeClr val="tx1"/>
                </a:solidFill>
                <a:latin typeface="Georgia"/>
                <a:cs typeface="Georgia"/>
              </a:defRPr>
            </a:lvl5pPr>
          </a:lstStyle>
          <a:p>
            <a:pPr lvl="0"/>
            <a:r>
              <a:rPr lang="fi-FI"/>
              <a:t>Muokkaa tekstin perustyylejä</a:t>
            </a:r>
          </a:p>
          <a:p>
            <a:pPr lvl="1"/>
            <a:r>
              <a:rPr lang="fi-FI"/>
              <a:t>toinen taso</a:t>
            </a:r>
          </a:p>
          <a:p>
            <a:pPr lvl="2"/>
            <a:r>
              <a:rPr lang="fi-FI"/>
              <a:t>kolmas taso</a:t>
            </a:r>
          </a:p>
          <a:p>
            <a:pPr lvl="3"/>
            <a:r>
              <a:rPr lang="fi-FI"/>
              <a:t>neljäs taso</a:t>
            </a:r>
          </a:p>
        </p:txBody>
      </p:sp>
      <p:sp>
        <p:nvSpPr>
          <p:cNvPr id="4" name="Text Placeholder 8"/>
          <p:cNvSpPr>
            <a:spLocks noGrp="1"/>
          </p:cNvSpPr>
          <p:nvPr>
            <p:ph type="body" sz="quarter" idx="17"/>
          </p:nvPr>
        </p:nvSpPr>
        <p:spPr>
          <a:xfrm>
            <a:off x="527051" y="548217"/>
            <a:ext cx="3456715" cy="5281049"/>
          </a:xfrm>
        </p:spPr>
        <p:txBody>
          <a:bodyPr/>
          <a:lstStyle>
            <a:lvl1pPr marL="0" indent="0" algn="l">
              <a:buNone/>
              <a:defRPr sz="3200" b="1">
                <a:solidFill>
                  <a:schemeClr val="bg1"/>
                </a:solidFill>
                <a:latin typeface="Arial Black"/>
                <a:cs typeface="Arial Black"/>
              </a:defRPr>
            </a:lvl1pPr>
          </a:lstStyle>
          <a:p>
            <a:pPr lvl="0"/>
            <a:r>
              <a:rPr lang="fi-FI"/>
              <a:t>Muokkaa tekstin perustyylejä</a:t>
            </a:r>
          </a:p>
        </p:txBody>
      </p:sp>
      <p:pic>
        <p:nvPicPr>
          <p:cNvPr id="9" name="Picture 8" descr="SITRA_BLACK.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00523" y="6360001"/>
            <a:ext cx="1103445" cy="214724"/>
          </a:xfrm>
          <a:prstGeom prst="rect">
            <a:avLst/>
          </a:prstGeom>
        </p:spPr>
      </p:pic>
    </p:spTree>
    <p:extLst>
      <p:ext uri="{BB962C8B-B14F-4D97-AF65-F5344CB8AC3E}">
        <p14:creationId xmlns:p14="http://schemas.microsoft.com/office/powerpoint/2010/main" val="1785912089"/>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Kuva vasemmalla">
    <p:spTree>
      <p:nvGrpSpPr>
        <p:cNvPr id="1" name=""/>
        <p:cNvGrpSpPr/>
        <p:nvPr/>
      </p:nvGrpSpPr>
      <p:grpSpPr>
        <a:xfrm>
          <a:off x="0" y="0"/>
          <a:ext cx="0" cy="0"/>
          <a:chOff x="0" y="0"/>
          <a:chExt cx="0" cy="0"/>
        </a:xfrm>
      </p:grpSpPr>
      <p:sp>
        <p:nvSpPr>
          <p:cNvPr id="4" name="Content Placeholder 3"/>
          <p:cNvSpPr>
            <a:spLocks noGrp="1"/>
          </p:cNvSpPr>
          <p:nvPr>
            <p:ph sz="quarter" idx="21"/>
          </p:nvPr>
        </p:nvSpPr>
        <p:spPr>
          <a:xfrm>
            <a:off x="6383867" y="0"/>
            <a:ext cx="5808133" cy="6858000"/>
          </a:xfrm>
        </p:spPr>
        <p:txBody>
          <a:bodyPr/>
          <a:lstStyle/>
          <a:p>
            <a:pPr lvl="0"/>
            <a:r>
              <a:rPr lang="fi-FI"/>
              <a:t>Muokkaa tekstin perustyylejä</a:t>
            </a:r>
          </a:p>
          <a:p>
            <a:pPr lvl="1"/>
            <a:r>
              <a:rPr lang="fi-FI"/>
              <a:t>toinen taso</a:t>
            </a:r>
          </a:p>
          <a:p>
            <a:pPr lvl="2"/>
            <a:r>
              <a:rPr lang="fi-FI"/>
              <a:t>kolmas taso</a:t>
            </a:r>
          </a:p>
          <a:p>
            <a:pPr lvl="3"/>
            <a:r>
              <a:rPr lang="fi-FI"/>
              <a:t>neljäs taso</a:t>
            </a:r>
          </a:p>
        </p:txBody>
      </p:sp>
      <p:sp>
        <p:nvSpPr>
          <p:cNvPr id="10" name="Rectangle 9"/>
          <p:cNvSpPr/>
          <p:nvPr userDrawn="1"/>
        </p:nvSpPr>
        <p:spPr>
          <a:xfrm>
            <a:off x="0" y="0"/>
            <a:ext cx="6384032"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8" name="Tekstin paikkamerkki 6"/>
          <p:cNvSpPr>
            <a:spLocks noGrp="1"/>
          </p:cNvSpPr>
          <p:nvPr>
            <p:ph type="body" sz="quarter" idx="11"/>
          </p:nvPr>
        </p:nvSpPr>
        <p:spPr>
          <a:xfrm>
            <a:off x="623392" y="548680"/>
            <a:ext cx="5184576" cy="1248139"/>
          </a:xfrm>
        </p:spPr>
        <p:txBody>
          <a:bodyPr/>
          <a:lstStyle>
            <a:lvl1pPr marL="0" indent="0" algn="l">
              <a:lnSpc>
                <a:spcPct val="100000"/>
              </a:lnSpc>
              <a:spcBef>
                <a:spcPts val="0"/>
              </a:spcBef>
              <a:buFont typeface="Arial"/>
              <a:buNone/>
              <a:defRPr sz="3200" b="1">
                <a:latin typeface="Arial Black"/>
                <a:cs typeface="Arial Black"/>
              </a:defRPr>
            </a:lvl1pPr>
            <a:lvl2pPr marL="380990" indent="-380990">
              <a:buFont typeface="Arial" panose="020B0604020202020204" pitchFamily="34" charset="0"/>
              <a:buChar char="•"/>
              <a:defRPr/>
            </a:lvl2pPr>
            <a:lvl3pPr marL="0" indent="0" algn="l">
              <a:spcBef>
                <a:spcPts val="0"/>
              </a:spcBef>
              <a:buFont typeface="Arial"/>
              <a:buNone/>
              <a:defRPr sz="2133"/>
            </a:lvl3pPr>
            <a:lvl4pPr marL="0" indent="0" algn="l">
              <a:spcBef>
                <a:spcPts val="0"/>
              </a:spcBef>
              <a:buFont typeface="Arial"/>
              <a:buNone/>
              <a:defRPr sz="2133"/>
            </a:lvl4pPr>
            <a:lvl5pPr marL="0" indent="0" algn="l">
              <a:spcBef>
                <a:spcPts val="0"/>
              </a:spcBef>
              <a:buFont typeface="Arial"/>
              <a:buNone/>
              <a:defRPr sz="2133"/>
            </a:lvl5pPr>
          </a:lstStyle>
          <a:p>
            <a:pPr lvl="0"/>
            <a:r>
              <a:rPr lang="fi-FI"/>
              <a:t>Muokkaa tekstin perustyylejä</a:t>
            </a:r>
          </a:p>
        </p:txBody>
      </p:sp>
      <p:sp>
        <p:nvSpPr>
          <p:cNvPr id="6" name="Text Placeholder 11"/>
          <p:cNvSpPr>
            <a:spLocks noGrp="1"/>
          </p:cNvSpPr>
          <p:nvPr>
            <p:ph type="body" sz="quarter" idx="19"/>
          </p:nvPr>
        </p:nvSpPr>
        <p:spPr>
          <a:xfrm>
            <a:off x="623392" y="1796819"/>
            <a:ext cx="5184576" cy="4512501"/>
          </a:xfrm>
        </p:spPr>
        <p:txBody>
          <a:bodyPr/>
          <a:lstStyle>
            <a:lvl1pPr marL="239178" marR="0" indent="-239178" algn="l" defTabSz="609585" rtl="0" eaLnBrk="1" fontAlgn="auto" latinLnBrk="0" hangingPunct="1">
              <a:lnSpc>
                <a:spcPct val="90000"/>
              </a:lnSpc>
              <a:spcBef>
                <a:spcPct val="20000"/>
              </a:spcBef>
              <a:spcAft>
                <a:spcPts val="0"/>
              </a:spcAft>
              <a:buClrTx/>
              <a:buSzTx/>
              <a:buFont typeface="Lucida Grande"/>
              <a:buChar char="-"/>
              <a:tabLst/>
              <a:defRPr sz="2133">
                <a:solidFill>
                  <a:schemeClr val="tx1"/>
                </a:solidFill>
                <a:latin typeface="Georgia"/>
                <a:cs typeface="Georgia"/>
              </a:defRPr>
            </a:lvl1pPr>
            <a:lvl2pPr marL="476239" indent="-237061" algn="l">
              <a:lnSpc>
                <a:spcPct val="90000"/>
              </a:lnSpc>
              <a:spcBef>
                <a:spcPts val="800"/>
              </a:spcBef>
              <a:buFont typeface="Georgia" panose="02040502050405020303" pitchFamily="18" charset="0"/>
              <a:buChar char="–"/>
              <a:defRPr sz="1867">
                <a:solidFill>
                  <a:schemeClr val="tx1"/>
                </a:solidFill>
                <a:latin typeface="Georgia"/>
                <a:cs typeface="Georgia"/>
              </a:defRPr>
            </a:lvl2pPr>
            <a:lvl3pPr marL="717533" indent="-228594" algn="l">
              <a:lnSpc>
                <a:spcPct val="90000"/>
              </a:lnSpc>
              <a:spcBef>
                <a:spcPts val="800"/>
              </a:spcBef>
              <a:buFont typeface="Georgia" panose="02040502050405020303" pitchFamily="18" charset="0"/>
              <a:buChar char="–"/>
              <a:defRPr sz="1600">
                <a:solidFill>
                  <a:schemeClr val="tx1"/>
                </a:solidFill>
                <a:latin typeface="Georgia"/>
                <a:cs typeface="Georgia"/>
              </a:defRPr>
            </a:lvl3pPr>
            <a:lvl4pPr marL="958827" indent="-228594" algn="l">
              <a:lnSpc>
                <a:spcPct val="90000"/>
              </a:lnSpc>
              <a:buFont typeface="Georgia" panose="02040502050405020303" pitchFamily="18" charset="0"/>
              <a:buChar char="–"/>
              <a:defRPr sz="1600">
                <a:solidFill>
                  <a:schemeClr val="tx1"/>
                </a:solidFill>
                <a:latin typeface="Georgia"/>
                <a:cs typeface="Georgia"/>
              </a:defRPr>
            </a:lvl4pPr>
            <a:lvl5pPr marL="143996" indent="-380990" algn="l">
              <a:buFont typeface="Arial"/>
              <a:buChar char="•"/>
              <a:defRPr sz="1867">
                <a:solidFill>
                  <a:schemeClr val="tx1"/>
                </a:solidFill>
                <a:latin typeface="Georgia"/>
                <a:cs typeface="Georgia"/>
              </a:defRPr>
            </a:lvl5pPr>
          </a:lstStyle>
          <a:p>
            <a:pPr lvl="0"/>
            <a:r>
              <a:rPr lang="fi-FI"/>
              <a:t>Muokkaa tekstin perustyylejä</a:t>
            </a:r>
          </a:p>
          <a:p>
            <a:pPr lvl="1"/>
            <a:r>
              <a:rPr lang="fi-FI"/>
              <a:t>toinen taso</a:t>
            </a:r>
          </a:p>
          <a:p>
            <a:pPr lvl="2"/>
            <a:r>
              <a:rPr lang="fi-FI"/>
              <a:t>kolmas taso</a:t>
            </a:r>
          </a:p>
          <a:p>
            <a:pPr lvl="3"/>
            <a:r>
              <a:rPr lang="fi-FI"/>
              <a:t>neljäs taso</a:t>
            </a:r>
          </a:p>
        </p:txBody>
      </p:sp>
      <p:sp>
        <p:nvSpPr>
          <p:cNvPr id="12" name="Text Placeholder 8"/>
          <p:cNvSpPr>
            <a:spLocks noGrp="1"/>
          </p:cNvSpPr>
          <p:nvPr>
            <p:ph type="body" sz="quarter" idx="17"/>
          </p:nvPr>
        </p:nvSpPr>
        <p:spPr>
          <a:xfrm>
            <a:off x="6960096" y="548681"/>
            <a:ext cx="4512501" cy="5281049"/>
          </a:xfrm>
        </p:spPr>
        <p:txBody>
          <a:bodyPr/>
          <a:lstStyle>
            <a:lvl1pPr marL="0" indent="0" algn="l">
              <a:buNone/>
              <a:defRPr sz="3200" b="1">
                <a:solidFill>
                  <a:schemeClr val="tx1"/>
                </a:solidFill>
                <a:latin typeface="Arial Black"/>
                <a:cs typeface="Arial Black"/>
              </a:defRPr>
            </a:lvl1pPr>
          </a:lstStyle>
          <a:p>
            <a:pPr lvl="0"/>
            <a:r>
              <a:rPr lang="fi-FI"/>
              <a:t>Muokkaa tekstin perustyylejä</a:t>
            </a:r>
          </a:p>
        </p:txBody>
      </p:sp>
      <p:pic>
        <p:nvPicPr>
          <p:cNvPr id="9" name="Picture 8" descr="SITRA_BLACK.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00523" y="6360001"/>
            <a:ext cx="1103445" cy="214724"/>
          </a:xfrm>
          <a:prstGeom prst="rect">
            <a:avLst/>
          </a:prstGeom>
        </p:spPr>
      </p:pic>
    </p:spTree>
    <p:extLst>
      <p:ext uri="{BB962C8B-B14F-4D97-AF65-F5344CB8AC3E}">
        <p14:creationId xmlns:p14="http://schemas.microsoft.com/office/powerpoint/2010/main" val="2379565834"/>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Tumma kuva vasemmalla">
    <p:spTree>
      <p:nvGrpSpPr>
        <p:cNvPr id="1" name=""/>
        <p:cNvGrpSpPr/>
        <p:nvPr/>
      </p:nvGrpSpPr>
      <p:grpSpPr>
        <a:xfrm>
          <a:off x="0" y="0"/>
          <a:ext cx="0" cy="0"/>
          <a:chOff x="0" y="0"/>
          <a:chExt cx="0" cy="0"/>
        </a:xfrm>
      </p:grpSpPr>
      <p:sp>
        <p:nvSpPr>
          <p:cNvPr id="3" name="Content Placeholder 2"/>
          <p:cNvSpPr>
            <a:spLocks noGrp="1"/>
          </p:cNvSpPr>
          <p:nvPr>
            <p:ph sz="quarter" idx="21"/>
          </p:nvPr>
        </p:nvSpPr>
        <p:spPr>
          <a:xfrm>
            <a:off x="6383867" y="0"/>
            <a:ext cx="5808133" cy="6858000"/>
          </a:xfrm>
          <a:solidFill>
            <a:schemeClr val="tx1"/>
          </a:solidFill>
        </p:spPr>
        <p:txBody>
          <a:bodyPr/>
          <a:lstStyle/>
          <a:p>
            <a:pPr lvl="0"/>
            <a:r>
              <a:rPr lang="fi-FI"/>
              <a:t>Muokkaa tekstin perustyylejä</a:t>
            </a:r>
          </a:p>
          <a:p>
            <a:pPr lvl="1"/>
            <a:r>
              <a:rPr lang="fi-FI"/>
              <a:t>toinen taso</a:t>
            </a:r>
          </a:p>
          <a:p>
            <a:pPr lvl="2"/>
            <a:r>
              <a:rPr lang="fi-FI"/>
              <a:t>kolmas taso</a:t>
            </a:r>
          </a:p>
          <a:p>
            <a:pPr lvl="3"/>
            <a:r>
              <a:rPr lang="fi-FI"/>
              <a:t>neljäs taso</a:t>
            </a:r>
          </a:p>
        </p:txBody>
      </p:sp>
      <p:sp>
        <p:nvSpPr>
          <p:cNvPr id="7" name="Rectangle 6"/>
          <p:cNvSpPr/>
          <p:nvPr userDrawn="1"/>
        </p:nvSpPr>
        <p:spPr>
          <a:xfrm>
            <a:off x="0" y="0"/>
            <a:ext cx="6384032"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8" name="Tekstin paikkamerkki 6"/>
          <p:cNvSpPr>
            <a:spLocks noGrp="1"/>
          </p:cNvSpPr>
          <p:nvPr>
            <p:ph type="body" sz="quarter" idx="11"/>
          </p:nvPr>
        </p:nvSpPr>
        <p:spPr>
          <a:xfrm>
            <a:off x="623392" y="548680"/>
            <a:ext cx="5184576" cy="1248139"/>
          </a:xfrm>
        </p:spPr>
        <p:txBody>
          <a:bodyPr/>
          <a:lstStyle>
            <a:lvl1pPr marL="0" indent="0" algn="l">
              <a:lnSpc>
                <a:spcPct val="100000"/>
              </a:lnSpc>
              <a:spcBef>
                <a:spcPts val="0"/>
              </a:spcBef>
              <a:buFont typeface="Arial"/>
              <a:buNone/>
              <a:defRPr sz="3200" b="1">
                <a:latin typeface="Arial Black"/>
                <a:cs typeface="Arial Black"/>
              </a:defRPr>
            </a:lvl1pPr>
            <a:lvl2pPr marL="380990" indent="-380990">
              <a:buFont typeface="Arial" panose="020B0604020202020204" pitchFamily="34" charset="0"/>
              <a:buChar char="•"/>
              <a:defRPr/>
            </a:lvl2pPr>
            <a:lvl3pPr marL="0" indent="0" algn="l">
              <a:spcBef>
                <a:spcPts val="0"/>
              </a:spcBef>
              <a:buFont typeface="Arial"/>
              <a:buNone/>
              <a:defRPr sz="2133"/>
            </a:lvl3pPr>
            <a:lvl4pPr marL="0" indent="0" algn="l">
              <a:spcBef>
                <a:spcPts val="0"/>
              </a:spcBef>
              <a:buFont typeface="Arial"/>
              <a:buNone/>
              <a:defRPr sz="2133"/>
            </a:lvl4pPr>
            <a:lvl5pPr marL="0" indent="0" algn="l">
              <a:spcBef>
                <a:spcPts val="0"/>
              </a:spcBef>
              <a:buFont typeface="Arial"/>
              <a:buNone/>
              <a:defRPr sz="2133"/>
            </a:lvl5pPr>
          </a:lstStyle>
          <a:p>
            <a:pPr lvl="0"/>
            <a:r>
              <a:rPr lang="fi-FI"/>
              <a:t>Muokkaa tekstin perustyylejä</a:t>
            </a:r>
          </a:p>
        </p:txBody>
      </p:sp>
      <p:sp>
        <p:nvSpPr>
          <p:cNvPr id="10" name="Text Placeholder 11"/>
          <p:cNvSpPr>
            <a:spLocks noGrp="1"/>
          </p:cNvSpPr>
          <p:nvPr>
            <p:ph type="body" sz="quarter" idx="19"/>
          </p:nvPr>
        </p:nvSpPr>
        <p:spPr>
          <a:xfrm>
            <a:off x="623392" y="1796819"/>
            <a:ext cx="5184576" cy="4512501"/>
          </a:xfrm>
        </p:spPr>
        <p:txBody>
          <a:bodyPr/>
          <a:lstStyle>
            <a:lvl1pPr marL="239178" marR="0" indent="-239178" algn="l" defTabSz="609585" rtl="0" eaLnBrk="1" fontAlgn="auto" latinLnBrk="0" hangingPunct="1">
              <a:lnSpc>
                <a:spcPct val="90000"/>
              </a:lnSpc>
              <a:spcBef>
                <a:spcPct val="20000"/>
              </a:spcBef>
              <a:spcAft>
                <a:spcPts val="0"/>
              </a:spcAft>
              <a:buClrTx/>
              <a:buSzTx/>
              <a:buFont typeface="Lucida Grande"/>
              <a:buChar char="-"/>
              <a:tabLst/>
              <a:defRPr sz="2133">
                <a:solidFill>
                  <a:schemeClr val="tx1"/>
                </a:solidFill>
                <a:latin typeface="Georgia"/>
                <a:cs typeface="Georgia"/>
              </a:defRPr>
            </a:lvl1pPr>
            <a:lvl2pPr marL="476239" indent="-237061" algn="l">
              <a:lnSpc>
                <a:spcPct val="90000"/>
              </a:lnSpc>
              <a:spcBef>
                <a:spcPts val="800"/>
              </a:spcBef>
              <a:buFont typeface="Georgia" panose="02040502050405020303" pitchFamily="18" charset="0"/>
              <a:buChar char="–"/>
              <a:defRPr sz="1867">
                <a:solidFill>
                  <a:schemeClr val="tx1"/>
                </a:solidFill>
                <a:latin typeface="Georgia"/>
                <a:cs typeface="Georgia"/>
              </a:defRPr>
            </a:lvl2pPr>
            <a:lvl3pPr marL="717533" indent="-228594" algn="l" defTabSz="715415">
              <a:lnSpc>
                <a:spcPct val="90000"/>
              </a:lnSpc>
              <a:spcBef>
                <a:spcPts val="800"/>
              </a:spcBef>
              <a:buFont typeface="Georgia" panose="02040502050405020303" pitchFamily="18" charset="0"/>
              <a:buChar char="–"/>
              <a:defRPr sz="1600">
                <a:solidFill>
                  <a:schemeClr val="tx1"/>
                </a:solidFill>
                <a:latin typeface="Georgia"/>
                <a:cs typeface="Georgia"/>
              </a:defRPr>
            </a:lvl3pPr>
            <a:lvl4pPr marL="958827" indent="-228594" algn="l">
              <a:lnSpc>
                <a:spcPct val="90000"/>
              </a:lnSpc>
              <a:buFont typeface="Georgia" panose="02040502050405020303" pitchFamily="18" charset="0"/>
              <a:buChar char="–"/>
              <a:defRPr sz="1600">
                <a:solidFill>
                  <a:schemeClr val="tx1"/>
                </a:solidFill>
                <a:latin typeface="Georgia"/>
                <a:cs typeface="Georgia"/>
              </a:defRPr>
            </a:lvl4pPr>
            <a:lvl5pPr marL="143996" indent="-380990" algn="l">
              <a:buFont typeface="Arial"/>
              <a:buChar char="•"/>
              <a:defRPr sz="1867">
                <a:solidFill>
                  <a:schemeClr val="tx1"/>
                </a:solidFill>
                <a:latin typeface="Georgia"/>
                <a:cs typeface="Georgia"/>
              </a:defRPr>
            </a:lvl5pPr>
          </a:lstStyle>
          <a:p>
            <a:pPr lvl="0"/>
            <a:r>
              <a:rPr lang="fi-FI"/>
              <a:t>Muokkaa tekstin perustyylejä</a:t>
            </a:r>
          </a:p>
          <a:p>
            <a:pPr lvl="1"/>
            <a:r>
              <a:rPr lang="fi-FI"/>
              <a:t>toinen taso</a:t>
            </a:r>
          </a:p>
          <a:p>
            <a:pPr lvl="2"/>
            <a:r>
              <a:rPr lang="fi-FI"/>
              <a:t>kolmas taso</a:t>
            </a:r>
          </a:p>
          <a:p>
            <a:pPr lvl="3"/>
            <a:r>
              <a:rPr lang="fi-FI"/>
              <a:t>neljäs taso</a:t>
            </a:r>
          </a:p>
        </p:txBody>
      </p:sp>
      <p:sp>
        <p:nvSpPr>
          <p:cNvPr id="17" name="Text Placeholder 8"/>
          <p:cNvSpPr>
            <a:spLocks noGrp="1"/>
          </p:cNvSpPr>
          <p:nvPr>
            <p:ph type="body" sz="quarter" idx="17"/>
          </p:nvPr>
        </p:nvSpPr>
        <p:spPr>
          <a:xfrm>
            <a:off x="6960096" y="548681"/>
            <a:ext cx="4512501" cy="5281049"/>
          </a:xfrm>
        </p:spPr>
        <p:txBody>
          <a:bodyPr/>
          <a:lstStyle>
            <a:lvl1pPr marL="0" indent="0" algn="l">
              <a:buNone/>
              <a:defRPr sz="3200" b="1">
                <a:solidFill>
                  <a:schemeClr val="bg1"/>
                </a:solidFill>
                <a:latin typeface="Arial Black"/>
                <a:cs typeface="Arial Black"/>
              </a:defRPr>
            </a:lvl1pPr>
          </a:lstStyle>
          <a:p>
            <a:pPr lvl="0"/>
            <a:r>
              <a:rPr lang="fi-FI"/>
              <a:t>Muokkaa tekstin perustyylejä</a:t>
            </a:r>
          </a:p>
        </p:txBody>
      </p:sp>
      <p:pic>
        <p:nvPicPr>
          <p:cNvPr id="9" name="Picture 8" descr="SITRA_WHITE.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00000" y="6360000"/>
            <a:ext cx="1110000" cy="216000"/>
          </a:xfrm>
          <a:prstGeom prst="rect">
            <a:avLst/>
          </a:prstGeom>
        </p:spPr>
      </p:pic>
    </p:spTree>
    <p:extLst>
      <p:ext uri="{BB962C8B-B14F-4D97-AF65-F5344CB8AC3E}">
        <p14:creationId xmlns:p14="http://schemas.microsoft.com/office/powerpoint/2010/main" val="1444220793"/>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Luettelo">
    <p:spTree>
      <p:nvGrpSpPr>
        <p:cNvPr id="1" name=""/>
        <p:cNvGrpSpPr/>
        <p:nvPr/>
      </p:nvGrpSpPr>
      <p:grpSpPr>
        <a:xfrm>
          <a:off x="0" y="0"/>
          <a:ext cx="0" cy="0"/>
          <a:chOff x="0" y="0"/>
          <a:chExt cx="0" cy="0"/>
        </a:xfrm>
      </p:grpSpPr>
      <p:sp>
        <p:nvSpPr>
          <p:cNvPr id="2" name="Title 1"/>
          <p:cNvSpPr>
            <a:spLocks noGrp="1"/>
          </p:cNvSpPr>
          <p:nvPr>
            <p:ph type="title"/>
          </p:nvPr>
        </p:nvSpPr>
        <p:spPr>
          <a:xfrm>
            <a:off x="719404" y="548681"/>
            <a:ext cx="10753193" cy="1078364"/>
          </a:xfrm>
        </p:spPr>
        <p:txBody>
          <a:bodyPr anchor="t"/>
          <a:lstStyle>
            <a:lvl1pPr algn="l">
              <a:defRPr sz="3200"/>
            </a:lvl1pPr>
          </a:lstStyle>
          <a:p>
            <a:r>
              <a:rPr lang="fi-FI"/>
              <a:t>Muokkaa perustyyl. napsautt.</a:t>
            </a:r>
            <a:endParaRPr lang="en-US"/>
          </a:p>
        </p:txBody>
      </p:sp>
      <p:sp>
        <p:nvSpPr>
          <p:cNvPr id="34" name="Text Placeholder 33"/>
          <p:cNvSpPr>
            <a:spLocks noGrp="1"/>
          </p:cNvSpPr>
          <p:nvPr userDrawn="1">
            <p:ph type="body" sz="quarter" idx="13"/>
          </p:nvPr>
        </p:nvSpPr>
        <p:spPr>
          <a:xfrm>
            <a:off x="1968501" y="1700808"/>
            <a:ext cx="9504097" cy="768085"/>
          </a:xfrm>
        </p:spPr>
        <p:txBody>
          <a:bodyPr anchor="ctr"/>
          <a:lstStyle>
            <a:lvl1pPr marL="0" indent="0" algn="l">
              <a:buNone/>
              <a:defRPr sz="1600" b="0" i="0">
                <a:latin typeface="Georgia"/>
                <a:cs typeface="Georgia"/>
              </a:defRPr>
            </a:lvl1pPr>
            <a:lvl2pPr algn="l">
              <a:defRPr sz="1867" b="1" i="0">
                <a:latin typeface="Arial"/>
                <a:cs typeface="Arial"/>
              </a:defRPr>
            </a:lvl2pPr>
            <a:lvl3pPr algn="l">
              <a:defRPr sz="1867" b="1" i="0">
                <a:latin typeface="Arial"/>
                <a:cs typeface="Arial"/>
              </a:defRPr>
            </a:lvl3pPr>
            <a:lvl4pPr algn="l">
              <a:defRPr sz="1867" b="1" i="0">
                <a:latin typeface="Arial"/>
                <a:cs typeface="Arial"/>
              </a:defRPr>
            </a:lvl4pPr>
            <a:lvl5pPr algn="l">
              <a:defRPr sz="1867" b="1" i="0">
                <a:latin typeface="Arial"/>
                <a:cs typeface="Arial"/>
              </a:defRPr>
            </a:lvl5pPr>
          </a:lstStyle>
          <a:p>
            <a:pPr lvl="0"/>
            <a:r>
              <a:rPr lang="fi-FI"/>
              <a:t>Muokkaa tekstin perustyylejä</a:t>
            </a:r>
          </a:p>
        </p:txBody>
      </p:sp>
      <p:sp>
        <p:nvSpPr>
          <p:cNvPr id="35" name="Text Placeholder 33"/>
          <p:cNvSpPr>
            <a:spLocks noGrp="1"/>
          </p:cNvSpPr>
          <p:nvPr userDrawn="1">
            <p:ph type="body" sz="quarter" idx="14"/>
          </p:nvPr>
        </p:nvSpPr>
        <p:spPr>
          <a:xfrm>
            <a:off x="1968501" y="2566591"/>
            <a:ext cx="9504097" cy="766399"/>
          </a:xfrm>
        </p:spPr>
        <p:txBody>
          <a:bodyPr anchor="ctr"/>
          <a:lstStyle>
            <a:lvl1pPr marL="0" indent="0" algn="l">
              <a:buNone/>
              <a:defRPr sz="1600" b="0" i="0">
                <a:latin typeface="Georgia"/>
                <a:cs typeface="Georgia"/>
              </a:defRPr>
            </a:lvl1pPr>
            <a:lvl2pPr algn="l">
              <a:defRPr sz="1867" b="1" i="0">
                <a:latin typeface="Arial"/>
                <a:cs typeface="Arial"/>
              </a:defRPr>
            </a:lvl2pPr>
            <a:lvl3pPr algn="l">
              <a:defRPr sz="1867" b="1" i="0">
                <a:latin typeface="Arial"/>
                <a:cs typeface="Arial"/>
              </a:defRPr>
            </a:lvl3pPr>
            <a:lvl4pPr algn="l">
              <a:defRPr sz="1867" b="1" i="0">
                <a:latin typeface="Arial"/>
                <a:cs typeface="Arial"/>
              </a:defRPr>
            </a:lvl4pPr>
            <a:lvl5pPr algn="l">
              <a:defRPr sz="1867" b="1" i="0">
                <a:latin typeface="Arial"/>
                <a:cs typeface="Arial"/>
              </a:defRPr>
            </a:lvl5pPr>
          </a:lstStyle>
          <a:p>
            <a:pPr lvl="0"/>
            <a:r>
              <a:rPr lang="fi-FI"/>
              <a:t>Muokkaa tekstin perustyylejä</a:t>
            </a:r>
          </a:p>
        </p:txBody>
      </p:sp>
      <p:sp>
        <p:nvSpPr>
          <p:cNvPr id="36" name="Text Placeholder 33"/>
          <p:cNvSpPr>
            <a:spLocks noGrp="1"/>
          </p:cNvSpPr>
          <p:nvPr userDrawn="1">
            <p:ph type="body" sz="quarter" idx="15"/>
          </p:nvPr>
        </p:nvSpPr>
        <p:spPr>
          <a:xfrm>
            <a:off x="1968501" y="3430687"/>
            <a:ext cx="9504097" cy="766399"/>
          </a:xfrm>
        </p:spPr>
        <p:txBody>
          <a:bodyPr anchor="ctr"/>
          <a:lstStyle>
            <a:lvl1pPr marL="0" indent="0" algn="l">
              <a:buNone/>
              <a:defRPr sz="1600" b="0" i="0">
                <a:latin typeface="Georgia"/>
                <a:cs typeface="Georgia"/>
              </a:defRPr>
            </a:lvl1pPr>
            <a:lvl2pPr algn="l">
              <a:defRPr sz="1867" b="1" i="0">
                <a:latin typeface="Arial"/>
                <a:cs typeface="Arial"/>
              </a:defRPr>
            </a:lvl2pPr>
            <a:lvl3pPr algn="l">
              <a:defRPr sz="1867" b="1" i="0">
                <a:latin typeface="Arial"/>
                <a:cs typeface="Arial"/>
              </a:defRPr>
            </a:lvl3pPr>
            <a:lvl4pPr algn="l">
              <a:defRPr sz="1867" b="1" i="0">
                <a:latin typeface="Arial"/>
                <a:cs typeface="Arial"/>
              </a:defRPr>
            </a:lvl4pPr>
            <a:lvl5pPr algn="l">
              <a:defRPr sz="1867" b="1" i="0">
                <a:latin typeface="Arial"/>
                <a:cs typeface="Arial"/>
              </a:defRPr>
            </a:lvl5pPr>
          </a:lstStyle>
          <a:p>
            <a:pPr lvl="0"/>
            <a:r>
              <a:rPr lang="fi-FI"/>
              <a:t>Muokkaa tekstin perustyylejä</a:t>
            </a:r>
          </a:p>
        </p:txBody>
      </p:sp>
      <p:sp>
        <p:nvSpPr>
          <p:cNvPr id="37" name="Text Placeholder 33"/>
          <p:cNvSpPr>
            <a:spLocks noGrp="1"/>
          </p:cNvSpPr>
          <p:nvPr userDrawn="1">
            <p:ph type="body" sz="quarter" idx="16"/>
          </p:nvPr>
        </p:nvSpPr>
        <p:spPr>
          <a:xfrm>
            <a:off x="1967541" y="4294783"/>
            <a:ext cx="9505056" cy="766399"/>
          </a:xfrm>
        </p:spPr>
        <p:txBody>
          <a:bodyPr anchor="ctr"/>
          <a:lstStyle>
            <a:lvl1pPr marL="0" indent="0" algn="l">
              <a:buNone/>
              <a:defRPr sz="1600" b="0" i="0">
                <a:latin typeface="Georgia"/>
                <a:cs typeface="Georgia"/>
              </a:defRPr>
            </a:lvl1pPr>
            <a:lvl2pPr algn="l">
              <a:defRPr sz="1867" b="1" i="0">
                <a:latin typeface="Arial"/>
                <a:cs typeface="Arial"/>
              </a:defRPr>
            </a:lvl2pPr>
            <a:lvl3pPr algn="l">
              <a:defRPr sz="1867" b="1" i="0">
                <a:latin typeface="Arial"/>
                <a:cs typeface="Arial"/>
              </a:defRPr>
            </a:lvl3pPr>
            <a:lvl4pPr algn="l">
              <a:defRPr sz="1867" b="1" i="0">
                <a:latin typeface="Arial"/>
                <a:cs typeface="Arial"/>
              </a:defRPr>
            </a:lvl4pPr>
            <a:lvl5pPr algn="l">
              <a:defRPr sz="1867" b="1" i="0">
                <a:latin typeface="Arial"/>
                <a:cs typeface="Arial"/>
              </a:defRPr>
            </a:lvl5pPr>
          </a:lstStyle>
          <a:p>
            <a:pPr lvl="0"/>
            <a:r>
              <a:rPr lang="fi-FI"/>
              <a:t>Muokkaa tekstin perustyylejä</a:t>
            </a:r>
          </a:p>
        </p:txBody>
      </p:sp>
      <p:sp>
        <p:nvSpPr>
          <p:cNvPr id="38" name="Text Placeholder 33"/>
          <p:cNvSpPr>
            <a:spLocks noGrp="1"/>
          </p:cNvSpPr>
          <p:nvPr userDrawn="1">
            <p:ph type="body" sz="quarter" idx="17"/>
          </p:nvPr>
        </p:nvSpPr>
        <p:spPr>
          <a:xfrm>
            <a:off x="1967541" y="5158879"/>
            <a:ext cx="9505056" cy="766399"/>
          </a:xfrm>
        </p:spPr>
        <p:txBody>
          <a:bodyPr anchor="ctr"/>
          <a:lstStyle>
            <a:lvl1pPr marL="0" indent="0" algn="l">
              <a:buNone/>
              <a:defRPr sz="1600" b="0" i="0">
                <a:latin typeface="Georgia"/>
                <a:cs typeface="Georgia"/>
              </a:defRPr>
            </a:lvl1pPr>
            <a:lvl2pPr algn="l">
              <a:defRPr sz="1867" b="1" i="0">
                <a:latin typeface="Arial"/>
                <a:cs typeface="Arial"/>
              </a:defRPr>
            </a:lvl2pPr>
            <a:lvl3pPr algn="l">
              <a:defRPr sz="1867" b="1" i="0">
                <a:latin typeface="Arial"/>
                <a:cs typeface="Arial"/>
              </a:defRPr>
            </a:lvl3pPr>
            <a:lvl4pPr algn="l">
              <a:defRPr sz="1867" b="1" i="0">
                <a:latin typeface="Arial"/>
                <a:cs typeface="Arial"/>
              </a:defRPr>
            </a:lvl4pPr>
            <a:lvl5pPr algn="l">
              <a:defRPr sz="1867" b="1" i="0">
                <a:latin typeface="Arial"/>
                <a:cs typeface="Arial"/>
              </a:defRPr>
            </a:lvl5pPr>
          </a:lstStyle>
          <a:p>
            <a:pPr lvl="0"/>
            <a:r>
              <a:rPr lang="fi-FI"/>
              <a:t>Muokkaa tekstin perustyylejä</a:t>
            </a:r>
          </a:p>
        </p:txBody>
      </p:sp>
      <p:pic>
        <p:nvPicPr>
          <p:cNvPr id="9" name="Picture 8" descr="SITRA_BLACK.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00523" y="6360001"/>
            <a:ext cx="1103445" cy="214724"/>
          </a:xfrm>
          <a:prstGeom prst="rect">
            <a:avLst/>
          </a:prstGeom>
        </p:spPr>
      </p:pic>
    </p:spTree>
    <p:extLst>
      <p:ext uri="{BB962C8B-B14F-4D97-AF65-F5344CB8AC3E}">
        <p14:creationId xmlns:p14="http://schemas.microsoft.com/office/powerpoint/2010/main" val="1100108122"/>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Luettelo musta">
    <p:spTree>
      <p:nvGrpSpPr>
        <p:cNvPr id="1" name=""/>
        <p:cNvGrpSpPr/>
        <p:nvPr/>
      </p:nvGrpSpPr>
      <p:grpSpPr>
        <a:xfrm>
          <a:off x="0" y="0"/>
          <a:ext cx="0" cy="0"/>
          <a:chOff x="0" y="0"/>
          <a:chExt cx="0" cy="0"/>
        </a:xfrm>
      </p:grpSpPr>
      <p:sp>
        <p:nvSpPr>
          <p:cNvPr id="33" name="Rectangle 32"/>
          <p:cNvSpPr/>
          <p:nvPr userDrawn="1"/>
        </p:nvSpPr>
        <p:spPr>
          <a:xfrm>
            <a:off x="0" y="0"/>
            <a:ext cx="12192000" cy="6864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7" name="Title 1"/>
          <p:cNvSpPr>
            <a:spLocks noGrp="1"/>
          </p:cNvSpPr>
          <p:nvPr>
            <p:ph type="title"/>
          </p:nvPr>
        </p:nvSpPr>
        <p:spPr>
          <a:xfrm>
            <a:off x="719404" y="548681"/>
            <a:ext cx="10753193" cy="1078364"/>
          </a:xfrm>
        </p:spPr>
        <p:txBody>
          <a:bodyPr anchor="t"/>
          <a:lstStyle>
            <a:lvl1pPr algn="l">
              <a:defRPr sz="3200">
                <a:solidFill>
                  <a:schemeClr val="bg1"/>
                </a:solidFill>
              </a:defRPr>
            </a:lvl1pPr>
          </a:lstStyle>
          <a:p>
            <a:r>
              <a:rPr lang="fi-FI"/>
              <a:t>Muokkaa perustyyl. napsautt.</a:t>
            </a:r>
            <a:endParaRPr lang="en-US"/>
          </a:p>
        </p:txBody>
      </p:sp>
      <p:sp>
        <p:nvSpPr>
          <p:cNvPr id="28" name="Text Placeholder 33"/>
          <p:cNvSpPr>
            <a:spLocks noGrp="1"/>
          </p:cNvSpPr>
          <p:nvPr>
            <p:ph type="body" sz="quarter" idx="13"/>
          </p:nvPr>
        </p:nvSpPr>
        <p:spPr>
          <a:xfrm>
            <a:off x="1968501" y="1700808"/>
            <a:ext cx="9504097" cy="768085"/>
          </a:xfrm>
        </p:spPr>
        <p:txBody>
          <a:bodyPr anchor="ctr"/>
          <a:lstStyle>
            <a:lvl1pPr marL="0" indent="0" algn="l">
              <a:buNone/>
              <a:defRPr sz="1600" b="0" i="0">
                <a:solidFill>
                  <a:schemeClr val="bg1"/>
                </a:solidFill>
                <a:latin typeface="Georgia"/>
                <a:cs typeface="Georgia"/>
              </a:defRPr>
            </a:lvl1pPr>
            <a:lvl2pPr algn="l">
              <a:defRPr sz="1867" b="1" i="0">
                <a:latin typeface="Arial"/>
                <a:cs typeface="Arial"/>
              </a:defRPr>
            </a:lvl2pPr>
            <a:lvl3pPr algn="l">
              <a:defRPr sz="1867" b="1" i="0">
                <a:latin typeface="Arial"/>
                <a:cs typeface="Arial"/>
              </a:defRPr>
            </a:lvl3pPr>
            <a:lvl4pPr algn="l">
              <a:defRPr sz="1867" b="1" i="0">
                <a:latin typeface="Arial"/>
                <a:cs typeface="Arial"/>
              </a:defRPr>
            </a:lvl4pPr>
            <a:lvl5pPr algn="l">
              <a:defRPr sz="1867" b="1" i="0">
                <a:latin typeface="Arial"/>
                <a:cs typeface="Arial"/>
              </a:defRPr>
            </a:lvl5pPr>
          </a:lstStyle>
          <a:p>
            <a:pPr lvl="0"/>
            <a:r>
              <a:rPr lang="fi-FI"/>
              <a:t>Muokkaa tekstin perustyylejä</a:t>
            </a:r>
          </a:p>
        </p:txBody>
      </p:sp>
      <p:sp>
        <p:nvSpPr>
          <p:cNvPr id="29" name="Text Placeholder 33"/>
          <p:cNvSpPr>
            <a:spLocks noGrp="1"/>
          </p:cNvSpPr>
          <p:nvPr>
            <p:ph type="body" sz="quarter" idx="14"/>
          </p:nvPr>
        </p:nvSpPr>
        <p:spPr>
          <a:xfrm>
            <a:off x="1968501" y="2566591"/>
            <a:ext cx="9504097" cy="766399"/>
          </a:xfrm>
        </p:spPr>
        <p:txBody>
          <a:bodyPr anchor="ctr"/>
          <a:lstStyle>
            <a:lvl1pPr marL="0" indent="0" algn="l">
              <a:buNone/>
              <a:defRPr sz="1600" b="0" i="0">
                <a:solidFill>
                  <a:schemeClr val="bg1"/>
                </a:solidFill>
                <a:latin typeface="Georgia"/>
                <a:cs typeface="Georgia"/>
              </a:defRPr>
            </a:lvl1pPr>
            <a:lvl2pPr algn="l">
              <a:defRPr sz="1867" b="1" i="0">
                <a:latin typeface="Arial"/>
                <a:cs typeface="Arial"/>
              </a:defRPr>
            </a:lvl2pPr>
            <a:lvl3pPr algn="l">
              <a:defRPr sz="1867" b="1" i="0">
                <a:latin typeface="Arial"/>
                <a:cs typeface="Arial"/>
              </a:defRPr>
            </a:lvl3pPr>
            <a:lvl4pPr algn="l">
              <a:defRPr sz="1867" b="1" i="0">
                <a:latin typeface="Arial"/>
                <a:cs typeface="Arial"/>
              </a:defRPr>
            </a:lvl4pPr>
            <a:lvl5pPr algn="l">
              <a:defRPr sz="1867" b="1" i="0">
                <a:latin typeface="Arial"/>
                <a:cs typeface="Arial"/>
              </a:defRPr>
            </a:lvl5pPr>
          </a:lstStyle>
          <a:p>
            <a:pPr lvl="0"/>
            <a:r>
              <a:rPr lang="fi-FI"/>
              <a:t>Muokkaa tekstin perustyylejä</a:t>
            </a:r>
          </a:p>
        </p:txBody>
      </p:sp>
      <p:sp>
        <p:nvSpPr>
          <p:cNvPr id="30" name="Text Placeholder 33"/>
          <p:cNvSpPr>
            <a:spLocks noGrp="1"/>
          </p:cNvSpPr>
          <p:nvPr>
            <p:ph type="body" sz="quarter" idx="15"/>
          </p:nvPr>
        </p:nvSpPr>
        <p:spPr>
          <a:xfrm>
            <a:off x="1968501" y="3430687"/>
            <a:ext cx="9504097" cy="766399"/>
          </a:xfrm>
        </p:spPr>
        <p:txBody>
          <a:bodyPr anchor="ctr"/>
          <a:lstStyle>
            <a:lvl1pPr marL="0" indent="0" algn="l">
              <a:buNone/>
              <a:defRPr sz="1600" b="0" i="0">
                <a:solidFill>
                  <a:schemeClr val="bg1"/>
                </a:solidFill>
                <a:latin typeface="Georgia"/>
                <a:cs typeface="Georgia"/>
              </a:defRPr>
            </a:lvl1pPr>
            <a:lvl2pPr algn="l">
              <a:defRPr sz="1867" b="1" i="0">
                <a:latin typeface="Arial"/>
                <a:cs typeface="Arial"/>
              </a:defRPr>
            </a:lvl2pPr>
            <a:lvl3pPr algn="l">
              <a:defRPr sz="1867" b="1" i="0">
                <a:latin typeface="Arial"/>
                <a:cs typeface="Arial"/>
              </a:defRPr>
            </a:lvl3pPr>
            <a:lvl4pPr algn="l">
              <a:defRPr sz="1867" b="1" i="0">
                <a:latin typeface="Arial"/>
                <a:cs typeface="Arial"/>
              </a:defRPr>
            </a:lvl4pPr>
            <a:lvl5pPr algn="l">
              <a:defRPr sz="1867" b="1" i="0">
                <a:latin typeface="Arial"/>
                <a:cs typeface="Arial"/>
              </a:defRPr>
            </a:lvl5pPr>
          </a:lstStyle>
          <a:p>
            <a:pPr lvl="0"/>
            <a:r>
              <a:rPr lang="fi-FI"/>
              <a:t>Muokkaa tekstin perustyylejä</a:t>
            </a:r>
          </a:p>
        </p:txBody>
      </p:sp>
      <p:sp>
        <p:nvSpPr>
          <p:cNvPr id="31" name="Text Placeholder 33"/>
          <p:cNvSpPr>
            <a:spLocks noGrp="1"/>
          </p:cNvSpPr>
          <p:nvPr>
            <p:ph type="body" sz="quarter" idx="16"/>
          </p:nvPr>
        </p:nvSpPr>
        <p:spPr>
          <a:xfrm>
            <a:off x="1967541" y="4294783"/>
            <a:ext cx="9505056" cy="766399"/>
          </a:xfrm>
        </p:spPr>
        <p:txBody>
          <a:bodyPr anchor="ctr"/>
          <a:lstStyle>
            <a:lvl1pPr marL="0" indent="0" algn="l">
              <a:buNone/>
              <a:defRPr sz="1600" b="0" i="0">
                <a:solidFill>
                  <a:schemeClr val="bg1"/>
                </a:solidFill>
                <a:latin typeface="Georgia"/>
                <a:cs typeface="Georgia"/>
              </a:defRPr>
            </a:lvl1pPr>
            <a:lvl2pPr algn="l">
              <a:defRPr sz="1867" b="1" i="0">
                <a:latin typeface="Arial"/>
                <a:cs typeface="Arial"/>
              </a:defRPr>
            </a:lvl2pPr>
            <a:lvl3pPr algn="l">
              <a:defRPr sz="1867" b="1" i="0">
                <a:latin typeface="Arial"/>
                <a:cs typeface="Arial"/>
              </a:defRPr>
            </a:lvl3pPr>
            <a:lvl4pPr algn="l">
              <a:defRPr sz="1867" b="1" i="0">
                <a:latin typeface="Arial"/>
                <a:cs typeface="Arial"/>
              </a:defRPr>
            </a:lvl4pPr>
            <a:lvl5pPr algn="l">
              <a:defRPr sz="1867" b="1" i="0">
                <a:latin typeface="Arial"/>
                <a:cs typeface="Arial"/>
              </a:defRPr>
            </a:lvl5pPr>
          </a:lstStyle>
          <a:p>
            <a:pPr lvl="0"/>
            <a:r>
              <a:rPr lang="fi-FI"/>
              <a:t>Muokkaa tekstin perustyylejä</a:t>
            </a:r>
          </a:p>
        </p:txBody>
      </p:sp>
      <p:sp>
        <p:nvSpPr>
          <p:cNvPr id="32" name="Text Placeholder 33"/>
          <p:cNvSpPr>
            <a:spLocks noGrp="1"/>
          </p:cNvSpPr>
          <p:nvPr>
            <p:ph type="body" sz="quarter" idx="17"/>
          </p:nvPr>
        </p:nvSpPr>
        <p:spPr>
          <a:xfrm>
            <a:off x="1967541" y="5158879"/>
            <a:ext cx="9505056" cy="766399"/>
          </a:xfrm>
        </p:spPr>
        <p:txBody>
          <a:bodyPr anchor="ctr"/>
          <a:lstStyle>
            <a:lvl1pPr marL="0" indent="0" algn="l">
              <a:buNone/>
              <a:defRPr sz="1600" b="0" i="0">
                <a:solidFill>
                  <a:schemeClr val="bg1"/>
                </a:solidFill>
                <a:latin typeface="Georgia"/>
                <a:cs typeface="Georgia"/>
              </a:defRPr>
            </a:lvl1pPr>
            <a:lvl2pPr algn="l">
              <a:defRPr sz="1867" b="1" i="0">
                <a:latin typeface="Arial"/>
                <a:cs typeface="Arial"/>
              </a:defRPr>
            </a:lvl2pPr>
            <a:lvl3pPr algn="l">
              <a:defRPr sz="1867" b="1" i="0">
                <a:latin typeface="Arial"/>
                <a:cs typeface="Arial"/>
              </a:defRPr>
            </a:lvl3pPr>
            <a:lvl4pPr algn="l">
              <a:defRPr sz="1867" b="1" i="0">
                <a:latin typeface="Arial"/>
                <a:cs typeface="Arial"/>
              </a:defRPr>
            </a:lvl4pPr>
            <a:lvl5pPr algn="l">
              <a:defRPr sz="1867" b="1" i="0">
                <a:latin typeface="Arial"/>
                <a:cs typeface="Arial"/>
              </a:defRPr>
            </a:lvl5pPr>
          </a:lstStyle>
          <a:p>
            <a:pPr lvl="0"/>
            <a:r>
              <a:rPr lang="fi-FI"/>
              <a:t>Muokkaa tekstin perustyylejä</a:t>
            </a:r>
          </a:p>
        </p:txBody>
      </p:sp>
      <p:pic>
        <p:nvPicPr>
          <p:cNvPr id="10" name="Picture 9" descr="SITRA_WHITE.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00000" y="6360000"/>
            <a:ext cx="1110000" cy="216000"/>
          </a:xfrm>
          <a:prstGeom prst="rect">
            <a:avLst/>
          </a:prstGeom>
        </p:spPr>
      </p:pic>
    </p:spTree>
    <p:extLst>
      <p:ext uri="{BB962C8B-B14F-4D97-AF65-F5344CB8AC3E}">
        <p14:creationId xmlns:p14="http://schemas.microsoft.com/office/powerpoint/2010/main" val="24452730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Graafi">
    <p:spTree>
      <p:nvGrpSpPr>
        <p:cNvPr id="1" name=""/>
        <p:cNvGrpSpPr/>
        <p:nvPr/>
      </p:nvGrpSpPr>
      <p:grpSpPr>
        <a:xfrm>
          <a:off x="0" y="0"/>
          <a:ext cx="0" cy="0"/>
          <a:chOff x="0" y="0"/>
          <a:chExt cx="0" cy="0"/>
        </a:xfrm>
      </p:grpSpPr>
      <p:sp>
        <p:nvSpPr>
          <p:cNvPr id="5" name="Otsikko 3">
            <a:extLst>
              <a:ext uri="{FF2B5EF4-FFF2-40B4-BE49-F238E27FC236}">
                <a16:creationId xmlns:a16="http://schemas.microsoft.com/office/drawing/2014/main" id="{AE74E28C-5780-A543-ACC8-EE7D99F5959E}"/>
              </a:ext>
            </a:extLst>
          </p:cNvPr>
          <p:cNvSpPr>
            <a:spLocks noGrp="1"/>
          </p:cNvSpPr>
          <p:nvPr>
            <p:ph type="title"/>
          </p:nvPr>
        </p:nvSpPr>
        <p:spPr>
          <a:xfrm>
            <a:off x="1055688" y="548680"/>
            <a:ext cx="10080625" cy="886343"/>
          </a:xfrm>
          <a:prstGeom prst="rect">
            <a:avLst/>
          </a:prstGeom>
        </p:spPr>
        <p:txBody>
          <a:bodyPr/>
          <a:lstStyle/>
          <a:p>
            <a:r>
              <a:rPr lang="fi-FI"/>
              <a:t>Muokkaa ots. perustyyl. napsautt.</a:t>
            </a:r>
          </a:p>
        </p:txBody>
      </p:sp>
      <p:sp>
        <p:nvSpPr>
          <p:cNvPr id="8" name="Sisällön paikkamerkki 17">
            <a:extLst>
              <a:ext uri="{FF2B5EF4-FFF2-40B4-BE49-F238E27FC236}">
                <a16:creationId xmlns:a16="http://schemas.microsoft.com/office/drawing/2014/main" id="{4793DC74-8AA9-5E46-9DED-129AC46C11C3}"/>
              </a:ext>
            </a:extLst>
          </p:cNvPr>
          <p:cNvSpPr>
            <a:spLocks noGrp="1"/>
          </p:cNvSpPr>
          <p:nvPr>
            <p:ph sz="quarter" idx="11"/>
          </p:nvPr>
        </p:nvSpPr>
        <p:spPr>
          <a:xfrm>
            <a:off x="1055688" y="1509185"/>
            <a:ext cx="10080625" cy="4607983"/>
          </a:xfrm>
          <a:prstGeom prst="rect">
            <a:avLst/>
          </a:prstGeom>
        </p:spPr>
        <p:txBody>
          <a:bodyPr/>
          <a:lstStyle/>
          <a:p>
            <a:pPr lvl="0"/>
            <a:r>
              <a:rPr lang="fi-FI"/>
              <a:t>Muokkaa tekstin perustyylejä napsauttamalla</a:t>
            </a:r>
          </a:p>
        </p:txBody>
      </p:sp>
      <p:pic>
        <p:nvPicPr>
          <p:cNvPr id="7" name="Picture 6">
            <a:extLst>
              <a:ext uri="{FF2B5EF4-FFF2-40B4-BE49-F238E27FC236}">
                <a16:creationId xmlns:a16="http://schemas.microsoft.com/office/drawing/2014/main" id="{909740BE-EF20-0841-BCE4-AAC3FE0DAE8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73908" y="6489700"/>
            <a:ext cx="962517" cy="181154"/>
          </a:xfrm>
          <a:prstGeom prst="rect">
            <a:avLst/>
          </a:prstGeom>
        </p:spPr>
      </p:pic>
      <p:sp>
        <p:nvSpPr>
          <p:cNvPr id="2" name="Dian numeron paikkamerkki 1">
            <a:extLst>
              <a:ext uri="{FF2B5EF4-FFF2-40B4-BE49-F238E27FC236}">
                <a16:creationId xmlns:a16="http://schemas.microsoft.com/office/drawing/2014/main" id="{9A975EE7-734F-4163-84B5-8B5DA25C9352}"/>
              </a:ext>
            </a:extLst>
          </p:cNvPr>
          <p:cNvSpPr>
            <a:spLocks noGrp="1"/>
          </p:cNvSpPr>
          <p:nvPr>
            <p:ph type="sldNum" sz="quarter" idx="12"/>
          </p:nvPr>
        </p:nvSpPr>
        <p:spPr/>
        <p:txBody>
          <a:bodyPr/>
          <a:lstStyle/>
          <a:p>
            <a:pPr algn="ctr"/>
            <a:fld id="{3E078C10-ABC5-4EF7-9B5E-599CE2B16BF5}" type="slidenum">
              <a:rPr lang="LID4096" smtClean="0"/>
              <a:pPr algn="ctr"/>
              <a:t>‹#›</a:t>
            </a:fld>
            <a:endParaRPr lang="LID4096"/>
          </a:p>
        </p:txBody>
      </p:sp>
    </p:spTree>
    <p:extLst>
      <p:ext uri="{BB962C8B-B14F-4D97-AF65-F5344CB8AC3E}">
        <p14:creationId xmlns:p14="http://schemas.microsoft.com/office/powerpoint/2010/main" val="969182732"/>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Graafi">
    <p:spTree>
      <p:nvGrpSpPr>
        <p:cNvPr id="1" name=""/>
        <p:cNvGrpSpPr/>
        <p:nvPr/>
      </p:nvGrpSpPr>
      <p:grpSpPr>
        <a:xfrm>
          <a:off x="0" y="0"/>
          <a:ext cx="0" cy="0"/>
          <a:chOff x="0" y="0"/>
          <a:chExt cx="0" cy="0"/>
        </a:xfrm>
      </p:grpSpPr>
      <p:sp>
        <p:nvSpPr>
          <p:cNvPr id="7" name="Title 6"/>
          <p:cNvSpPr>
            <a:spLocks noGrp="1"/>
          </p:cNvSpPr>
          <p:nvPr>
            <p:ph type="title"/>
          </p:nvPr>
        </p:nvSpPr>
        <p:spPr>
          <a:xfrm>
            <a:off x="623392" y="548681"/>
            <a:ext cx="10945216" cy="864096"/>
          </a:xfrm>
        </p:spPr>
        <p:txBody>
          <a:bodyPr/>
          <a:lstStyle>
            <a:lvl1pPr>
              <a:defRPr sz="3200"/>
            </a:lvl1pPr>
          </a:lstStyle>
          <a:p>
            <a:r>
              <a:rPr lang="fi-FI"/>
              <a:t>Muokkaa perustyyl. napsautt.</a:t>
            </a:r>
            <a:endParaRPr lang="en-US"/>
          </a:p>
        </p:txBody>
      </p:sp>
      <p:pic>
        <p:nvPicPr>
          <p:cNvPr id="6" name="Picture 5" descr="SITRA_BLACK.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00523" y="6360001"/>
            <a:ext cx="1103445" cy="214724"/>
          </a:xfrm>
          <a:prstGeom prst="rect">
            <a:avLst/>
          </a:prstGeom>
        </p:spPr>
      </p:pic>
      <p:sp>
        <p:nvSpPr>
          <p:cNvPr id="4" name="Content Placeholder 3"/>
          <p:cNvSpPr>
            <a:spLocks noGrp="1"/>
          </p:cNvSpPr>
          <p:nvPr>
            <p:ph sz="quarter" idx="11"/>
          </p:nvPr>
        </p:nvSpPr>
        <p:spPr>
          <a:xfrm>
            <a:off x="623392" y="1508786"/>
            <a:ext cx="10945216" cy="4415764"/>
          </a:xfrm>
        </p:spPr>
        <p:txBody>
          <a:bodyPr/>
          <a:lstStyle/>
          <a:p>
            <a:pPr lvl="0"/>
            <a:r>
              <a:rPr lang="fi-FI"/>
              <a:t>Muokkaa tekstin perustyylejä</a:t>
            </a:r>
          </a:p>
          <a:p>
            <a:pPr lvl="1"/>
            <a:r>
              <a:rPr lang="fi-FI"/>
              <a:t>toinen taso</a:t>
            </a:r>
          </a:p>
          <a:p>
            <a:pPr lvl="2"/>
            <a:r>
              <a:rPr lang="fi-FI"/>
              <a:t>kolmas taso</a:t>
            </a:r>
          </a:p>
          <a:p>
            <a:pPr lvl="3"/>
            <a:r>
              <a:rPr lang="fi-FI"/>
              <a:t>neljäs taso</a:t>
            </a:r>
          </a:p>
        </p:txBody>
      </p:sp>
    </p:spTree>
    <p:extLst>
      <p:ext uri="{BB962C8B-B14F-4D97-AF65-F5344CB8AC3E}">
        <p14:creationId xmlns:p14="http://schemas.microsoft.com/office/powerpoint/2010/main" val="1506296070"/>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Mustapohjainen graafi">
    <p:spTree>
      <p:nvGrpSpPr>
        <p:cNvPr id="1" name=""/>
        <p:cNvGrpSpPr/>
        <p:nvPr/>
      </p:nvGrpSpPr>
      <p:grpSpPr>
        <a:xfrm>
          <a:off x="0" y="0"/>
          <a:ext cx="0" cy="0"/>
          <a:chOff x="0" y="0"/>
          <a:chExt cx="0" cy="0"/>
        </a:xfrm>
      </p:grpSpPr>
      <p:sp>
        <p:nvSpPr>
          <p:cNvPr id="5" name="Rectangle 4"/>
          <p:cNvSpPr/>
          <p:nvPr userDrawn="1"/>
        </p:nvSpPr>
        <p:spPr>
          <a:xfrm>
            <a:off x="0" y="0"/>
            <a:ext cx="12192000" cy="6864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 name="Title 1"/>
          <p:cNvSpPr>
            <a:spLocks noGrp="1"/>
          </p:cNvSpPr>
          <p:nvPr>
            <p:ph type="title"/>
          </p:nvPr>
        </p:nvSpPr>
        <p:spPr>
          <a:xfrm>
            <a:off x="623392" y="548680"/>
            <a:ext cx="10945216" cy="886343"/>
          </a:xfrm>
        </p:spPr>
        <p:txBody>
          <a:bodyPr/>
          <a:lstStyle>
            <a:lvl1pPr>
              <a:defRPr sz="3200">
                <a:solidFill>
                  <a:schemeClr val="bg1"/>
                </a:solidFill>
              </a:defRPr>
            </a:lvl1pPr>
          </a:lstStyle>
          <a:p>
            <a:r>
              <a:rPr lang="fi-FI"/>
              <a:t>Muokkaa perustyyl. napsautt.</a:t>
            </a:r>
            <a:endParaRPr lang="en-US"/>
          </a:p>
        </p:txBody>
      </p:sp>
      <p:pic>
        <p:nvPicPr>
          <p:cNvPr id="7" name="Picture 6" descr="SITRA_WHITE.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00000" y="6360000"/>
            <a:ext cx="1110000" cy="216000"/>
          </a:xfrm>
          <a:prstGeom prst="rect">
            <a:avLst/>
          </a:prstGeom>
        </p:spPr>
      </p:pic>
      <p:sp>
        <p:nvSpPr>
          <p:cNvPr id="6" name="Content Placeholder 5"/>
          <p:cNvSpPr>
            <a:spLocks noGrp="1"/>
          </p:cNvSpPr>
          <p:nvPr>
            <p:ph sz="quarter" idx="11"/>
          </p:nvPr>
        </p:nvSpPr>
        <p:spPr>
          <a:xfrm>
            <a:off x="623393" y="1509185"/>
            <a:ext cx="10943167" cy="4607983"/>
          </a:xfrm>
        </p:spPr>
        <p:txBody>
          <a:bodyPr/>
          <a:lstStyle/>
          <a:p>
            <a:pPr lvl="0"/>
            <a:r>
              <a:rPr lang="fi-FI"/>
              <a:t>Muokkaa tekstin perustyylejä</a:t>
            </a:r>
          </a:p>
          <a:p>
            <a:pPr lvl="1"/>
            <a:r>
              <a:rPr lang="fi-FI"/>
              <a:t>toinen taso</a:t>
            </a:r>
          </a:p>
          <a:p>
            <a:pPr lvl="2"/>
            <a:r>
              <a:rPr lang="fi-FI"/>
              <a:t>kolmas taso</a:t>
            </a:r>
          </a:p>
          <a:p>
            <a:pPr lvl="3"/>
            <a:r>
              <a:rPr lang="fi-FI"/>
              <a:t>neljäs taso</a:t>
            </a:r>
          </a:p>
        </p:txBody>
      </p:sp>
    </p:spTree>
    <p:extLst>
      <p:ext uri="{BB962C8B-B14F-4D97-AF65-F5344CB8AC3E}">
        <p14:creationId xmlns:p14="http://schemas.microsoft.com/office/powerpoint/2010/main" val="2455736494"/>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VP (vaalea pohja)">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859A811-D685-6F4A-AEF4-7D78E6B5111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73600" y="6490800"/>
            <a:ext cx="962517" cy="181154"/>
          </a:xfrm>
          <a:prstGeom prst="rect">
            <a:avLst/>
          </a:prstGeom>
        </p:spPr>
      </p:pic>
      <p:sp>
        <p:nvSpPr>
          <p:cNvPr id="2" name="Dian numeron paikkamerkki 1">
            <a:extLst>
              <a:ext uri="{FF2B5EF4-FFF2-40B4-BE49-F238E27FC236}">
                <a16:creationId xmlns:a16="http://schemas.microsoft.com/office/drawing/2014/main" id="{A1F29E92-13E2-4B05-86F4-E270E57010B1}"/>
              </a:ext>
            </a:extLst>
          </p:cNvPr>
          <p:cNvSpPr>
            <a:spLocks noGrp="1"/>
          </p:cNvSpPr>
          <p:nvPr>
            <p:ph type="sldNum" sz="quarter" idx="10"/>
          </p:nvPr>
        </p:nvSpPr>
        <p:spPr/>
        <p:txBody>
          <a:bodyPr/>
          <a:lstStyle/>
          <a:p>
            <a:pPr algn="ctr"/>
            <a:fld id="{3E078C10-ABC5-4EF7-9B5E-599CE2B16BF5}" type="slidenum">
              <a:rPr lang="LID4096" smtClean="0"/>
              <a:pPr algn="ctr"/>
              <a:t>‹#›</a:t>
            </a:fld>
            <a:endParaRPr lang="LID4096"/>
          </a:p>
        </p:txBody>
      </p:sp>
    </p:spTree>
    <p:extLst>
      <p:ext uri="{BB962C8B-B14F-4D97-AF65-F5344CB8AC3E}">
        <p14:creationId xmlns:p14="http://schemas.microsoft.com/office/powerpoint/2010/main" val="2762454784"/>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TP (tumma pohja)">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740DC61-7EEF-9645-9B9C-3EEE1AD26D2C}"/>
              </a:ext>
            </a:extLst>
          </p:cNvPr>
          <p:cNvPicPr>
            <a:picLocks noChangeAspect="1"/>
          </p:cNvPicPr>
          <p:nvPr userDrawn="1"/>
        </p:nvPicPr>
        <p:blipFill>
          <a:blip r:embed="rId2"/>
          <a:stretch>
            <a:fillRect/>
          </a:stretch>
        </p:blipFill>
        <p:spPr>
          <a:xfrm>
            <a:off x="11073600" y="6490800"/>
            <a:ext cx="961200" cy="181192"/>
          </a:xfrm>
          <a:prstGeom prst="rect">
            <a:avLst/>
          </a:prstGeom>
        </p:spPr>
      </p:pic>
      <p:sp>
        <p:nvSpPr>
          <p:cNvPr id="2" name="Dian numeron paikkamerkki 1">
            <a:extLst>
              <a:ext uri="{FF2B5EF4-FFF2-40B4-BE49-F238E27FC236}">
                <a16:creationId xmlns:a16="http://schemas.microsoft.com/office/drawing/2014/main" id="{76EDEAB3-EA17-477F-885E-3547B75FD537}"/>
              </a:ext>
            </a:extLst>
          </p:cNvPr>
          <p:cNvSpPr>
            <a:spLocks noGrp="1"/>
          </p:cNvSpPr>
          <p:nvPr>
            <p:ph type="sldNum" sz="quarter" idx="10"/>
          </p:nvPr>
        </p:nvSpPr>
        <p:spPr/>
        <p:txBody>
          <a:bodyPr/>
          <a:lstStyle>
            <a:lvl1pPr>
              <a:defRPr>
                <a:solidFill>
                  <a:schemeClr val="bg1"/>
                </a:solidFill>
              </a:defRPr>
            </a:lvl1pPr>
          </a:lstStyle>
          <a:p>
            <a:fld id="{3E078C10-ABC5-4EF7-9B5E-599CE2B16BF5}" type="slidenum">
              <a:rPr lang="LID4096" smtClean="0"/>
              <a:pPr/>
              <a:t>‹#›</a:t>
            </a:fld>
            <a:endParaRPr lang="LID4096"/>
          </a:p>
        </p:txBody>
      </p:sp>
    </p:spTree>
    <p:extLst>
      <p:ext uri="{BB962C8B-B14F-4D97-AF65-F5344CB8AC3E}">
        <p14:creationId xmlns:p14="http://schemas.microsoft.com/office/powerpoint/2010/main" val="1506330046"/>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iso otsikko + VP">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B29D1CE-82CA-EB46-B6CB-E493D3FAED7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73600" y="6490800"/>
            <a:ext cx="962517" cy="181154"/>
          </a:xfrm>
          <a:prstGeom prst="rect">
            <a:avLst/>
          </a:prstGeom>
        </p:spPr>
      </p:pic>
      <p:sp>
        <p:nvSpPr>
          <p:cNvPr id="6" name="Title 1">
            <a:extLst>
              <a:ext uri="{FF2B5EF4-FFF2-40B4-BE49-F238E27FC236}">
                <a16:creationId xmlns:a16="http://schemas.microsoft.com/office/drawing/2014/main" id="{8F747C22-ACFC-6443-ADB2-6B11DC6F2879}"/>
              </a:ext>
            </a:extLst>
          </p:cNvPr>
          <p:cNvSpPr>
            <a:spLocks noGrp="1"/>
          </p:cNvSpPr>
          <p:nvPr>
            <p:ph type="title" hasCustomPrompt="1"/>
          </p:nvPr>
        </p:nvSpPr>
        <p:spPr>
          <a:xfrm>
            <a:off x="1055688" y="549274"/>
            <a:ext cx="10080626" cy="5759451"/>
          </a:xfrm>
          <a:prstGeom prst="rect">
            <a:avLst/>
          </a:prstGeom>
        </p:spPr>
        <p:txBody>
          <a:bodyPr wrap="square" lIns="0" tIns="0" rIns="0" bIns="0" anchor="ctr">
            <a:normAutofit/>
          </a:bodyPr>
          <a:lstStyle>
            <a:lvl1pPr algn="ctr">
              <a:lnSpc>
                <a:spcPct val="90000"/>
              </a:lnSpc>
              <a:defRPr sz="8000">
                <a:solidFill>
                  <a:schemeClr val="tx1"/>
                </a:solidFill>
              </a:defRPr>
            </a:lvl1pPr>
          </a:lstStyle>
          <a:p>
            <a:r>
              <a:rPr lang="fi-FI"/>
              <a:t>Iso otsikko + VP</a:t>
            </a:r>
            <a:endParaRPr lang="en-US"/>
          </a:p>
        </p:txBody>
      </p:sp>
      <p:sp>
        <p:nvSpPr>
          <p:cNvPr id="9" name="Text Placeholder 3">
            <a:extLst>
              <a:ext uri="{FF2B5EF4-FFF2-40B4-BE49-F238E27FC236}">
                <a16:creationId xmlns:a16="http://schemas.microsoft.com/office/drawing/2014/main" id="{A1331ACB-46F7-824E-8ABE-5A6FB6D0014A}"/>
              </a:ext>
            </a:extLst>
          </p:cNvPr>
          <p:cNvSpPr>
            <a:spLocks noGrp="1"/>
          </p:cNvSpPr>
          <p:nvPr>
            <p:ph type="body" sz="quarter" idx="15" hasCustomPrompt="1"/>
          </p:nvPr>
        </p:nvSpPr>
        <p:spPr>
          <a:xfrm>
            <a:off x="155575" y="6321168"/>
            <a:ext cx="1439465" cy="337063"/>
          </a:xfrm>
          <a:prstGeom prst="rect">
            <a:avLst/>
          </a:prstGeom>
        </p:spPr>
        <p:txBody>
          <a:bodyPr anchor="b"/>
          <a:lstStyle>
            <a:lvl1pPr marL="0" indent="0" algn="l">
              <a:buNone/>
              <a:defRPr sz="1800">
                <a:solidFill>
                  <a:schemeClr val="tx1"/>
                </a:solidFill>
              </a:defRPr>
            </a:lvl1pPr>
            <a:lvl2pPr algn="l">
              <a:defRPr/>
            </a:lvl2pPr>
            <a:lvl3pPr algn="l">
              <a:defRPr/>
            </a:lvl3pPr>
            <a:lvl4pPr algn="l">
              <a:defRPr/>
            </a:lvl4pPr>
            <a:lvl5pPr algn="l">
              <a:defRPr/>
            </a:lvl5pPr>
          </a:lstStyle>
          <a:p>
            <a:pPr lvl="0"/>
            <a:r>
              <a:rPr lang="fi-FI"/>
              <a:t>pvm</a:t>
            </a:r>
          </a:p>
        </p:txBody>
      </p:sp>
      <p:sp>
        <p:nvSpPr>
          <p:cNvPr id="2" name="Dian numeron paikkamerkki 1">
            <a:extLst>
              <a:ext uri="{FF2B5EF4-FFF2-40B4-BE49-F238E27FC236}">
                <a16:creationId xmlns:a16="http://schemas.microsoft.com/office/drawing/2014/main" id="{45C39987-6A31-4F9A-BC6C-E6B67059EC93}"/>
              </a:ext>
            </a:extLst>
          </p:cNvPr>
          <p:cNvSpPr>
            <a:spLocks noGrp="1"/>
          </p:cNvSpPr>
          <p:nvPr>
            <p:ph type="sldNum" sz="quarter" idx="16"/>
          </p:nvPr>
        </p:nvSpPr>
        <p:spPr/>
        <p:txBody>
          <a:bodyPr/>
          <a:lstStyle/>
          <a:p>
            <a:pPr algn="ctr"/>
            <a:fld id="{3E078C10-ABC5-4EF7-9B5E-599CE2B16BF5}" type="slidenum">
              <a:rPr lang="LID4096" smtClean="0"/>
              <a:pPr algn="ctr"/>
              <a:t>‹#›</a:t>
            </a:fld>
            <a:endParaRPr lang="LID4096"/>
          </a:p>
        </p:txBody>
      </p:sp>
    </p:spTree>
    <p:extLst>
      <p:ext uri="{BB962C8B-B14F-4D97-AF65-F5344CB8AC3E}">
        <p14:creationId xmlns:p14="http://schemas.microsoft.com/office/powerpoint/2010/main" val="4237841400"/>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iso otsikko + TP">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740DC61-7EEF-9645-9B9C-3EEE1AD26D2C}"/>
              </a:ext>
            </a:extLst>
          </p:cNvPr>
          <p:cNvPicPr>
            <a:picLocks noChangeAspect="1"/>
          </p:cNvPicPr>
          <p:nvPr userDrawn="1"/>
        </p:nvPicPr>
        <p:blipFill>
          <a:blip r:embed="rId2"/>
          <a:stretch>
            <a:fillRect/>
          </a:stretch>
        </p:blipFill>
        <p:spPr>
          <a:xfrm>
            <a:off x="11073600" y="6490800"/>
            <a:ext cx="961200" cy="181192"/>
          </a:xfrm>
          <a:prstGeom prst="rect">
            <a:avLst/>
          </a:prstGeom>
        </p:spPr>
      </p:pic>
      <p:sp>
        <p:nvSpPr>
          <p:cNvPr id="6" name="Text Placeholder 3">
            <a:extLst>
              <a:ext uri="{FF2B5EF4-FFF2-40B4-BE49-F238E27FC236}">
                <a16:creationId xmlns:a16="http://schemas.microsoft.com/office/drawing/2014/main" id="{ACF2E1BD-1EBD-D043-8547-BA8227972EB6}"/>
              </a:ext>
            </a:extLst>
          </p:cNvPr>
          <p:cNvSpPr>
            <a:spLocks noGrp="1"/>
          </p:cNvSpPr>
          <p:nvPr>
            <p:ph type="body" sz="quarter" idx="15" hasCustomPrompt="1"/>
          </p:nvPr>
        </p:nvSpPr>
        <p:spPr>
          <a:xfrm>
            <a:off x="155575" y="6321168"/>
            <a:ext cx="1439465" cy="337063"/>
          </a:xfrm>
          <a:prstGeom prst="rect">
            <a:avLst/>
          </a:prstGeom>
        </p:spPr>
        <p:txBody>
          <a:bodyPr anchor="b"/>
          <a:lstStyle>
            <a:lvl1pPr marL="0" indent="0" algn="l">
              <a:buNone/>
              <a:defRPr sz="1800">
                <a:solidFill>
                  <a:schemeClr val="bg1"/>
                </a:solidFill>
              </a:defRPr>
            </a:lvl1pPr>
            <a:lvl2pPr algn="l">
              <a:defRPr/>
            </a:lvl2pPr>
            <a:lvl3pPr algn="l">
              <a:defRPr/>
            </a:lvl3pPr>
            <a:lvl4pPr algn="l">
              <a:defRPr/>
            </a:lvl4pPr>
            <a:lvl5pPr algn="l">
              <a:defRPr/>
            </a:lvl5pPr>
          </a:lstStyle>
          <a:p>
            <a:pPr lvl="0"/>
            <a:r>
              <a:rPr lang="fi-FI"/>
              <a:t>pvm</a:t>
            </a:r>
          </a:p>
        </p:txBody>
      </p:sp>
      <p:sp>
        <p:nvSpPr>
          <p:cNvPr id="8" name="Title 1">
            <a:extLst>
              <a:ext uri="{FF2B5EF4-FFF2-40B4-BE49-F238E27FC236}">
                <a16:creationId xmlns:a16="http://schemas.microsoft.com/office/drawing/2014/main" id="{6E19239D-E354-5F42-AE45-A180ED08417A}"/>
              </a:ext>
            </a:extLst>
          </p:cNvPr>
          <p:cNvSpPr>
            <a:spLocks noGrp="1"/>
          </p:cNvSpPr>
          <p:nvPr>
            <p:ph type="title" hasCustomPrompt="1"/>
          </p:nvPr>
        </p:nvSpPr>
        <p:spPr>
          <a:xfrm>
            <a:off x="1055688" y="549274"/>
            <a:ext cx="10080626" cy="5759451"/>
          </a:xfrm>
          <a:prstGeom prst="rect">
            <a:avLst/>
          </a:prstGeom>
        </p:spPr>
        <p:txBody>
          <a:bodyPr wrap="square" lIns="0" tIns="0" rIns="0" bIns="0" anchor="ctr">
            <a:normAutofit/>
          </a:bodyPr>
          <a:lstStyle>
            <a:lvl1pPr algn="ctr">
              <a:lnSpc>
                <a:spcPct val="90000"/>
              </a:lnSpc>
              <a:defRPr sz="8000">
                <a:solidFill>
                  <a:schemeClr val="bg1"/>
                </a:solidFill>
              </a:defRPr>
            </a:lvl1pPr>
          </a:lstStyle>
          <a:p>
            <a:r>
              <a:rPr lang="fi-FI"/>
              <a:t>Iso otsikko + TP</a:t>
            </a:r>
            <a:endParaRPr lang="en-US"/>
          </a:p>
        </p:txBody>
      </p:sp>
      <p:sp>
        <p:nvSpPr>
          <p:cNvPr id="2" name="Dian numeron paikkamerkki 1">
            <a:extLst>
              <a:ext uri="{FF2B5EF4-FFF2-40B4-BE49-F238E27FC236}">
                <a16:creationId xmlns:a16="http://schemas.microsoft.com/office/drawing/2014/main" id="{753335E6-BFBC-4F4A-916F-1B8AFDA6EF9E}"/>
              </a:ext>
            </a:extLst>
          </p:cNvPr>
          <p:cNvSpPr>
            <a:spLocks noGrp="1"/>
          </p:cNvSpPr>
          <p:nvPr>
            <p:ph type="sldNum" sz="quarter" idx="16"/>
          </p:nvPr>
        </p:nvSpPr>
        <p:spPr/>
        <p:txBody>
          <a:bodyPr/>
          <a:lstStyle>
            <a:lvl1pPr>
              <a:defRPr>
                <a:solidFill>
                  <a:schemeClr val="bg1"/>
                </a:solidFill>
              </a:defRPr>
            </a:lvl1pPr>
          </a:lstStyle>
          <a:p>
            <a:fld id="{3E078C10-ABC5-4EF7-9B5E-599CE2B16BF5}" type="slidenum">
              <a:rPr lang="LID4096" smtClean="0"/>
              <a:pPr/>
              <a:t>‹#›</a:t>
            </a:fld>
            <a:endParaRPr lang="LID4096"/>
          </a:p>
        </p:txBody>
      </p:sp>
    </p:spTree>
    <p:extLst>
      <p:ext uri="{BB962C8B-B14F-4D97-AF65-F5344CB8AC3E}">
        <p14:creationId xmlns:p14="http://schemas.microsoft.com/office/powerpoint/2010/main" val="2808604035"/>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perusotsikko VP">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B29D1CE-82CA-EB46-B6CB-E493D3FAED7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73600" y="6490800"/>
            <a:ext cx="962517" cy="181154"/>
          </a:xfrm>
          <a:prstGeom prst="rect">
            <a:avLst/>
          </a:prstGeom>
        </p:spPr>
      </p:pic>
      <p:sp>
        <p:nvSpPr>
          <p:cNvPr id="6" name="Title 1">
            <a:extLst>
              <a:ext uri="{FF2B5EF4-FFF2-40B4-BE49-F238E27FC236}">
                <a16:creationId xmlns:a16="http://schemas.microsoft.com/office/drawing/2014/main" id="{8F747C22-ACFC-6443-ADB2-6B11DC6F2879}"/>
              </a:ext>
            </a:extLst>
          </p:cNvPr>
          <p:cNvSpPr>
            <a:spLocks noGrp="1"/>
          </p:cNvSpPr>
          <p:nvPr>
            <p:ph type="title" hasCustomPrompt="1"/>
          </p:nvPr>
        </p:nvSpPr>
        <p:spPr>
          <a:xfrm>
            <a:off x="1055688" y="2746473"/>
            <a:ext cx="10080626" cy="682527"/>
          </a:xfrm>
          <a:prstGeom prst="rect">
            <a:avLst/>
          </a:prstGeom>
        </p:spPr>
        <p:txBody>
          <a:bodyPr anchor="b"/>
          <a:lstStyle>
            <a:lvl1pPr algn="l">
              <a:lnSpc>
                <a:spcPct val="90000"/>
              </a:lnSpc>
              <a:defRPr sz="5400">
                <a:solidFill>
                  <a:schemeClr val="tx1"/>
                </a:solidFill>
              </a:defRPr>
            </a:lvl1pPr>
          </a:lstStyle>
          <a:p>
            <a:r>
              <a:rPr lang="fi-FI"/>
              <a:t>Perusotsikko + VP</a:t>
            </a:r>
            <a:endParaRPr lang="en-US"/>
          </a:p>
        </p:txBody>
      </p:sp>
      <p:sp>
        <p:nvSpPr>
          <p:cNvPr id="7" name="Text Placeholder 3">
            <a:extLst>
              <a:ext uri="{FF2B5EF4-FFF2-40B4-BE49-F238E27FC236}">
                <a16:creationId xmlns:a16="http://schemas.microsoft.com/office/drawing/2014/main" id="{BECB3038-49B4-004B-B993-7B487852FE44}"/>
              </a:ext>
            </a:extLst>
          </p:cNvPr>
          <p:cNvSpPr>
            <a:spLocks noGrp="1"/>
          </p:cNvSpPr>
          <p:nvPr>
            <p:ph type="body" sz="quarter" idx="14"/>
          </p:nvPr>
        </p:nvSpPr>
        <p:spPr>
          <a:xfrm>
            <a:off x="1055688" y="3669241"/>
            <a:ext cx="10080625" cy="480484"/>
          </a:xfrm>
          <a:prstGeom prst="rect">
            <a:avLst/>
          </a:prstGeom>
        </p:spPr>
        <p:txBody>
          <a:bodyPr/>
          <a:lstStyle>
            <a:lvl1pPr marL="0" indent="0" algn="l">
              <a:buNone/>
              <a:defRPr>
                <a:solidFill>
                  <a:schemeClr val="tx1"/>
                </a:solidFill>
              </a:defRPr>
            </a:lvl1pPr>
            <a:lvl2pPr algn="l">
              <a:defRPr/>
            </a:lvl2pPr>
            <a:lvl3pPr algn="l">
              <a:defRPr/>
            </a:lvl3pPr>
            <a:lvl4pPr algn="l">
              <a:defRPr/>
            </a:lvl4pPr>
            <a:lvl5pPr algn="l">
              <a:defRPr/>
            </a:lvl5pPr>
          </a:lstStyle>
          <a:p>
            <a:pPr lvl="0"/>
            <a:r>
              <a:rPr lang="fi-FI"/>
              <a:t>Muokkaa tekstin perustyylejä napsauttamalla</a:t>
            </a:r>
          </a:p>
        </p:txBody>
      </p:sp>
      <p:sp>
        <p:nvSpPr>
          <p:cNvPr id="9" name="Text Placeholder 3">
            <a:extLst>
              <a:ext uri="{FF2B5EF4-FFF2-40B4-BE49-F238E27FC236}">
                <a16:creationId xmlns:a16="http://schemas.microsoft.com/office/drawing/2014/main" id="{A1331ACB-46F7-824E-8ABE-5A6FB6D0014A}"/>
              </a:ext>
            </a:extLst>
          </p:cNvPr>
          <p:cNvSpPr>
            <a:spLocks noGrp="1"/>
          </p:cNvSpPr>
          <p:nvPr>
            <p:ph type="body" sz="quarter" idx="15" hasCustomPrompt="1"/>
          </p:nvPr>
        </p:nvSpPr>
        <p:spPr>
          <a:xfrm>
            <a:off x="155575" y="6321168"/>
            <a:ext cx="1439465" cy="337063"/>
          </a:xfrm>
          <a:prstGeom prst="rect">
            <a:avLst/>
          </a:prstGeom>
        </p:spPr>
        <p:txBody>
          <a:bodyPr anchor="b"/>
          <a:lstStyle>
            <a:lvl1pPr marL="0" indent="0" algn="l">
              <a:buNone/>
              <a:defRPr sz="1800">
                <a:solidFill>
                  <a:schemeClr val="tx1"/>
                </a:solidFill>
              </a:defRPr>
            </a:lvl1pPr>
            <a:lvl2pPr algn="l">
              <a:defRPr/>
            </a:lvl2pPr>
            <a:lvl3pPr algn="l">
              <a:defRPr/>
            </a:lvl3pPr>
            <a:lvl4pPr algn="l">
              <a:defRPr/>
            </a:lvl4pPr>
            <a:lvl5pPr algn="l">
              <a:defRPr/>
            </a:lvl5pPr>
          </a:lstStyle>
          <a:p>
            <a:pPr lvl="0"/>
            <a:r>
              <a:rPr lang="fi-FI"/>
              <a:t>pvm</a:t>
            </a:r>
          </a:p>
        </p:txBody>
      </p:sp>
      <p:sp>
        <p:nvSpPr>
          <p:cNvPr id="2" name="Dian numeron paikkamerkki 1">
            <a:extLst>
              <a:ext uri="{FF2B5EF4-FFF2-40B4-BE49-F238E27FC236}">
                <a16:creationId xmlns:a16="http://schemas.microsoft.com/office/drawing/2014/main" id="{9EF2B599-884D-4599-8975-A9560AE77CFE}"/>
              </a:ext>
            </a:extLst>
          </p:cNvPr>
          <p:cNvSpPr>
            <a:spLocks noGrp="1"/>
          </p:cNvSpPr>
          <p:nvPr>
            <p:ph type="sldNum" sz="quarter" idx="16"/>
          </p:nvPr>
        </p:nvSpPr>
        <p:spPr/>
        <p:txBody>
          <a:bodyPr/>
          <a:lstStyle/>
          <a:p>
            <a:pPr algn="ctr"/>
            <a:fld id="{3E078C10-ABC5-4EF7-9B5E-599CE2B16BF5}" type="slidenum">
              <a:rPr lang="LID4096" smtClean="0"/>
              <a:pPr algn="ctr"/>
              <a:t>‹#›</a:t>
            </a:fld>
            <a:endParaRPr lang="LID4096"/>
          </a:p>
        </p:txBody>
      </p:sp>
    </p:spTree>
    <p:extLst>
      <p:ext uri="{BB962C8B-B14F-4D97-AF65-F5344CB8AC3E}">
        <p14:creationId xmlns:p14="http://schemas.microsoft.com/office/powerpoint/2010/main" val="1590230403"/>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perusotsikko TP">
    <p:bg>
      <p:bgPr>
        <a:solidFill>
          <a:schemeClr val="tx1"/>
        </a:solidFill>
        <a:effectLst/>
      </p:bgPr>
    </p:bg>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1055688" y="2746473"/>
            <a:ext cx="10080626" cy="682527"/>
          </a:xfrm>
          <a:prstGeom prst="rect">
            <a:avLst/>
          </a:prstGeom>
        </p:spPr>
        <p:txBody>
          <a:bodyPr anchor="b"/>
          <a:lstStyle>
            <a:lvl1pPr algn="l">
              <a:lnSpc>
                <a:spcPct val="90000"/>
              </a:lnSpc>
              <a:defRPr sz="5400">
                <a:solidFill>
                  <a:schemeClr val="bg1"/>
                </a:solidFill>
              </a:defRPr>
            </a:lvl1pPr>
          </a:lstStyle>
          <a:p>
            <a:r>
              <a:rPr lang="fi-FI"/>
              <a:t>Perusotsikko + TP</a:t>
            </a:r>
            <a:endParaRPr lang="en-US"/>
          </a:p>
        </p:txBody>
      </p:sp>
      <p:sp>
        <p:nvSpPr>
          <p:cNvPr id="10" name="Text Placeholder 3"/>
          <p:cNvSpPr>
            <a:spLocks noGrp="1"/>
          </p:cNvSpPr>
          <p:nvPr>
            <p:ph type="body" sz="quarter" idx="14"/>
          </p:nvPr>
        </p:nvSpPr>
        <p:spPr>
          <a:xfrm>
            <a:off x="1055688" y="3669241"/>
            <a:ext cx="10080625" cy="480484"/>
          </a:xfrm>
          <a:prstGeom prst="rect">
            <a:avLst/>
          </a:prstGeom>
        </p:spPr>
        <p:txBody>
          <a:bodyPr/>
          <a:lstStyle>
            <a:lvl1pPr marL="0" indent="0" algn="l">
              <a:buNone/>
              <a:defRPr>
                <a:solidFill>
                  <a:schemeClr val="bg1"/>
                </a:solidFill>
              </a:defRPr>
            </a:lvl1pPr>
            <a:lvl2pPr algn="l">
              <a:defRPr/>
            </a:lvl2pPr>
            <a:lvl3pPr algn="l">
              <a:defRPr/>
            </a:lvl3pPr>
            <a:lvl4pPr algn="l">
              <a:defRPr/>
            </a:lvl4pPr>
            <a:lvl5pPr algn="l">
              <a:defRPr/>
            </a:lvl5pPr>
          </a:lstStyle>
          <a:p>
            <a:pPr lvl="0"/>
            <a:r>
              <a:rPr lang="fi-FI"/>
              <a:t>Muokkaa tekstin perustyylejä napsauttamalla</a:t>
            </a:r>
          </a:p>
        </p:txBody>
      </p:sp>
      <p:pic>
        <p:nvPicPr>
          <p:cNvPr id="4" name="Picture 3">
            <a:extLst>
              <a:ext uri="{FF2B5EF4-FFF2-40B4-BE49-F238E27FC236}">
                <a16:creationId xmlns:a16="http://schemas.microsoft.com/office/drawing/2014/main" id="{3740DC61-7EEF-9645-9B9C-3EEE1AD26D2C}"/>
              </a:ext>
            </a:extLst>
          </p:cNvPr>
          <p:cNvPicPr>
            <a:picLocks noChangeAspect="1"/>
          </p:cNvPicPr>
          <p:nvPr userDrawn="1"/>
        </p:nvPicPr>
        <p:blipFill>
          <a:blip r:embed="rId2"/>
          <a:stretch>
            <a:fillRect/>
          </a:stretch>
        </p:blipFill>
        <p:spPr>
          <a:xfrm>
            <a:off x="11073600" y="6490800"/>
            <a:ext cx="961200" cy="181192"/>
          </a:xfrm>
          <a:prstGeom prst="rect">
            <a:avLst/>
          </a:prstGeom>
        </p:spPr>
      </p:pic>
      <p:sp>
        <p:nvSpPr>
          <p:cNvPr id="6" name="Text Placeholder 3">
            <a:extLst>
              <a:ext uri="{FF2B5EF4-FFF2-40B4-BE49-F238E27FC236}">
                <a16:creationId xmlns:a16="http://schemas.microsoft.com/office/drawing/2014/main" id="{ACF2E1BD-1EBD-D043-8547-BA8227972EB6}"/>
              </a:ext>
            </a:extLst>
          </p:cNvPr>
          <p:cNvSpPr>
            <a:spLocks noGrp="1"/>
          </p:cNvSpPr>
          <p:nvPr>
            <p:ph type="body" sz="quarter" idx="15" hasCustomPrompt="1"/>
          </p:nvPr>
        </p:nvSpPr>
        <p:spPr>
          <a:xfrm>
            <a:off x="155575" y="6321168"/>
            <a:ext cx="1439465" cy="337063"/>
          </a:xfrm>
          <a:prstGeom prst="rect">
            <a:avLst/>
          </a:prstGeom>
        </p:spPr>
        <p:txBody>
          <a:bodyPr anchor="b"/>
          <a:lstStyle>
            <a:lvl1pPr marL="0" indent="0" algn="l">
              <a:buNone/>
              <a:defRPr sz="1800">
                <a:solidFill>
                  <a:schemeClr val="bg1"/>
                </a:solidFill>
              </a:defRPr>
            </a:lvl1pPr>
            <a:lvl2pPr algn="l">
              <a:defRPr/>
            </a:lvl2pPr>
            <a:lvl3pPr algn="l">
              <a:defRPr/>
            </a:lvl3pPr>
            <a:lvl4pPr algn="l">
              <a:defRPr/>
            </a:lvl4pPr>
            <a:lvl5pPr algn="l">
              <a:defRPr/>
            </a:lvl5pPr>
          </a:lstStyle>
          <a:p>
            <a:pPr lvl="0"/>
            <a:r>
              <a:rPr lang="fi-FI"/>
              <a:t>pvm</a:t>
            </a:r>
          </a:p>
        </p:txBody>
      </p:sp>
      <p:sp>
        <p:nvSpPr>
          <p:cNvPr id="2" name="Dian numeron paikkamerkki 1">
            <a:extLst>
              <a:ext uri="{FF2B5EF4-FFF2-40B4-BE49-F238E27FC236}">
                <a16:creationId xmlns:a16="http://schemas.microsoft.com/office/drawing/2014/main" id="{5320E9FA-EE25-40B6-A897-069B210866A6}"/>
              </a:ext>
            </a:extLst>
          </p:cNvPr>
          <p:cNvSpPr>
            <a:spLocks noGrp="1"/>
          </p:cNvSpPr>
          <p:nvPr>
            <p:ph type="sldNum" sz="quarter" idx="16"/>
          </p:nvPr>
        </p:nvSpPr>
        <p:spPr/>
        <p:txBody>
          <a:bodyPr/>
          <a:lstStyle>
            <a:lvl1pPr>
              <a:defRPr>
                <a:solidFill>
                  <a:schemeClr val="bg1"/>
                </a:solidFill>
              </a:defRPr>
            </a:lvl1pPr>
          </a:lstStyle>
          <a:p>
            <a:fld id="{3E078C10-ABC5-4EF7-9B5E-599CE2B16BF5}" type="slidenum">
              <a:rPr lang="LID4096" smtClean="0"/>
              <a:pPr/>
              <a:t>‹#›</a:t>
            </a:fld>
            <a:endParaRPr lang="LID4096"/>
          </a:p>
        </p:txBody>
      </p:sp>
    </p:spTree>
    <p:extLst>
      <p:ext uri="{BB962C8B-B14F-4D97-AF65-F5344CB8AC3E}">
        <p14:creationId xmlns:p14="http://schemas.microsoft.com/office/powerpoint/2010/main" val="4085483036"/>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väliotsikko VP">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55689" y="2084202"/>
            <a:ext cx="10080624" cy="1632181"/>
          </a:xfrm>
          <a:prstGeom prst="rect">
            <a:avLst/>
          </a:prstGeom>
        </p:spPr>
        <p:txBody>
          <a:bodyPr bIns="140400" anchor="b" anchorCtr="0"/>
          <a:lstStyle>
            <a:lvl1pPr algn="ctr">
              <a:defRPr sz="4000" cap="none"/>
            </a:lvl1pPr>
          </a:lstStyle>
          <a:p>
            <a:r>
              <a:rPr lang="fi-FI"/>
              <a:t>Väliotsikko + VP</a:t>
            </a:r>
            <a:endParaRPr lang="en-US"/>
          </a:p>
        </p:txBody>
      </p:sp>
      <p:sp>
        <p:nvSpPr>
          <p:cNvPr id="6" name="Text Placeholder 5"/>
          <p:cNvSpPr>
            <a:spLocks noGrp="1"/>
          </p:cNvSpPr>
          <p:nvPr>
            <p:ph type="body" sz="quarter" idx="11"/>
          </p:nvPr>
        </p:nvSpPr>
        <p:spPr>
          <a:xfrm>
            <a:off x="1055689" y="3861375"/>
            <a:ext cx="10080624" cy="575733"/>
          </a:xfrm>
          <a:prstGeom prst="rect">
            <a:avLst/>
          </a:prstGeom>
        </p:spPr>
        <p:txBody>
          <a:bodyPr/>
          <a:lstStyle>
            <a:lvl1pPr marL="0" indent="0" algn="ctr">
              <a:buNone/>
              <a:defRPr>
                <a:latin typeface="Georgia"/>
                <a:cs typeface="Georgia"/>
              </a:defRPr>
            </a:lvl1pPr>
          </a:lstStyle>
          <a:p>
            <a:pPr lvl="0"/>
            <a:r>
              <a:rPr lang="fi-FI"/>
              <a:t>Muokkaa tekstin perustyylejä napsauttamalla</a:t>
            </a:r>
          </a:p>
        </p:txBody>
      </p:sp>
      <p:pic>
        <p:nvPicPr>
          <p:cNvPr id="7" name="Picture 6">
            <a:extLst>
              <a:ext uri="{FF2B5EF4-FFF2-40B4-BE49-F238E27FC236}">
                <a16:creationId xmlns:a16="http://schemas.microsoft.com/office/drawing/2014/main" id="{7F7B64EB-9373-B24F-A3F8-8860C5C84A4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73908" y="6489700"/>
            <a:ext cx="962517" cy="181154"/>
          </a:xfrm>
          <a:prstGeom prst="rect">
            <a:avLst/>
          </a:prstGeom>
        </p:spPr>
      </p:pic>
      <p:sp>
        <p:nvSpPr>
          <p:cNvPr id="3" name="Dian numeron paikkamerkki 2">
            <a:extLst>
              <a:ext uri="{FF2B5EF4-FFF2-40B4-BE49-F238E27FC236}">
                <a16:creationId xmlns:a16="http://schemas.microsoft.com/office/drawing/2014/main" id="{F0B11A6E-42AA-4090-BEF8-8EDBC7DDE075}"/>
              </a:ext>
            </a:extLst>
          </p:cNvPr>
          <p:cNvSpPr>
            <a:spLocks noGrp="1"/>
          </p:cNvSpPr>
          <p:nvPr>
            <p:ph type="sldNum" sz="quarter" idx="12"/>
          </p:nvPr>
        </p:nvSpPr>
        <p:spPr/>
        <p:txBody>
          <a:bodyPr/>
          <a:lstStyle/>
          <a:p>
            <a:pPr algn="ctr"/>
            <a:fld id="{3E078C10-ABC5-4EF7-9B5E-599CE2B16BF5}" type="slidenum">
              <a:rPr lang="LID4096" smtClean="0"/>
              <a:pPr algn="ctr"/>
              <a:t>‹#›</a:t>
            </a:fld>
            <a:endParaRPr lang="LID4096"/>
          </a:p>
        </p:txBody>
      </p:sp>
    </p:spTree>
    <p:extLst>
      <p:ext uri="{BB962C8B-B14F-4D97-AF65-F5344CB8AC3E}">
        <p14:creationId xmlns:p14="http://schemas.microsoft.com/office/powerpoint/2010/main" val="3461827918"/>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väliotsikko TP">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55689" y="2084202"/>
            <a:ext cx="10080624" cy="1632181"/>
          </a:xfrm>
          <a:prstGeom prst="rect">
            <a:avLst/>
          </a:prstGeom>
        </p:spPr>
        <p:txBody>
          <a:bodyPr bIns="140400" anchor="b" anchorCtr="0"/>
          <a:lstStyle>
            <a:lvl1pPr algn="ctr">
              <a:defRPr sz="4000" cap="none">
                <a:solidFill>
                  <a:schemeClr val="bg1"/>
                </a:solidFill>
              </a:defRPr>
            </a:lvl1pPr>
          </a:lstStyle>
          <a:p>
            <a:r>
              <a:rPr lang="fi-FI"/>
              <a:t>Väliotsikko + TP</a:t>
            </a:r>
            <a:endParaRPr lang="en-US"/>
          </a:p>
        </p:txBody>
      </p:sp>
      <p:sp>
        <p:nvSpPr>
          <p:cNvPr id="6" name="Text Placeholder 5"/>
          <p:cNvSpPr>
            <a:spLocks noGrp="1"/>
          </p:cNvSpPr>
          <p:nvPr>
            <p:ph type="body" sz="quarter" idx="11"/>
          </p:nvPr>
        </p:nvSpPr>
        <p:spPr>
          <a:xfrm>
            <a:off x="1055689" y="3861375"/>
            <a:ext cx="10080624" cy="575733"/>
          </a:xfrm>
          <a:prstGeom prst="rect">
            <a:avLst/>
          </a:prstGeom>
        </p:spPr>
        <p:txBody>
          <a:bodyPr/>
          <a:lstStyle>
            <a:lvl1pPr marL="0" indent="0" algn="ctr">
              <a:buNone/>
              <a:defRPr>
                <a:solidFill>
                  <a:schemeClr val="bg1"/>
                </a:solidFill>
                <a:latin typeface="Georgia"/>
                <a:cs typeface="Georgia"/>
              </a:defRPr>
            </a:lvl1pPr>
          </a:lstStyle>
          <a:p>
            <a:pPr lvl="0"/>
            <a:r>
              <a:rPr lang="fi-FI"/>
              <a:t>Muokkaa tekstin perustyylejä napsauttamalla</a:t>
            </a:r>
          </a:p>
        </p:txBody>
      </p:sp>
      <p:pic>
        <p:nvPicPr>
          <p:cNvPr id="7" name="Picture 6">
            <a:extLst>
              <a:ext uri="{FF2B5EF4-FFF2-40B4-BE49-F238E27FC236}">
                <a16:creationId xmlns:a16="http://schemas.microsoft.com/office/drawing/2014/main" id="{F93495C6-4304-4E4A-97C2-9350558AA287}"/>
              </a:ext>
            </a:extLst>
          </p:cNvPr>
          <p:cNvPicPr>
            <a:picLocks noChangeAspect="1"/>
          </p:cNvPicPr>
          <p:nvPr userDrawn="1"/>
        </p:nvPicPr>
        <p:blipFill>
          <a:blip r:embed="rId2"/>
          <a:stretch>
            <a:fillRect/>
          </a:stretch>
        </p:blipFill>
        <p:spPr>
          <a:xfrm>
            <a:off x="11073600" y="6490800"/>
            <a:ext cx="961200" cy="181192"/>
          </a:xfrm>
          <a:prstGeom prst="rect">
            <a:avLst/>
          </a:prstGeom>
        </p:spPr>
      </p:pic>
    </p:spTree>
    <p:extLst>
      <p:ext uri="{BB962C8B-B14F-4D97-AF65-F5344CB8AC3E}">
        <p14:creationId xmlns:p14="http://schemas.microsoft.com/office/powerpoint/2010/main" val="18624867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VP (vaalea pohja)">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859A811-D685-6F4A-AEF4-7D78E6B5111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73600" y="6490800"/>
            <a:ext cx="962517" cy="181154"/>
          </a:xfrm>
          <a:prstGeom prst="rect">
            <a:avLst/>
          </a:prstGeom>
        </p:spPr>
      </p:pic>
    </p:spTree>
    <p:extLst>
      <p:ext uri="{BB962C8B-B14F-4D97-AF65-F5344CB8AC3E}">
        <p14:creationId xmlns:p14="http://schemas.microsoft.com/office/powerpoint/2010/main" val="345217566"/>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tekstisivu VP">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55689" y="549275"/>
            <a:ext cx="10080624" cy="1152128"/>
          </a:xfrm>
          <a:prstGeom prst="rect">
            <a:avLst/>
          </a:prstGeom>
        </p:spPr>
        <p:txBody>
          <a:bodyPr/>
          <a:lstStyle>
            <a:lvl1pPr algn="l">
              <a:defRPr sz="3200"/>
            </a:lvl1pPr>
          </a:lstStyle>
          <a:p>
            <a:r>
              <a:rPr lang="fi-FI"/>
              <a:t>Tekstikalvo + VP</a:t>
            </a:r>
            <a:endParaRPr lang="en-US"/>
          </a:p>
        </p:txBody>
      </p:sp>
      <p:sp>
        <p:nvSpPr>
          <p:cNvPr id="7" name="Text Placeholder 11"/>
          <p:cNvSpPr>
            <a:spLocks noGrp="1"/>
          </p:cNvSpPr>
          <p:nvPr>
            <p:ph type="body" sz="quarter" idx="19"/>
          </p:nvPr>
        </p:nvSpPr>
        <p:spPr>
          <a:xfrm>
            <a:off x="1055689" y="1700808"/>
            <a:ext cx="10080624" cy="4320480"/>
          </a:xfrm>
          <a:prstGeom prst="rect">
            <a:avLst/>
          </a:prstGeom>
        </p:spPr>
        <p:txBody>
          <a:bodyPr/>
          <a:lstStyle>
            <a:lvl1pPr marL="239178" marR="0" indent="-239178" algn="l" defTabSz="609585" rtl="0" eaLnBrk="1" fontAlgn="auto" latinLnBrk="0" hangingPunct="1">
              <a:lnSpc>
                <a:spcPct val="90000"/>
              </a:lnSpc>
              <a:spcBef>
                <a:spcPct val="20000"/>
              </a:spcBef>
              <a:spcAft>
                <a:spcPts val="0"/>
              </a:spcAft>
              <a:buClrTx/>
              <a:buSzTx/>
              <a:buFont typeface="Lucida Grande"/>
              <a:buChar char="-"/>
              <a:tabLst/>
              <a:defRPr sz="2133">
                <a:solidFill>
                  <a:schemeClr val="tx1"/>
                </a:solidFill>
                <a:latin typeface="Georgia"/>
                <a:cs typeface="Georgia"/>
              </a:defRPr>
            </a:lvl1pPr>
            <a:lvl2pPr marL="474121" indent="-234945" algn="l">
              <a:lnSpc>
                <a:spcPct val="90000"/>
              </a:lnSpc>
              <a:spcBef>
                <a:spcPts val="800"/>
              </a:spcBef>
              <a:buFont typeface="Georgia" panose="02040502050405020303" pitchFamily="18" charset="0"/>
              <a:buChar char="–"/>
              <a:defRPr sz="1867">
                <a:solidFill>
                  <a:schemeClr val="tx1"/>
                </a:solidFill>
                <a:latin typeface="Georgia"/>
                <a:cs typeface="Georgia"/>
              </a:defRPr>
            </a:lvl2pPr>
            <a:lvl3pPr marL="713300" indent="-234945" algn="l" defTabSz="715415">
              <a:lnSpc>
                <a:spcPct val="90000"/>
              </a:lnSpc>
              <a:spcBef>
                <a:spcPts val="800"/>
              </a:spcBef>
              <a:buFont typeface="Georgia" panose="02040502050405020303" pitchFamily="18" charset="0"/>
              <a:buChar char="–"/>
              <a:defRPr sz="1600">
                <a:solidFill>
                  <a:schemeClr val="tx1"/>
                </a:solidFill>
                <a:latin typeface="Georgia"/>
                <a:cs typeface="Georgia"/>
              </a:defRPr>
            </a:lvl3pPr>
            <a:lvl4pPr marL="958827" indent="-234945" algn="l">
              <a:lnSpc>
                <a:spcPct val="90000"/>
              </a:lnSpc>
              <a:buFont typeface="Georgia" panose="02040502050405020303" pitchFamily="18" charset="0"/>
              <a:buChar char="–"/>
              <a:defRPr sz="1600">
                <a:solidFill>
                  <a:schemeClr val="tx1"/>
                </a:solidFill>
                <a:latin typeface="Georgia"/>
                <a:cs typeface="Georgia"/>
              </a:defRPr>
            </a:lvl4pPr>
            <a:lvl5pPr marL="143996" indent="-380990" algn="l">
              <a:buFont typeface="Arial"/>
              <a:buChar char="•"/>
              <a:defRPr sz="1867">
                <a:solidFill>
                  <a:schemeClr val="tx1"/>
                </a:solidFill>
                <a:latin typeface="Georgia"/>
                <a:cs typeface="Georgia"/>
              </a:defRPr>
            </a:lvl5pPr>
          </a:lstStyle>
          <a:p>
            <a:pPr lvl="0"/>
            <a:r>
              <a:rPr lang="fi-FI"/>
              <a:t>Muokkaa tekstin perustyylejä napsauttamalla</a:t>
            </a:r>
          </a:p>
          <a:p>
            <a:pPr lvl="1"/>
            <a:r>
              <a:rPr lang="fi-FI"/>
              <a:t>toinen taso</a:t>
            </a:r>
          </a:p>
          <a:p>
            <a:pPr lvl="2"/>
            <a:r>
              <a:rPr lang="fi-FI"/>
              <a:t>kolmas taso</a:t>
            </a:r>
          </a:p>
          <a:p>
            <a:pPr lvl="3"/>
            <a:r>
              <a:rPr lang="fi-FI"/>
              <a:t>neljäs taso</a:t>
            </a:r>
          </a:p>
        </p:txBody>
      </p:sp>
      <p:pic>
        <p:nvPicPr>
          <p:cNvPr id="6" name="Picture 5">
            <a:extLst>
              <a:ext uri="{FF2B5EF4-FFF2-40B4-BE49-F238E27FC236}">
                <a16:creationId xmlns:a16="http://schemas.microsoft.com/office/drawing/2014/main" id="{8EFBC4A8-05F8-5843-9AE4-11FC19955AB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73908" y="6489700"/>
            <a:ext cx="962517" cy="181154"/>
          </a:xfrm>
          <a:prstGeom prst="rect">
            <a:avLst/>
          </a:prstGeom>
        </p:spPr>
      </p:pic>
      <p:sp>
        <p:nvSpPr>
          <p:cNvPr id="3" name="Dian numeron paikkamerkki 2">
            <a:extLst>
              <a:ext uri="{FF2B5EF4-FFF2-40B4-BE49-F238E27FC236}">
                <a16:creationId xmlns:a16="http://schemas.microsoft.com/office/drawing/2014/main" id="{1CB09718-65AF-4C02-A869-F518B41AAFB2}"/>
              </a:ext>
            </a:extLst>
          </p:cNvPr>
          <p:cNvSpPr>
            <a:spLocks noGrp="1"/>
          </p:cNvSpPr>
          <p:nvPr>
            <p:ph type="sldNum" sz="quarter" idx="20"/>
          </p:nvPr>
        </p:nvSpPr>
        <p:spPr/>
        <p:txBody>
          <a:bodyPr/>
          <a:lstStyle/>
          <a:p>
            <a:pPr algn="ctr"/>
            <a:fld id="{3E078C10-ABC5-4EF7-9B5E-599CE2B16BF5}" type="slidenum">
              <a:rPr lang="LID4096" smtClean="0"/>
              <a:pPr algn="ctr"/>
              <a:t>‹#›</a:t>
            </a:fld>
            <a:endParaRPr lang="LID4096"/>
          </a:p>
        </p:txBody>
      </p:sp>
    </p:spTree>
    <p:extLst>
      <p:ext uri="{BB962C8B-B14F-4D97-AF65-F5344CB8AC3E}">
        <p14:creationId xmlns:p14="http://schemas.microsoft.com/office/powerpoint/2010/main" val="1507293768"/>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tekstisivu TP">
    <p:bg>
      <p:bgPr>
        <a:solidFill>
          <a:schemeClr val="tx1"/>
        </a:soli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1055689" y="549275"/>
            <a:ext cx="10080624" cy="1152128"/>
          </a:xfrm>
          <a:prstGeom prst="rect">
            <a:avLst/>
          </a:prstGeom>
        </p:spPr>
        <p:txBody>
          <a:bodyPr/>
          <a:lstStyle>
            <a:lvl1pPr algn="l">
              <a:defRPr sz="3200">
                <a:solidFill>
                  <a:schemeClr val="bg1"/>
                </a:solidFill>
              </a:defRPr>
            </a:lvl1pPr>
          </a:lstStyle>
          <a:p>
            <a:r>
              <a:rPr lang="fi-FI"/>
              <a:t>Tekstikalvo + TP</a:t>
            </a:r>
            <a:endParaRPr lang="en-US"/>
          </a:p>
        </p:txBody>
      </p:sp>
      <p:sp>
        <p:nvSpPr>
          <p:cNvPr id="8" name="Text Placeholder 11"/>
          <p:cNvSpPr>
            <a:spLocks noGrp="1"/>
          </p:cNvSpPr>
          <p:nvPr>
            <p:ph type="body" sz="quarter" idx="20"/>
          </p:nvPr>
        </p:nvSpPr>
        <p:spPr>
          <a:xfrm>
            <a:off x="1055689" y="1700808"/>
            <a:ext cx="10080624" cy="4320480"/>
          </a:xfrm>
          <a:prstGeom prst="rect">
            <a:avLst/>
          </a:prstGeom>
        </p:spPr>
        <p:txBody>
          <a:bodyPr/>
          <a:lstStyle>
            <a:lvl1pPr marL="239178" marR="0" indent="-239178" algn="l" defTabSz="609585" rtl="0" eaLnBrk="1" fontAlgn="auto" latinLnBrk="0" hangingPunct="1">
              <a:lnSpc>
                <a:spcPct val="90000"/>
              </a:lnSpc>
              <a:spcBef>
                <a:spcPct val="20000"/>
              </a:spcBef>
              <a:spcAft>
                <a:spcPts val="0"/>
              </a:spcAft>
              <a:buClrTx/>
              <a:buSzTx/>
              <a:buFont typeface="Lucida Grande"/>
              <a:buChar char="-"/>
              <a:tabLst/>
              <a:defRPr sz="2133">
                <a:solidFill>
                  <a:schemeClr val="bg1"/>
                </a:solidFill>
                <a:latin typeface="Georgia"/>
                <a:cs typeface="Georgia"/>
              </a:defRPr>
            </a:lvl1pPr>
            <a:lvl2pPr marL="476239" indent="-237061" algn="l">
              <a:lnSpc>
                <a:spcPct val="90000"/>
              </a:lnSpc>
              <a:spcBef>
                <a:spcPts val="800"/>
              </a:spcBef>
              <a:buFont typeface="Georgia" panose="02040502050405020303" pitchFamily="18" charset="0"/>
              <a:buChar char="–"/>
              <a:defRPr sz="1867">
                <a:solidFill>
                  <a:schemeClr val="bg1"/>
                </a:solidFill>
                <a:latin typeface="Georgia"/>
                <a:cs typeface="Georgia"/>
              </a:defRPr>
            </a:lvl2pPr>
            <a:lvl3pPr marL="717533" indent="-228594" algn="l">
              <a:lnSpc>
                <a:spcPct val="90000"/>
              </a:lnSpc>
              <a:spcBef>
                <a:spcPts val="800"/>
              </a:spcBef>
              <a:buFont typeface="Georgia" panose="02040502050405020303" pitchFamily="18" charset="0"/>
              <a:buChar char="–"/>
              <a:defRPr sz="1600">
                <a:solidFill>
                  <a:schemeClr val="bg1"/>
                </a:solidFill>
                <a:latin typeface="Georgia"/>
                <a:cs typeface="Georgia"/>
              </a:defRPr>
            </a:lvl3pPr>
            <a:lvl4pPr marL="958827" indent="-228594" algn="l">
              <a:lnSpc>
                <a:spcPct val="90000"/>
              </a:lnSpc>
              <a:buFont typeface="Georgia" panose="02040502050405020303" pitchFamily="18" charset="0"/>
              <a:buChar char="–"/>
              <a:defRPr sz="1600">
                <a:solidFill>
                  <a:schemeClr val="bg1"/>
                </a:solidFill>
                <a:latin typeface="Georgia"/>
                <a:cs typeface="Georgia"/>
              </a:defRPr>
            </a:lvl4pPr>
            <a:lvl5pPr marL="143996" indent="-380990" algn="l">
              <a:buFont typeface="Arial"/>
              <a:buChar char="•"/>
              <a:defRPr sz="1867">
                <a:solidFill>
                  <a:schemeClr val="tx1"/>
                </a:solidFill>
                <a:latin typeface="Georgia"/>
                <a:cs typeface="Georgia"/>
              </a:defRPr>
            </a:lvl5pPr>
          </a:lstStyle>
          <a:p>
            <a:pPr lvl="0"/>
            <a:r>
              <a:rPr lang="fi-FI"/>
              <a:t>Muokkaa tekstin perustyylejä napsauttamalla</a:t>
            </a:r>
          </a:p>
          <a:p>
            <a:pPr lvl="1"/>
            <a:r>
              <a:rPr lang="fi-FI"/>
              <a:t>toinen taso</a:t>
            </a:r>
          </a:p>
          <a:p>
            <a:pPr lvl="2"/>
            <a:r>
              <a:rPr lang="fi-FI"/>
              <a:t>kolmas taso</a:t>
            </a:r>
          </a:p>
          <a:p>
            <a:pPr lvl="3"/>
            <a:r>
              <a:rPr lang="fi-FI"/>
              <a:t>neljäs taso</a:t>
            </a:r>
          </a:p>
        </p:txBody>
      </p:sp>
      <p:pic>
        <p:nvPicPr>
          <p:cNvPr id="9" name="Picture 8">
            <a:extLst>
              <a:ext uri="{FF2B5EF4-FFF2-40B4-BE49-F238E27FC236}">
                <a16:creationId xmlns:a16="http://schemas.microsoft.com/office/drawing/2014/main" id="{884FCB64-D060-9148-BFDB-5C606D863F6A}"/>
              </a:ext>
            </a:extLst>
          </p:cNvPr>
          <p:cNvPicPr>
            <a:picLocks noChangeAspect="1"/>
          </p:cNvPicPr>
          <p:nvPr userDrawn="1"/>
        </p:nvPicPr>
        <p:blipFill>
          <a:blip r:embed="rId2"/>
          <a:stretch>
            <a:fillRect/>
          </a:stretch>
        </p:blipFill>
        <p:spPr>
          <a:xfrm>
            <a:off x="11073600" y="6490800"/>
            <a:ext cx="961200" cy="181192"/>
          </a:xfrm>
          <a:prstGeom prst="rect">
            <a:avLst/>
          </a:prstGeom>
        </p:spPr>
      </p:pic>
      <p:sp>
        <p:nvSpPr>
          <p:cNvPr id="2" name="Dian numeron paikkamerkki 1">
            <a:extLst>
              <a:ext uri="{FF2B5EF4-FFF2-40B4-BE49-F238E27FC236}">
                <a16:creationId xmlns:a16="http://schemas.microsoft.com/office/drawing/2014/main" id="{B4962FB9-FC64-42D3-9FA8-23DA27C83B88}"/>
              </a:ext>
            </a:extLst>
          </p:cNvPr>
          <p:cNvSpPr>
            <a:spLocks noGrp="1"/>
          </p:cNvSpPr>
          <p:nvPr>
            <p:ph type="sldNum" sz="quarter" idx="21"/>
          </p:nvPr>
        </p:nvSpPr>
        <p:spPr/>
        <p:txBody>
          <a:bodyPr/>
          <a:lstStyle>
            <a:lvl1pPr>
              <a:defRPr>
                <a:solidFill>
                  <a:schemeClr val="bg1"/>
                </a:solidFill>
              </a:defRPr>
            </a:lvl1pPr>
          </a:lstStyle>
          <a:p>
            <a:fld id="{3E078C10-ABC5-4EF7-9B5E-599CE2B16BF5}" type="slidenum">
              <a:rPr lang="LID4096" smtClean="0"/>
              <a:pPr/>
              <a:t>‹#›</a:t>
            </a:fld>
            <a:endParaRPr lang="LID4096"/>
          </a:p>
        </p:txBody>
      </p:sp>
    </p:spTree>
    <p:extLst>
      <p:ext uri="{BB962C8B-B14F-4D97-AF65-F5344CB8AC3E}">
        <p14:creationId xmlns:p14="http://schemas.microsoft.com/office/powerpoint/2010/main" val="1318594517"/>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fifti-fifti (musta lukittu)">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7FBD2C0-8EAE-6F49-80B2-BFD76295107D}"/>
              </a:ext>
            </a:extLst>
          </p:cNvPr>
          <p:cNvSpPr/>
          <p:nvPr userDrawn="1"/>
        </p:nvSpPr>
        <p:spPr>
          <a:xfrm>
            <a:off x="0" y="0"/>
            <a:ext cx="6096000" cy="685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8" name="Tekstin paikkamerkki 6"/>
          <p:cNvSpPr>
            <a:spLocks noGrp="1"/>
          </p:cNvSpPr>
          <p:nvPr>
            <p:ph type="body" sz="quarter" idx="11" hasCustomPrompt="1"/>
          </p:nvPr>
        </p:nvSpPr>
        <p:spPr>
          <a:xfrm>
            <a:off x="515938" y="548680"/>
            <a:ext cx="4859337" cy="1440458"/>
          </a:xfrm>
          <a:prstGeom prst="rect">
            <a:avLst/>
          </a:prstGeom>
        </p:spPr>
        <p:txBody>
          <a:bodyPr/>
          <a:lstStyle>
            <a:lvl1pPr marL="0" indent="0" algn="l">
              <a:lnSpc>
                <a:spcPct val="100000"/>
              </a:lnSpc>
              <a:spcBef>
                <a:spcPts val="0"/>
              </a:spcBef>
              <a:buFont typeface="Arial"/>
              <a:buNone/>
              <a:defRPr sz="2800" b="1">
                <a:solidFill>
                  <a:schemeClr val="bg1"/>
                </a:solidFill>
                <a:latin typeface="Arial Black"/>
                <a:cs typeface="Arial Black"/>
              </a:defRPr>
            </a:lvl1pPr>
            <a:lvl2pPr marL="380990" indent="-380990">
              <a:buFont typeface="Arial" panose="020B0604020202020204" pitchFamily="34" charset="0"/>
              <a:buChar char="•"/>
              <a:defRPr/>
            </a:lvl2pPr>
            <a:lvl3pPr marL="0" indent="0" algn="l">
              <a:spcBef>
                <a:spcPts val="0"/>
              </a:spcBef>
              <a:buFont typeface="Arial"/>
              <a:buNone/>
              <a:defRPr sz="2133"/>
            </a:lvl3pPr>
            <a:lvl4pPr marL="0" indent="0" algn="l">
              <a:spcBef>
                <a:spcPts val="0"/>
              </a:spcBef>
              <a:buFont typeface="Arial"/>
              <a:buNone/>
              <a:defRPr sz="2133"/>
            </a:lvl4pPr>
            <a:lvl5pPr marL="0" indent="0" algn="l">
              <a:spcBef>
                <a:spcPts val="0"/>
              </a:spcBef>
              <a:buFont typeface="Arial"/>
              <a:buNone/>
              <a:defRPr sz="2133"/>
            </a:lvl5pPr>
          </a:lstStyle>
          <a:p>
            <a:pPr lvl="0"/>
            <a:r>
              <a:rPr lang="fi-FI" err="1"/>
              <a:t>Fifti</a:t>
            </a:r>
            <a:r>
              <a:rPr lang="fi-FI"/>
              <a:t> otsikko mustalla taustalla</a:t>
            </a:r>
          </a:p>
        </p:txBody>
      </p:sp>
      <p:sp>
        <p:nvSpPr>
          <p:cNvPr id="6" name="Text Placeholder 11"/>
          <p:cNvSpPr>
            <a:spLocks noGrp="1"/>
          </p:cNvSpPr>
          <p:nvPr>
            <p:ph type="body" sz="quarter" idx="19"/>
          </p:nvPr>
        </p:nvSpPr>
        <p:spPr>
          <a:xfrm>
            <a:off x="515938" y="1989138"/>
            <a:ext cx="4859337" cy="4320182"/>
          </a:xfrm>
          <a:prstGeom prst="rect">
            <a:avLst/>
          </a:prstGeom>
        </p:spPr>
        <p:txBody>
          <a:bodyPr/>
          <a:lstStyle>
            <a:lvl1pPr marL="239178" marR="0" indent="-239178" algn="l" defTabSz="609585" rtl="0" eaLnBrk="1" fontAlgn="auto" latinLnBrk="0" hangingPunct="1">
              <a:lnSpc>
                <a:spcPct val="90000"/>
              </a:lnSpc>
              <a:spcBef>
                <a:spcPct val="20000"/>
              </a:spcBef>
              <a:spcAft>
                <a:spcPts val="0"/>
              </a:spcAft>
              <a:buClrTx/>
              <a:buSzTx/>
              <a:buFont typeface="Lucida Grande"/>
              <a:buChar char="-"/>
              <a:tabLst/>
              <a:defRPr sz="2133">
                <a:solidFill>
                  <a:schemeClr val="bg1"/>
                </a:solidFill>
                <a:latin typeface="Georgia"/>
                <a:cs typeface="Georgia"/>
              </a:defRPr>
            </a:lvl1pPr>
            <a:lvl2pPr marL="476239" indent="-237061" algn="l">
              <a:lnSpc>
                <a:spcPct val="90000"/>
              </a:lnSpc>
              <a:spcBef>
                <a:spcPts val="800"/>
              </a:spcBef>
              <a:buFont typeface="Georgia" panose="02040502050405020303" pitchFamily="18" charset="0"/>
              <a:buChar char="–"/>
              <a:defRPr sz="1867">
                <a:solidFill>
                  <a:schemeClr val="bg1"/>
                </a:solidFill>
                <a:latin typeface="Georgia"/>
                <a:cs typeface="Georgia"/>
              </a:defRPr>
            </a:lvl2pPr>
            <a:lvl3pPr marL="717533" indent="-228594" algn="l">
              <a:lnSpc>
                <a:spcPct val="90000"/>
              </a:lnSpc>
              <a:spcBef>
                <a:spcPts val="800"/>
              </a:spcBef>
              <a:buFont typeface="Georgia" panose="02040502050405020303" pitchFamily="18" charset="0"/>
              <a:buChar char="–"/>
              <a:defRPr sz="1600">
                <a:solidFill>
                  <a:schemeClr val="bg1"/>
                </a:solidFill>
                <a:latin typeface="Georgia"/>
                <a:cs typeface="Georgia"/>
              </a:defRPr>
            </a:lvl3pPr>
            <a:lvl4pPr marL="958827" indent="-228594" algn="l">
              <a:lnSpc>
                <a:spcPct val="90000"/>
              </a:lnSpc>
              <a:buFont typeface="Georgia" panose="02040502050405020303" pitchFamily="18" charset="0"/>
              <a:buChar char="–"/>
              <a:defRPr sz="1600">
                <a:solidFill>
                  <a:schemeClr val="bg1"/>
                </a:solidFill>
                <a:latin typeface="Georgia"/>
                <a:cs typeface="Georgia"/>
              </a:defRPr>
            </a:lvl4pPr>
            <a:lvl5pPr marL="143996" indent="-380990" algn="l">
              <a:buFont typeface="Arial"/>
              <a:buChar char="•"/>
              <a:defRPr sz="1867">
                <a:solidFill>
                  <a:schemeClr val="tx1"/>
                </a:solidFill>
                <a:latin typeface="Georgia"/>
                <a:cs typeface="Georgia"/>
              </a:defRPr>
            </a:lvl5pPr>
          </a:lstStyle>
          <a:p>
            <a:pPr lvl="0"/>
            <a:r>
              <a:rPr lang="fi-FI"/>
              <a:t>Muokkaa tekstin perustyylejä napsauttamalla</a:t>
            </a:r>
          </a:p>
          <a:p>
            <a:pPr lvl="1"/>
            <a:r>
              <a:rPr lang="fi-FI"/>
              <a:t>toinen taso</a:t>
            </a:r>
          </a:p>
          <a:p>
            <a:pPr lvl="2"/>
            <a:r>
              <a:rPr lang="fi-FI"/>
              <a:t>kolmas taso</a:t>
            </a:r>
          </a:p>
          <a:p>
            <a:pPr lvl="3"/>
            <a:r>
              <a:rPr lang="fi-FI"/>
              <a:t>neljäs taso</a:t>
            </a:r>
          </a:p>
        </p:txBody>
      </p:sp>
      <p:sp>
        <p:nvSpPr>
          <p:cNvPr id="12" name="Text Placeholder 8"/>
          <p:cNvSpPr>
            <a:spLocks noGrp="1"/>
          </p:cNvSpPr>
          <p:nvPr>
            <p:ph type="body" sz="quarter" idx="17" hasCustomPrompt="1"/>
          </p:nvPr>
        </p:nvSpPr>
        <p:spPr>
          <a:xfrm>
            <a:off x="6816725" y="548682"/>
            <a:ext cx="4859337" cy="1440456"/>
          </a:xfrm>
          <a:prstGeom prst="rect">
            <a:avLst/>
          </a:prstGeom>
        </p:spPr>
        <p:txBody>
          <a:bodyPr/>
          <a:lstStyle>
            <a:lvl1pPr marL="0" indent="0" algn="l">
              <a:buNone/>
              <a:defRPr sz="2800" b="1">
                <a:solidFill>
                  <a:schemeClr val="tx1"/>
                </a:solidFill>
                <a:latin typeface="Arial Black"/>
                <a:cs typeface="Arial Black"/>
              </a:defRPr>
            </a:lvl1pPr>
          </a:lstStyle>
          <a:p>
            <a:pPr lvl="0"/>
            <a:r>
              <a:rPr lang="fi-FI" err="1"/>
              <a:t>Fifti</a:t>
            </a:r>
            <a:r>
              <a:rPr lang="fi-FI"/>
              <a:t> otsikko vaalealla taustalla</a:t>
            </a:r>
          </a:p>
        </p:txBody>
      </p:sp>
      <p:pic>
        <p:nvPicPr>
          <p:cNvPr id="11" name="Picture 10">
            <a:extLst>
              <a:ext uri="{FF2B5EF4-FFF2-40B4-BE49-F238E27FC236}">
                <a16:creationId xmlns:a16="http://schemas.microsoft.com/office/drawing/2014/main" id="{0DB3CB5C-22E9-4042-92EE-7C27EA358EA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73908" y="6489700"/>
            <a:ext cx="962517" cy="181154"/>
          </a:xfrm>
          <a:prstGeom prst="rect">
            <a:avLst/>
          </a:prstGeom>
        </p:spPr>
      </p:pic>
      <p:sp>
        <p:nvSpPr>
          <p:cNvPr id="14" name="Text Placeholder 11">
            <a:extLst>
              <a:ext uri="{FF2B5EF4-FFF2-40B4-BE49-F238E27FC236}">
                <a16:creationId xmlns:a16="http://schemas.microsoft.com/office/drawing/2014/main" id="{47F9C5A6-7052-CE41-8D32-DE7769D502D4}"/>
              </a:ext>
            </a:extLst>
          </p:cNvPr>
          <p:cNvSpPr>
            <a:spLocks noGrp="1"/>
          </p:cNvSpPr>
          <p:nvPr>
            <p:ph type="body" sz="quarter" idx="20"/>
          </p:nvPr>
        </p:nvSpPr>
        <p:spPr>
          <a:xfrm>
            <a:off x="6816080" y="1989138"/>
            <a:ext cx="4859983" cy="4320182"/>
          </a:xfrm>
          <a:prstGeom prst="rect">
            <a:avLst/>
          </a:prstGeom>
        </p:spPr>
        <p:txBody>
          <a:bodyPr/>
          <a:lstStyle>
            <a:lvl1pPr marL="239178" marR="0" indent="-239178" algn="l" defTabSz="609585" rtl="0" eaLnBrk="1" fontAlgn="auto" latinLnBrk="0" hangingPunct="1">
              <a:lnSpc>
                <a:spcPct val="90000"/>
              </a:lnSpc>
              <a:spcBef>
                <a:spcPct val="20000"/>
              </a:spcBef>
              <a:spcAft>
                <a:spcPts val="0"/>
              </a:spcAft>
              <a:buClrTx/>
              <a:buSzTx/>
              <a:buFont typeface="Lucida Grande"/>
              <a:buChar char="-"/>
              <a:tabLst/>
              <a:defRPr sz="2133">
                <a:solidFill>
                  <a:schemeClr val="tx1"/>
                </a:solidFill>
                <a:latin typeface="Georgia"/>
                <a:cs typeface="Georgia"/>
              </a:defRPr>
            </a:lvl1pPr>
            <a:lvl2pPr marL="476239" indent="-237061" algn="l">
              <a:lnSpc>
                <a:spcPct val="90000"/>
              </a:lnSpc>
              <a:spcBef>
                <a:spcPts val="800"/>
              </a:spcBef>
              <a:buFont typeface="Georgia" panose="02040502050405020303" pitchFamily="18" charset="0"/>
              <a:buChar char="–"/>
              <a:defRPr sz="1867">
                <a:solidFill>
                  <a:schemeClr val="tx1"/>
                </a:solidFill>
                <a:latin typeface="Georgia"/>
                <a:cs typeface="Georgia"/>
              </a:defRPr>
            </a:lvl2pPr>
            <a:lvl3pPr marL="717533" indent="-228594" algn="l">
              <a:lnSpc>
                <a:spcPct val="90000"/>
              </a:lnSpc>
              <a:spcBef>
                <a:spcPts val="800"/>
              </a:spcBef>
              <a:buFont typeface="Georgia" panose="02040502050405020303" pitchFamily="18" charset="0"/>
              <a:buChar char="–"/>
              <a:defRPr sz="1600">
                <a:solidFill>
                  <a:schemeClr val="tx1"/>
                </a:solidFill>
                <a:latin typeface="Georgia"/>
                <a:cs typeface="Georgia"/>
              </a:defRPr>
            </a:lvl3pPr>
            <a:lvl4pPr marL="958827" indent="-228594" algn="l">
              <a:lnSpc>
                <a:spcPct val="90000"/>
              </a:lnSpc>
              <a:buFont typeface="Georgia" panose="02040502050405020303" pitchFamily="18" charset="0"/>
              <a:buChar char="–"/>
              <a:defRPr sz="1600">
                <a:solidFill>
                  <a:schemeClr val="tx1"/>
                </a:solidFill>
                <a:latin typeface="Georgia"/>
                <a:cs typeface="Georgia"/>
              </a:defRPr>
            </a:lvl4pPr>
            <a:lvl5pPr marL="143996" indent="-380990" algn="l">
              <a:buFont typeface="Arial"/>
              <a:buChar char="•"/>
              <a:defRPr sz="1867">
                <a:solidFill>
                  <a:schemeClr val="tx1"/>
                </a:solidFill>
                <a:latin typeface="Georgia"/>
                <a:cs typeface="Georgia"/>
              </a:defRPr>
            </a:lvl5pPr>
          </a:lstStyle>
          <a:p>
            <a:pPr lvl="0"/>
            <a:r>
              <a:rPr lang="fi-FI"/>
              <a:t>Muokkaa tekstin perustyylejä napsauttamalla</a:t>
            </a:r>
          </a:p>
          <a:p>
            <a:pPr lvl="1"/>
            <a:r>
              <a:rPr lang="fi-FI"/>
              <a:t>toinen taso</a:t>
            </a:r>
          </a:p>
          <a:p>
            <a:pPr lvl="2"/>
            <a:r>
              <a:rPr lang="fi-FI"/>
              <a:t>kolmas taso</a:t>
            </a:r>
          </a:p>
          <a:p>
            <a:pPr lvl="3"/>
            <a:r>
              <a:rPr lang="fi-FI"/>
              <a:t>neljäs taso</a:t>
            </a:r>
          </a:p>
        </p:txBody>
      </p:sp>
    </p:spTree>
    <p:extLst>
      <p:ext uri="{BB962C8B-B14F-4D97-AF65-F5344CB8AC3E}">
        <p14:creationId xmlns:p14="http://schemas.microsoft.com/office/powerpoint/2010/main" val="1146118847"/>
      </p:ext>
    </p:extLst>
  </p:cSld>
  <p:clrMapOvr>
    <a:masterClrMapping/>
  </p:clrMapOvr>
  <p:extLst>
    <p:ext uri="{DCECCB84-F9BA-43D5-87BE-67443E8EF086}">
      <p15:sldGuideLst xmlns:p15="http://schemas.microsoft.com/office/powerpoint/2012/main">
        <p15:guide id="1" pos="325">
          <p15:clr>
            <a:srgbClr val="FBAE40"/>
          </p15:clr>
        </p15:guide>
        <p15:guide id="2" pos="7355">
          <p15:clr>
            <a:srgbClr val="FBAE40"/>
          </p15:clr>
        </p15:guide>
      </p15:sldGuideLst>
    </p:ext>
  </p:extLst>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fifiti-fifti 2 (musta lukittu)">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7A240A0-EC0C-F849-919E-726CBE055A36}"/>
              </a:ext>
            </a:extLst>
          </p:cNvPr>
          <p:cNvSpPr/>
          <p:nvPr userDrawn="1"/>
        </p:nvSpPr>
        <p:spPr>
          <a:xfrm>
            <a:off x="6096000" y="0"/>
            <a:ext cx="6096000" cy="685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8" name="Tekstin paikkamerkki 6"/>
          <p:cNvSpPr>
            <a:spLocks noGrp="1"/>
          </p:cNvSpPr>
          <p:nvPr>
            <p:ph type="body" sz="quarter" idx="11"/>
          </p:nvPr>
        </p:nvSpPr>
        <p:spPr>
          <a:xfrm>
            <a:off x="515938" y="548680"/>
            <a:ext cx="4859337" cy="1248139"/>
          </a:xfrm>
          <a:prstGeom prst="rect">
            <a:avLst/>
          </a:prstGeom>
        </p:spPr>
        <p:txBody>
          <a:bodyPr/>
          <a:lstStyle>
            <a:lvl1pPr marL="0" indent="0" algn="l">
              <a:lnSpc>
                <a:spcPct val="100000"/>
              </a:lnSpc>
              <a:spcBef>
                <a:spcPts val="0"/>
              </a:spcBef>
              <a:buFont typeface="Arial"/>
              <a:buNone/>
              <a:defRPr sz="2800" b="1">
                <a:latin typeface="Arial Black"/>
                <a:cs typeface="Arial Black"/>
              </a:defRPr>
            </a:lvl1pPr>
            <a:lvl2pPr marL="380990" indent="-380990">
              <a:buFont typeface="Arial" panose="020B0604020202020204" pitchFamily="34" charset="0"/>
              <a:buChar char="•"/>
              <a:defRPr/>
            </a:lvl2pPr>
            <a:lvl3pPr marL="0" indent="0" algn="l">
              <a:spcBef>
                <a:spcPts val="0"/>
              </a:spcBef>
              <a:buFont typeface="Arial"/>
              <a:buNone/>
              <a:defRPr sz="2133"/>
            </a:lvl3pPr>
            <a:lvl4pPr marL="0" indent="0" algn="l">
              <a:spcBef>
                <a:spcPts val="0"/>
              </a:spcBef>
              <a:buFont typeface="Arial"/>
              <a:buNone/>
              <a:defRPr sz="2133"/>
            </a:lvl4pPr>
            <a:lvl5pPr marL="0" indent="0" algn="l">
              <a:spcBef>
                <a:spcPts val="0"/>
              </a:spcBef>
              <a:buFont typeface="Arial"/>
              <a:buNone/>
              <a:defRPr sz="2133"/>
            </a:lvl5pPr>
          </a:lstStyle>
          <a:p>
            <a:pPr lvl="0"/>
            <a:r>
              <a:rPr lang="fi-FI"/>
              <a:t>Muokkaa tekstin perustyylejä napsauttamalla</a:t>
            </a:r>
          </a:p>
        </p:txBody>
      </p:sp>
      <p:sp>
        <p:nvSpPr>
          <p:cNvPr id="10" name="Text Placeholder 11"/>
          <p:cNvSpPr>
            <a:spLocks noGrp="1"/>
          </p:cNvSpPr>
          <p:nvPr>
            <p:ph type="body" sz="quarter" idx="19"/>
          </p:nvPr>
        </p:nvSpPr>
        <p:spPr>
          <a:xfrm>
            <a:off x="515938" y="1989138"/>
            <a:ext cx="4859337" cy="4320182"/>
          </a:xfrm>
          <a:prstGeom prst="rect">
            <a:avLst/>
          </a:prstGeom>
        </p:spPr>
        <p:txBody>
          <a:bodyPr/>
          <a:lstStyle>
            <a:lvl1pPr marL="239178" marR="0" indent="-239178" algn="l" defTabSz="609585" rtl="0" eaLnBrk="1" fontAlgn="auto" latinLnBrk="0" hangingPunct="1">
              <a:lnSpc>
                <a:spcPct val="90000"/>
              </a:lnSpc>
              <a:spcBef>
                <a:spcPct val="20000"/>
              </a:spcBef>
              <a:spcAft>
                <a:spcPts val="0"/>
              </a:spcAft>
              <a:buClrTx/>
              <a:buSzTx/>
              <a:buFont typeface="Lucida Grande"/>
              <a:buChar char="-"/>
              <a:tabLst/>
              <a:defRPr sz="2133">
                <a:solidFill>
                  <a:schemeClr val="tx1"/>
                </a:solidFill>
                <a:latin typeface="Georgia"/>
                <a:cs typeface="Georgia"/>
              </a:defRPr>
            </a:lvl1pPr>
            <a:lvl2pPr marL="476239" indent="-237061" algn="l">
              <a:lnSpc>
                <a:spcPct val="90000"/>
              </a:lnSpc>
              <a:spcBef>
                <a:spcPts val="800"/>
              </a:spcBef>
              <a:buFont typeface="Georgia" panose="02040502050405020303" pitchFamily="18" charset="0"/>
              <a:buChar char="–"/>
              <a:defRPr sz="1867">
                <a:solidFill>
                  <a:schemeClr val="tx1"/>
                </a:solidFill>
                <a:latin typeface="Georgia"/>
                <a:cs typeface="Georgia"/>
              </a:defRPr>
            </a:lvl2pPr>
            <a:lvl3pPr marL="717533" indent="-228594" algn="l" defTabSz="715415">
              <a:lnSpc>
                <a:spcPct val="90000"/>
              </a:lnSpc>
              <a:spcBef>
                <a:spcPts val="800"/>
              </a:spcBef>
              <a:buFont typeface="Georgia" panose="02040502050405020303" pitchFamily="18" charset="0"/>
              <a:buChar char="–"/>
              <a:defRPr sz="1600">
                <a:solidFill>
                  <a:schemeClr val="tx1"/>
                </a:solidFill>
                <a:latin typeface="Georgia"/>
                <a:cs typeface="Georgia"/>
              </a:defRPr>
            </a:lvl3pPr>
            <a:lvl4pPr marL="958827" indent="-228594" algn="l">
              <a:lnSpc>
                <a:spcPct val="90000"/>
              </a:lnSpc>
              <a:buFont typeface="Georgia" panose="02040502050405020303" pitchFamily="18" charset="0"/>
              <a:buChar char="–"/>
              <a:defRPr sz="1600">
                <a:solidFill>
                  <a:schemeClr val="tx1"/>
                </a:solidFill>
                <a:latin typeface="Georgia"/>
                <a:cs typeface="Georgia"/>
              </a:defRPr>
            </a:lvl4pPr>
            <a:lvl5pPr marL="143996" indent="-380990" algn="l">
              <a:buFont typeface="Arial"/>
              <a:buChar char="•"/>
              <a:defRPr sz="1867">
                <a:solidFill>
                  <a:schemeClr val="tx1"/>
                </a:solidFill>
                <a:latin typeface="Georgia"/>
                <a:cs typeface="Georgia"/>
              </a:defRPr>
            </a:lvl5pPr>
          </a:lstStyle>
          <a:p>
            <a:pPr lvl="0"/>
            <a:r>
              <a:rPr lang="fi-FI"/>
              <a:t>Muokkaa tekstin perustyylejä napsauttamalla</a:t>
            </a:r>
          </a:p>
          <a:p>
            <a:pPr lvl="1"/>
            <a:r>
              <a:rPr lang="fi-FI"/>
              <a:t>toinen taso</a:t>
            </a:r>
          </a:p>
          <a:p>
            <a:pPr lvl="2"/>
            <a:r>
              <a:rPr lang="fi-FI"/>
              <a:t>kolmas taso</a:t>
            </a:r>
          </a:p>
          <a:p>
            <a:pPr lvl="3"/>
            <a:r>
              <a:rPr lang="fi-FI"/>
              <a:t>neljäs taso</a:t>
            </a:r>
          </a:p>
        </p:txBody>
      </p:sp>
      <p:pic>
        <p:nvPicPr>
          <p:cNvPr id="11" name="Picture 10">
            <a:extLst>
              <a:ext uri="{FF2B5EF4-FFF2-40B4-BE49-F238E27FC236}">
                <a16:creationId xmlns:a16="http://schemas.microsoft.com/office/drawing/2014/main" id="{5FCF7963-2318-CC45-A900-02136CBD6A61}"/>
              </a:ext>
            </a:extLst>
          </p:cNvPr>
          <p:cNvPicPr>
            <a:picLocks noChangeAspect="1"/>
          </p:cNvPicPr>
          <p:nvPr userDrawn="1"/>
        </p:nvPicPr>
        <p:blipFill>
          <a:blip r:embed="rId2"/>
          <a:stretch>
            <a:fillRect/>
          </a:stretch>
        </p:blipFill>
        <p:spPr>
          <a:xfrm>
            <a:off x="11073600" y="6490800"/>
            <a:ext cx="961200" cy="181192"/>
          </a:xfrm>
          <a:prstGeom prst="rect">
            <a:avLst/>
          </a:prstGeom>
        </p:spPr>
      </p:pic>
      <p:sp>
        <p:nvSpPr>
          <p:cNvPr id="12" name="Tekstin paikkamerkki 6">
            <a:extLst>
              <a:ext uri="{FF2B5EF4-FFF2-40B4-BE49-F238E27FC236}">
                <a16:creationId xmlns:a16="http://schemas.microsoft.com/office/drawing/2014/main" id="{1961626C-30E4-2049-AE46-DD755FE5AE68}"/>
              </a:ext>
            </a:extLst>
          </p:cNvPr>
          <p:cNvSpPr>
            <a:spLocks noGrp="1"/>
          </p:cNvSpPr>
          <p:nvPr>
            <p:ph type="body" sz="quarter" idx="20"/>
          </p:nvPr>
        </p:nvSpPr>
        <p:spPr>
          <a:xfrm>
            <a:off x="6816080" y="548680"/>
            <a:ext cx="4859983" cy="1248139"/>
          </a:xfrm>
          <a:prstGeom prst="rect">
            <a:avLst/>
          </a:prstGeom>
        </p:spPr>
        <p:txBody>
          <a:bodyPr/>
          <a:lstStyle>
            <a:lvl1pPr marL="0" indent="0" algn="l">
              <a:lnSpc>
                <a:spcPct val="100000"/>
              </a:lnSpc>
              <a:spcBef>
                <a:spcPts val="0"/>
              </a:spcBef>
              <a:buFont typeface="Arial"/>
              <a:buNone/>
              <a:defRPr sz="2800" b="1">
                <a:solidFill>
                  <a:schemeClr val="bg1"/>
                </a:solidFill>
                <a:latin typeface="Arial Black"/>
                <a:cs typeface="Arial Black"/>
              </a:defRPr>
            </a:lvl1pPr>
            <a:lvl2pPr marL="380990" indent="-380990">
              <a:buFont typeface="Arial" panose="020B0604020202020204" pitchFamily="34" charset="0"/>
              <a:buChar char="•"/>
              <a:defRPr/>
            </a:lvl2pPr>
            <a:lvl3pPr marL="0" indent="0" algn="l">
              <a:spcBef>
                <a:spcPts val="0"/>
              </a:spcBef>
              <a:buFont typeface="Arial"/>
              <a:buNone/>
              <a:defRPr sz="2133"/>
            </a:lvl3pPr>
            <a:lvl4pPr marL="0" indent="0" algn="l">
              <a:spcBef>
                <a:spcPts val="0"/>
              </a:spcBef>
              <a:buFont typeface="Arial"/>
              <a:buNone/>
              <a:defRPr sz="2133"/>
            </a:lvl4pPr>
            <a:lvl5pPr marL="0" indent="0" algn="l">
              <a:spcBef>
                <a:spcPts val="0"/>
              </a:spcBef>
              <a:buFont typeface="Arial"/>
              <a:buNone/>
              <a:defRPr sz="2133"/>
            </a:lvl5pPr>
          </a:lstStyle>
          <a:p>
            <a:pPr lvl="0"/>
            <a:r>
              <a:rPr lang="fi-FI"/>
              <a:t>Muokkaa tekstin perustyylejä napsauttamalla</a:t>
            </a:r>
          </a:p>
        </p:txBody>
      </p:sp>
      <p:sp>
        <p:nvSpPr>
          <p:cNvPr id="13" name="Text Placeholder 11">
            <a:extLst>
              <a:ext uri="{FF2B5EF4-FFF2-40B4-BE49-F238E27FC236}">
                <a16:creationId xmlns:a16="http://schemas.microsoft.com/office/drawing/2014/main" id="{6C0B2B0D-7643-4340-BA07-93F51A1FD740}"/>
              </a:ext>
            </a:extLst>
          </p:cNvPr>
          <p:cNvSpPr>
            <a:spLocks noGrp="1"/>
          </p:cNvSpPr>
          <p:nvPr>
            <p:ph type="body" sz="quarter" idx="21"/>
          </p:nvPr>
        </p:nvSpPr>
        <p:spPr>
          <a:xfrm>
            <a:off x="6816080" y="1989138"/>
            <a:ext cx="4859983" cy="4320182"/>
          </a:xfrm>
          <a:prstGeom prst="rect">
            <a:avLst/>
          </a:prstGeom>
        </p:spPr>
        <p:txBody>
          <a:bodyPr/>
          <a:lstStyle>
            <a:lvl1pPr marL="239178" marR="0" indent="-239178" algn="l" defTabSz="609585" rtl="0" eaLnBrk="1" fontAlgn="auto" latinLnBrk="0" hangingPunct="1">
              <a:lnSpc>
                <a:spcPct val="90000"/>
              </a:lnSpc>
              <a:spcBef>
                <a:spcPct val="20000"/>
              </a:spcBef>
              <a:spcAft>
                <a:spcPts val="0"/>
              </a:spcAft>
              <a:buClrTx/>
              <a:buSzTx/>
              <a:buFont typeface="Lucida Grande"/>
              <a:buChar char="-"/>
              <a:tabLst/>
              <a:defRPr sz="2133">
                <a:solidFill>
                  <a:schemeClr val="bg1"/>
                </a:solidFill>
                <a:latin typeface="Georgia"/>
                <a:cs typeface="Georgia"/>
              </a:defRPr>
            </a:lvl1pPr>
            <a:lvl2pPr marL="476239" indent="-237061" algn="l">
              <a:lnSpc>
                <a:spcPct val="90000"/>
              </a:lnSpc>
              <a:spcBef>
                <a:spcPts val="800"/>
              </a:spcBef>
              <a:buFont typeface="Georgia" panose="02040502050405020303" pitchFamily="18" charset="0"/>
              <a:buChar char="–"/>
              <a:defRPr sz="1867">
                <a:solidFill>
                  <a:schemeClr val="bg1"/>
                </a:solidFill>
                <a:latin typeface="Georgia"/>
                <a:cs typeface="Georgia"/>
              </a:defRPr>
            </a:lvl2pPr>
            <a:lvl3pPr marL="717533" indent="-228594" algn="l" defTabSz="715415">
              <a:lnSpc>
                <a:spcPct val="90000"/>
              </a:lnSpc>
              <a:spcBef>
                <a:spcPts val="800"/>
              </a:spcBef>
              <a:buFont typeface="Georgia" panose="02040502050405020303" pitchFamily="18" charset="0"/>
              <a:buChar char="–"/>
              <a:defRPr sz="1600">
                <a:solidFill>
                  <a:schemeClr val="bg1"/>
                </a:solidFill>
                <a:latin typeface="Georgia"/>
                <a:cs typeface="Georgia"/>
              </a:defRPr>
            </a:lvl3pPr>
            <a:lvl4pPr marL="958827" indent="-228594" algn="l">
              <a:lnSpc>
                <a:spcPct val="90000"/>
              </a:lnSpc>
              <a:buFont typeface="Georgia" panose="02040502050405020303" pitchFamily="18" charset="0"/>
              <a:buChar char="–"/>
              <a:defRPr sz="1600">
                <a:solidFill>
                  <a:schemeClr val="bg1"/>
                </a:solidFill>
                <a:latin typeface="Georgia"/>
                <a:cs typeface="Georgia"/>
              </a:defRPr>
            </a:lvl4pPr>
            <a:lvl5pPr marL="143996" indent="-380990" algn="l">
              <a:buFont typeface="Arial"/>
              <a:buChar char="•"/>
              <a:defRPr sz="1867">
                <a:solidFill>
                  <a:schemeClr val="tx1"/>
                </a:solidFill>
                <a:latin typeface="Georgia"/>
                <a:cs typeface="Georgia"/>
              </a:defRPr>
            </a:lvl5pPr>
          </a:lstStyle>
          <a:p>
            <a:pPr lvl="0"/>
            <a:r>
              <a:rPr lang="fi-FI"/>
              <a:t>Muokkaa tekstin perustyylejä napsauttamalla</a:t>
            </a:r>
          </a:p>
          <a:p>
            <a:pPr lvl="1"/>
            <a:r>
              <a:rPr lang="fi-FI"/>
              <a:t>toinen taso</a:t>
            </a:r>
          </a:p>
          <a:p>
            <a:pPr lvl="2"/>
            <a:r>
              <a:rPr lang="fi-FI"/>
              <a:t>kolmas taso</a:t>
            </a:r>
          </a:p>
          <a:p>
            <a:pPr lvl="3"/>
            <a:r>
              <a:rPr lang="fi-FI"/>
              <a:t>neljäs taso</a:t>
            </a:r>
          </a:p>
        </p:txBody>
      </p:sp>
    </p:spTree>
    <p:extLst>
      <p:ext uri="{BB962C8B-B14F-4D97-AF65-F5344CB8AC3E}">
        <p14:creationId xmlns:p14="http://schemas.microsoft.com/office/powerpoint/2010/main" val="347129050"/>
      </p:ext>
    </p:extLst>
  </p:cSld>
  <p:clrMapOvr>
    <a:masterClrMapping/>
  </p:clrMapOvr>
  <p:extLst>
    <p:ext uri="{DCECCB84-F9BA-43D5-87BE-67443E8EF086}">
      <p15:sldGuideLst xmlns:p15="http://schemas.microsoft.com/office/powerpoint/2012/main">
        <p15:guide id="1" pos="325">
          <p15:clr>
            <a:srgbClr val="FBAE40"/>
          </p15:clr>
        </p15:guide>
        <p15:guide id="2" pos="7355">
          <p15:clr>
            <a:srgbClr val="FBAE40"/>
          </p15:clr>
        </p15:guide>
      </p15:sldGuideLst>
    </p:ext>
  </p:extLst>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luettelo VP">
    <p:spTree>
      <p:nvGrpSpPr>
        <p:cNvPr id="1" name=""/>
        <p:cNvGrpSpPr/>
        <p:nvPr/>
      </p:nvGrpSpPr>
      <p:grpSpPr>
        <a:xfrm>
          <a:off x="0" y="0"/>
          <a:ext cx="0" cy="0"/>
          <a:chOff x="0" y="0"/>
          <a:chExt cx="0" cy="0"/>
        </a:xfrm>
      </p:grpSpPr>
      <p:sp>
        <p:nvSpPr>
          <p:cNvPr id="2" name="Title 1"/>
          <p:cNvSpPr>
            <a:spLocks noGrp="1"/>
          </p:cNvSpPr>
          <p:nvPr>
            <p:ph type="title"/>
          </p:nvPr>
        </p:nvSpPr>
        <p:spPr>
          <a:xfrm>
            <a:off x="1055688" y="548681"/>
            <a:ext cx="10080625" cy="1078364"/>
          </a:xfrm>
          <a:prstGeom prst="rect">
            <a:avLst/>
          </a:prstGeom>
        </p:spPr>
        <p:txBody>
          <a:bodyPr anchor="t"/>
          <a:lstStyle>
            <a:lvl1pPr algn="l">
              <a:defRPr sz="3200"/>
            </a:lvl1pPr>
          </a:lstStyle>
          <a:p>
            <a:r>
              <a:rPr lang="fi-FI"/>
              <a:t>Muokkaa ots. perustyyl. napsautt.</a:t>
            </a:r>
            <a:endParaRPr lang="en-US"/>
          </a:p>
        </p:txBody>
      </p:sp>
      <p:sp>
        <p:nvSpPr>
          <p:cNvPr id="34" name="Text Placeholder 33"/>
          <p:cNvSpPr>
            <a:spLocks noGrp="1"/>
          </p:cNvSpPr>
          <p:nvPr userDrawn="1">
            <p:ph type="body" sz="quarter" idx="13"/>
          </p:nvPr>
        </p:nvSpPr>
        <p:spPr>
          <a:xfrm>
            <a:off x="1775805" y="1605095"/>
            <a:ext cx="9360508" cy="768085"/>
          </a:xfrm>
          <a:prstGeom prst="rect">
            <a:avLst/>
          </a:prstGeom>
        </p:spPr>
        <p:txBody>
          <a:bodyPr anchor="ctr"/>
          <a:lstStyle>
            <a:lvl1pPr marL="0" indent="0" algn="l">
              <a:buNone/>
              <a:defRPr sz="2133" b="0" i="0">
                <a:latin typeface="Georgia"/>
                <a:cs typeface="Georgia"/>
              </a:defRPr>
            </a:lvl1pPr>
            <a:lvl2pPr algn="l">
              <a:defRPr sz="1867" b="1" i="0">
                <a:latin typeface="Arial"/>
                <a:cs typeface="Arial"/>
              </a:defRPr>
            </a:lvl2pPr>
            <a:lvl3pPr algn="l">
              <a:defRPr sz="1867" b="1" i="0">
                <a:latin typeface="Arial"/>
                <a:cs typeface="Arial"/>
              </a:defRPr>
            </a:lvl3pPr>
            <a:lvl4pPr algn="l">
              <a:defRPr sz="1867" b="1" i="0">
                <a:latin typeface="Arial"/>
                <a:cs typeface="Arial"/>
              </a:defRPr>
            </a:lvl4pPr>
            <a:lvl5pPr algn="l">
              <a:defRPr sz="1867" b="1" i="0">
                <a:latin typeface="Arial"/>
                <a:cs typeface="Arial"/>
              </a:defRPr>
            </a:lvl5pPr>
          </a:lstStyle>
          <a:p>
            <a:pPr lvl="0"/>
            <a:r>
              <a:rPr lang="fi-FI"/>
              <a:t>Muokkaa tekstin perustyylejä napsauttamalla</a:t>
            </a:r>
          </a:p>
        </p:txBody>
      </p:sp>
      <p:sp>
        <p:nvSpPr>
          <p:cNvPr id="35" name="Text Placeholder 33"/>
          <p:cNvSpPr>
            <a:spLocks noGrp="1"/>
          </p:cNvSpPr>
          <p:nvPr userDrawn="1">
            <p:ph type="body" sz="quarter" idx="14"/>
          </p:nvPr>
        </p:nvSpPr>
        <p:spPr>
          <a:xfrm>
            <a:off x="1774826" y="2506683"/>
            <a:ext cx="9361488" cy="766399"/>
          </a:xfrm>
          <a:prstGeom prst="rect">
            <a:avLst/>
          </a:prstGeom>
        </p:spPr>
        <p:txBody>
          <a:bodyPr anchor="ctr"/>
          <a:lstStyle>
            <a:lvl1pPr marL="0" indent="0" algn="l">
              <a:buNone/>
              <a:defRPr lang="fi-FI" sz="2133" b="0" i="0" kern="1200" dirty="0" err="1">
                <a:solidFill>
                  <a:schemeClr val="tx1"/>
                </a:solidFill>
                <a:latin typeface="Georgia"/>
                <a:ea typeface="+mn-ea"/>
                <a:cs typeface="Georgia"/>
              </a:defRPr>
            </a:lvl1pPr>
            <a:lvl2pPr algn="l">
              <a:defRPr sz="1867" b="1" i="0">
                <a:latin typeface="Arial"/>
                <a:cs typeface="Arial"/>
              </a:defRPr>
            </a:lvl2pPr>
            <a:lvl3pPr algn="l">
              <a:defRPr sz="1867" b="1" i="0">
                <a:latin typeface="Arial"/>
                <a:cs typeface="Arial"/>
              </a:defRPr>
            </a:lvl3pPr>
            <a:lvl4pPr algn="l">
              <a:defRPr sz="1867" b="1" i="0">
                <a:latin typeface="Arial"/>
                <a:cs typeface="Arial"/>
              </a:defRPr>
            </a:lvl4pPr>
            <a:lvl5pPr algn="l">
              <a:defRPr sz="1867" b="1" i="0">
                <a:latin typeface="Arial"/>
                <a:cs typeface="Arial"/>
              </a:defRPr>
            </a:lvl5pPr>
          </a:lstStyle>
          <a:p>
            <a:pPr lvl="0"/>
            <a:r>
              <a:rPr lang="fi-FI"/>
              <a:t>Muokkaa tekstin perustyylejä napsauttamalla</a:t>
            </a:r>
          </a:p>
        </p:txBody>
      </p:sp>
      <p:sp>
        <p:nvSpPr>
          <p:cNvPr id="36" name="Text Placeholder 33"/>
          <p:cNvSpPr>
            <a:spLocks noGrp="1"/>
          </p:cNvSpPr>
          <p:nvPr userDrawn="1">
            <p:ph type="body" sz="quarter" idx="15"/>
          </p:nvPr>
        </p:nvSpPr>
        <p:spPr>
          <a:xfrm>
            <a:off x="1775805" y="3406585"/>
            <a:ext cx="9360508" cy="766399"/>
          </a:xfrm>
          <a:prstGeom prst="rect">
            <a:avLst/>
          </a:prstGeom>
        </p:spPr>
        <p:txBody>
          <a:bodyPr anchor="ctr"/>
          <a:lstStyle>
            <a:lvl1pPr marL="0" indent="0" algn="l">
              <a:buNone/>
              <a:defRPr lang="fi-FI" sz="2133" b="0" i="0" kern="1200" dirty="0" err="1">
                <a:solidFill>
                  <a:schemeClr val="tx1"/>
                </a:solidFill>
                <a:latin typeface="Georgia"/>
                <a:ea typeface="+mn-ea"/>
                <a:cs typeface="Georgia"/>
              </a:defRPr>
            </a:lvl1pPr>
            <a:lvl2pPr algn="l">
              <a:defRPr sz="1867" b="1" i="0">
                <a:latin typeface="Arial"/>
                <a:cs typeface="Arial"/>
              </a:defRPr>
            </a:lvl2pPr>
            <a:lvl3pPr algn="l">
              <a:defRPr sz="1867" b="1" i="0">
                <a:latin typeface="Arial"/>
                <a:cs typeface="Arial"/>
              </a:defRPr>
            </a:lvl3pPr>
            <a:lvl4pPr algn="l">
              <a:defRPr sz="1867" b="1" i="0">
                <a:latin typeface="Arial"/>
                <a:cs typeface="Arial"/>
              </a:defRPr>
            </a:lvl4pPr>
            <a:lvl5pPr algn="l">
              <a:defRPr sz="1867" b="1" i="0">
                <a:latin typeface="Arial"/>
                <a:cs typeface="Arial"/>
              </a:defRPr>
            </a:lvl5pPr>
          </a:lstStyle>
          <a:p>
            <a:pPr lvl="0"/>
            <a:r>
              <a:rPr lang="fi-FI"/>
              <a:t>Muokkaa tekstin perustyylejä napsauttamalla</a:t>
            </a:r>
          </a:p>
        </p:txBody>
      </p:sp>
      <p:sp>
        <p:nvSpPr>
          <p:cNvPr id="37" name="Text Placeholder 33"/>
          <p:cNvSpPr>
            <a:spLocks noGrp="1"/>
          </p:cNvSpPr>
          <p:nvPr userDrawn="1">
            <p:ph type="body" sz="quarter" idx="16"/>
          </p:nvPr>
        </p:nvSpPr>
        <p:spPr>
          <a:xfrm>
            <a:off x="1774825" y="4306487"/>
            <a:ext cx="9361488" cy="766399"/>
          </a:xfrm>
          <a:prstGeom prst="rect">
            <a:avLst/>
          </a:prstGeom>
        </p:spPr>
        <p:txBody>
          <a:bodyPr anchor="ctr"/>
          <a:lstStyle>
            <a:lvl1pPr marL="0" indent="0" algn="l">
              <a:buNone/>
              <a:defRPr lang="fi-FI" sz="2133" b="0" i="0" kern="1200" dirty="0" err="1">
                <a:solidFill>
                  <a:schemeClr val="tx1"/>
                </a:solidFill>
                <a:latin typeface="Georgia"/>
                <a:ea typeface="+mn-ea"/>
                <a:cs typeface="Georgia"/>
              </a:defRPr>
            </a:lvl1pPr>
            <a:lvl2pPr algn="l">
              <a:defRPr sz="1867" b="1" i="0">
                <a:latin typeface="Arial"/>
                <a:cs typeface="Arial"/>
              </a:defRPr>
            </a:lvl2pPr>
            <a:lvl3pPr algn="l">
              <a:defRPr sz="1867" b="1" i="0">
                <a:latin typeface="Arial"/>
                <a:cs typeface="Arial"/>
              </a:defRPr>
            </a:lvl3pPr>
            <a:lvl4pPr algn="l">
              <a:defRPr sz="1867" b="1" i="0">
                <a:latin typeface="Arial"/>
                <a:cs typeface="Arial"/>
              </a:defRPr>
            </a:lvl4pPr>
            <a:lvl5pPr algn="l">
              <a:defRPr sz="1867" b="1" i="0">
                <a:latin typeface="Arial"/>
                <a:cs typeface="Arial"/>
              </a:defRPr>
            </a:lvl5pPr>
          </a:lstStyle>
          <a:p>
            <a:pPr lvl="0"/>
            <a:r>
              <a:rPr lang="fi-FI"/>
              <a:t>Muokkaa tekstin perustyylejä napsauttamalla</a:t>
            </a:r>
          </a:p>
        </p:txBody>
      </p:sp>
      <p:sp>
        <p:nvSpPr>
          <p:cNvPr id="38" name="Text Placeholder 33"/>
          <p:cNvSpPr>
            <a:spLocks noGrp="1"/>
          </p:cNvSpPr>
          <p:nvPr userDrawn="1">
            <p:ph type="body" sz="quarter" idx="17"/>
          </p:nvPr>
        </p:nvSpPr>
        <p:spPr>
          <a:xfrm>
            <a:off x="1774825" y="5206388"/>
            <a:ext cx="9361488" cy="766399"/>
          </a:xfrm>
          <a:prstGeom prst="rect">
            <a:avLst/>
          </a:prstGeom>
        </p:spPr>
        <p:txBody>
          <a:bodyPr anchor="ctr"/>
          <a:lstStyle>
            <a:lvl1pPr marL="0" indent="0" algn="l">
              <a:buNone/>
              <a:defRPr lang="fi-FI" sz="2133" b="0" i="0" kern="1200" dirty="0" err="1">
                <a:solidFill>
                  <a:schemeClr val="tx1"/>
                </a:solidFill>
                <a:latin typeface="Georgia"/>
                <a:ea typeface="+mn-ea"/>
                <a:cs typeface="Georgia"/>
              </a:defRPr>
            </a:lvl1pPr>
            <a:lvl2pPr algn="l">
              <a:defRPr sz="1867" b="1" i="0">
                <a:latin typeface="Arial"/>
                <a:cs typeface="Arial"/>
              </a:defRPr>
            </a:lvl2pPr>
            <a:lvl3pPr algn="l">
              <a:defRPr sz="1867" b="1" i="0">
                <a:latin typeface="Arial"/>
                <a:cs typeface="Arial"/>
              </a:defRPr>
            </a:lvl3pPr>
            <a:lvl4pPr algn="l">
              <a:defRPr sz="1867" b="1" i="0">
                <a:latin typeface="Arial"/>
                <a:cs typeface="Arial"/>
              </a:defRPr>
            </a:lvl4pPr>
            <a:lvl5pPr algn="l">
              <a:defRPr sz="1867" b="1" i="0">
                <a:latin typeface="Arial"/>
                <a:cs typeface="Arial"/>
              </a:defRPr>
            </a:lvl5pPr>
          </a:lstStyle>
          <a:p>
            <a:pPr lvl="0"/>
            <a:r>
              <a:rPr lang="fi-FI"/>
              <a:t>Muokkaa tekstin perustyylejä napsauttamalla</a:t>
            </a:r>
          </a:p>
        </p:txBody>
      </p:sp>
      <p:pic>
        <p:nvPicPr>
          <p:cNvPr id="10" name="Picture 9">
            <a:extLst>
              <a:ext uri="{FF2B5EF4-FFF2-40B4-BE49-F238E27FC236}">
                <a16:creationId xmlns:a16="http://schemas.microsoft.com/office/drawing/2014/main" id="{2B2D61E7-C676-CB4B-A88C-6D5E87ED057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73908" y="6489700"/>
            <a:ext cx="962517" cy="181154"/>
          </a:xfrm>
          <a:prstGeom prst="rect">
            <a:avLst/>
          </a:prstGeom>
        </p:spPr>
      </p:pic>
      <p:sp>
        <p:nvSpPr>
          <p:cNvPr id="3" name="Dian numeron paikkamerkki 2">
            <a:extLst>
              <a:ext uri="{FF2B5EF4-FFF2-40B4-BE49-F238E27FC236}">
                <a16:creationId xmlns:a16="http://schemas.microsoft.com/office/drawing/2014/main" id="{393B997C-7668-4298-BA40-150098A4EF38}"/>
              </a:ext>
            </a:extLst>
          </p:cNvPr>
          <p:cNvSpPr>
            <a:spLocks noGrp="1"/>
          </p:cNvSpPr>
          <p:nvPr>
            <p:ph type="sldNum" sz="quarter" idx="18"/>
          </p:nvPr>
        </p:nvSpPr>
        <p:spPr/>
        <p:txBody>
          <a:bodyPr/>
          <a:lstStyle/>
          <a:p>
            <a:pPr algn="ctr"/>
            <a:fld id="{3E078C10-ABC5-4EF7-9B5E-599CE2B16BF5}" type="slidenum">
              <a:rPr lang="LID4096" smtClean="0"/>
              <a:pPr algn="ctr"/>
              <a:t>‹#›</a:t>
            </a:fld>
            <a:endParaRPr lang="LID4096"/>
          </a:p>
        </p:txBody>
      </p:sp>
    </p:spTree>
    <p:extLst>
      <p:ext uri="{BB962C8B-B14F-4D97-AF65-F5344CB8AC3E}">
        <p14:creationId xmlns:p14="http://schemas.microsoft.com/office/powerpoint/2010/main" val="3870046459"/>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luettelo TP">
    <p:bg>
      <p:bgPr>
        <a:solidFill>
          <a:schemeClr val="tx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3C4AC27-49F9-BB4D-81D3-665AB744D256}"/>
              </a:ext>
            </a:extLst>
          </p:cNvPr>
          <p:cNvPicPr>
            <a:picLocks noChangeAspect="1"/>
          </p:cNvPicPr>
          <p:nvPr userDrawn="1"/>
        </p:nvPicPr>
        <p:blipFill>
          <a:blip r:embed="rId2"/>
          <a:stretch>
            <a:fillRect/>
          </a:stretch>
        </p:blipFill>
        <p:spPr>
          <a:xfrm>
            <a:off x="11073600" y="6490800"/>
            <a:ext cx="961200" cy="181192"/>
          </a:xfrm>
          <a:prstGeom prst="rect">
            <a:avLst/>
          </a:prstGeom>
        </p:spPr>
      </p:pic>
      <p:sp>
        <p:nvSpPr>
          <p:cNvPr id="12" name="Title 1">
            <a:extLst>
              <a:ext uri="{FF2B5EF4-FFF2-40B4-BE49-F238E27FC236}">
                <a16:creationId xmlns:a16="http://schemas.microsoft.com/office/drawing/2014/main" id="{DB477874-8C1D-E94F-A3D8-E16F5E599716}"/>
              </a:ext>
            </a:extLst>
          </p:cNvPr>
          <p:cNvSpPr>
            <a:spLocks noGrp="1"/>
          </p:cNvSpPr>
          <p:nvPr>
            <p:ph type="title"/>
          </p:nvPr>
        </p:nvSpPr>
        <p:spPr>
          <a:xfrm>
            <a:off x="1055688" y="548681"/>
            <a:ext cx="10080625" cy="1078364"/>
          </a:xfrm>
          <a:prstGeom prst="rect">
            <a:avLst/>
          </a:prstGeom>
        </p:spPr>
        <p:txBody>
          <a:bodyPr anchor="t"/>
          <a:lstStyle>
            <a:lvl1pPr algn="l">
              <a:defRPr sz="3200">
                <a:solidFill>
                  <a:schemeClr val="bg1"/>
                </a:solidFill>
              </a:defRPr>
            </a:lvl1pPr>
          </a:lstStyle>
          <a:p>
            <a:r>
              <a:rPr lang="fi-FI"/>
              <a:t>Muokkaa ots. perustyyl. napsautt.</a:t>
            </a:r>
            <a:endParaRPr lang="en-US"/>
          </a:p>
        </p:txBody>
      </p:sp>
      <p:sp>
        <p:nvSpPr>
          <p:cNvPr id="13" name="Text Placeholder 33">
            <a:extLst>
              <a:ext uri="{FF2B5EF4-FFF2-40B4-BE49-F238E27FC236}">
                <a16:creationId xmlns:a16="http://schemas.microsoft.com/office/drawing/2014/main" id="{144EC256-532F-144F-A18F-24538A30820C}"/>
              </a:ext>
            </a:extLst>
          </p:cNvPr>
          <p:cNvSpPr>
            <a:spLocks noGrp="1"/>
          </p:cNvSpPr>
          <p:nvPr>
            <p:ph type="body" sz="quarter" idx="13"/>
          </p:nvPr>
        </p:nvSpPr>
        <p:spPr>
          <a:xfrm>
            <a:off x="1775805" y="1605095"/>
            <a:ext cx="9360508" cy="768085"/>
          </a:xfrm>
          <a:prstGeom prst="rect">
            <a:avLst/>
          </a:prstGeom>
        </p:spPr>
        <p:txBody>
          <a:bodyPr anchor="ctr"/>
          <a:lstStyle>
            <a:lvl1pPr marL="0" indent="0" algn="l">
              <a:buNone/>
              <a:defRPr sz="2133" b="0" i="0">
                <a:solidFill>
                  <a:schemeClr val="bg1"/>
                </a:solidFill>
                <a:latin typeface="Georgia"/>
                <a:cs typeface="Georgia"/>
              </a:defRPr>
            </a:lvl1pPr>
            <a:lvl2pPr algn="l">
              <a:defRPr sz="1867" b="1" i="0">
                <a:latin typeface="Arial"/>
                <a:cs typeface="Arial"/>
              </a:defRPr>
            </a:lvl2pPr>
            <a:lvl3pPr algn="l">
              <a:defRPr sz="1867" b="1" i="0">
                <a:latin typeface="Arial"/>
                <a:cs typeface="Arial"/>
              </a:defRPr>
            </a:lvl3pPr>
            <a:lvl4pPr algn="l">
              <a:defRPr sz="1867" b="1" i="0">
                <a:latin typeface="Arial"/>
                <a:cs typeface="Arial"/>
              </a:defRPr>
            </a:lvl4pPr>
            <a:lvl5pPr algn="l">
              <a:defRPr sz="1867" b="1" i="0">
                <a:latin typeface="Arial"/>
                <a:cs typeface="Arial"/>
              </a:defRPr>
            </a:lvl5pPr>
          </a:lstStyle>
          <a:p>
            <a:pPr lvl="0"/>
            <a:r>
              <a:rPr lang="fi-FI"/>
              <a:t>Muokkaa tekstin perustyylejä napsauttamalla</a:t>
            </a:r>
          </a:p>
        </p:txBody>
      </p:sp>
      <p:sp>
        <p:nvSpPr>
          <p:cNvPr id="14" name="Text Placeholder 33">
            <a:extLst>
              <a:ext uri="{FF2B5EF4-FFF2-40B4-BE49-F238E27FC236}">
                <a16:creationId xmlns:a16="http://schemas.microsoft.com/office/drawing/2014/main" id="{1D88BC63-4704-6447-AB37-6224F6547DEA}"/>
              </a:ext>
            </a:extLst>
          </p:cNvPr>
          <p:cNvSpPr>
            <a:spLocks noGrp="1"/>
          </p:cNvSpPr>
          <p:nvPr>
            <p:ph type="body" sz="quarter" idx="14"/>
          </p:nvPr>
        </p:nvSpPr>
        <p:spPr>
          <a:xfrm>
            <a:off x="1774826" y="2506683"/>
            <a:ext cx="9361488" cy="766399"/>
          </a:xfrm>
          <a:prstGeom prst="rect">
            <a:avLst/>
          </a:prstGeom>
        </p:spPr>
        <p:txBody>
          <a:bodyPr anchor="ctr"/>
          <a:lstStyle>
            <a:lvl1pPr marL="0" indent="0" algn="l">
              <a:buNone/>
              <a:defRPr lang="fi-FI" sz="2133" b="0" i="0" kern="1200" dirty="0" err="1">
                <a:solidFill>
                  <a:schemeClr val="bg1"/>
                </a:solidFill>
                <a:latin typeface="Georgia"/>
                <a:ea typeface="+mn-ea"/>
                <a:cs typeface="Georgia"/>
              </a:defRPr>
            </a:lvl1pPr>
            <a:lvl2pPr algn="l">
              <a:defRPr sz="1867" b="1" i="0">
                <a:latin typeface="Arial"/>
                <a:cs typeface="Arial"/>
              </a:defRPr>
            </a:lvl2pPr>
            <a:lvl3pPr algn="l">
              <a:defRPr sz="1867" b="1" i="0">
                <a:latin typeface="Arial"/>
                <a:cs typeface="Arial"/>
              </a:defRPr>
            </a:lvl3pPr>
            <a:lvl4pPr algn="l">
              <a:defRPr sz="1867" b="1" i="0">
                <a:latin typeface="Arial"/>
                <a:cs typeface="Arial"/>
              </a:defRPr>
            </a:lvl4pPr>
            <a:lvl5pPr algn="l">
              <a:defRPr sz="1867" b="1" i="0">
                <a:latin typeface="Arial"/>
                <a:cs typeface="Arial"/>
              </a:defRPr>
            </a:lvl5pPr>
          </a:lstStyle>
          <a:p>
            <a:pPr lvl="0"/>
            <a:r>
              <a:rPr lang="fi-FI"/>
              <a:t>Muokkaa tekstin perustyylejä napsauttamalla</a:t>
            </a:r>
          </a:p>
        </p:txBody>
      </p:sp>
      <p:sp>
        <p:nvSpPr>
          <p:cNvPr id="15" name="Text Placeholder 33">
            <a:extLst>
              <a:ext uri="{FF2B5EF4-FFF2-40B4-BE49-F238E27FC236}">
                <a16:creationId xmlns:a16="http://schemas.microsoft.com/office/drawing/2014/main" id="{D2C5BCCD-F064-7943-BCBE-33C3DA3694E7}"/>
              </a:ext>
            </a:extLst>
          </p:cNvPr>
          <p:cNvSpPr>
            <a:spLocks noGrp="1"/>
          </p:cNvSpPr>
          <p:nvPr>
            <p:ph type="body" sz="quarter" idx="15"/>
          </p:nvPr>
        </p:nvSpPr>
        <p:spPr>
          <a:xfrm>
            <a:off x="1775805" y="3406585"/>
            <a:ext cx="9360508" cy="766399"/>
          </a:xfrm>
          <a:prstGeom prst="rect">
            <a:avLst/>
          </a:prstGeom>
        </p:spPr>
        <p:txBody>
          <a:bodyPr anchor="ctr"/>
          <a:lstStyle>
            <a:lvl1pPr marL="0" indent="0" algn="l">
              <a:buNone/>
              <a:defRPr lang="fi-FI" sz="2133" b="0" i="0" kern="1200" dirty="0" err="1">
                <a:solidFill>
                  <a:schemeClr val="bg1"/>
                </a:solidFill>
                <a:latin typeface="Georgia"/>
                <a:ea typeface="+mn-ea"/>
                <a:cs typeface="Georgia"/>
              </a:defRPr>
            </a:lvl1pPr>
            <a:lvl2pPr algn="l">
              <a:defRPr sz="1867" b="1" i="0">
                <a:latin typeface="Arial"/>
                <a:cs typeface="Arial"/>
              </a:defRPr>
            </a:lvl2pPr>
            <a:lvl3pPr algn="l">
              <a:defRPr sz="1867" b="1" i="0">
                <a:latin typeface="Arial"/>
                <a:cs typeface="Arial"/>
              </a:defRPr>
            </a:lvl3pPr>
            <a:lvl4pPr algn="l">
              <a:defRPr sz="1867" b="1" i="0">
                <a:latin typeface="Arial"/>
                <a:cs typeface="Arial"/>
              </a:defRPr>
            </a:lvl4pPr>
            <a:lvl5pPr algn="l">
              <a:defRPr sz="1867" b="1" i="0">
                <a:latin typeface="Arial"/>
                <a:cs typeface="Arial"/>
              </a:defRPr>
            </a:lvl5pPr>
          </a:lstStyle>
          <a:p>
            <a:pPr lvl="0"/>
            <a:r>
              <a:rPr lang="fi-FI"/>
              <a:t>Muokkaa tekstin perustyylejä napsauttamalla</a:t>
            </a:r>
          </a:p>
        </p:txBody>
      </p:sp>
      <p:sp>
        <p:nvSpPr>
          <p:cNvPr id="16" name="Text Placeholder 33">
            <a:extLst>
              <a:ext uri="{FF2B5EF4-FFF2-40B4-BE49-F238E27FC236}">
                <a16:creationId xmlns:a16="http://schemas.microsoft.com/office/drawing/2014/main" id="{04DA962D-B2D3-9647-A841-0720D47991B0}"/>
              </a:ext>
            </a:extLst>
          </p:cNvPr>
          <p:cNvSpPr>
            <a:spLocks noGrp="1"/>
          </p:cNvSpPr>
          <p:nvPr>
            <p:ph type="body" sz="quarter" idx="16"/>
          </p:nvPr>
        </p:nvSpPr>
        <p:spPr>
          <a:xfrm>
            <a:off x="1774825" y="4306487"/>
            <a:ext cx="9361488" cy="766399"/>
          </a:xfrm>
          <a:prstGeom prst="rect">
            <a:avLst/>
          </a:prstGeom>
        </p:spPr>
        <p:txBody>
          <a:bodyPr anchor="ctr"/>
          <a:lstStyle>
            <a:lvl1pPr marL="0" indent="0" algn="l">
              <a:buNone/>
              <a:defRPr lang="fi-FI" sz="2133" b="0" i="0" kern="1200" dirty="0" err="1">
                <a:solidFill>
                  <a:schemeClr val="bg1"/>
                </a:solidFill>
                <a:latin typeface="Georgia"/>
                <a:ea typeface="+mn-ea"/>
                <a:cs typeface="Georgia"/>
              </a:defRPr>
            </a:lvl1pPr>
            <a:lvl2pPr algn="l">
              <a:defRPr sz="1867" b="1" i="0">
                <a:latin typeface="Arial"/>
                <a:cs typeface="Arial"/>
              </a:defRPr>
            </a:lvl2pPr>
            <a:lvl3pPr algn="l">
              <a:defRPr sz="1867" b="1" i="0">
                <a:latin typeface="Arial"/>
                <a:cs typeface="Arial"/>
              </a:defRPr>
            </a:lvl3pPr>
            <a:lvl4pPr algn="l">
              <a:defRPr sz="1867" b="1" i="0">
                <a:latin typeface="Arial"/>
                <a:cs typeface="Arial"/>
              </a:defRPr>
            </a:lvl4pPr>
            <a:lvl5pPr algn="l">
              <a:defRPr sz="1867" b="1" i="0">
                <a:latin typeface="Arial"/>
                <a:cs typeface="Arial"/>
              </a:defRPr>
            </a:lvl5pPr>
          </a:lstStyle>
          <a:p>
            <a:pPr lvl="0"/>
            <a:r>
              <a:rPr lang="fi-FI"/>
              <a:t>Muokkaa tekstin perustyylejä napsauttamalla</a:t>
            </a:r>
          </a:p>
        </p:txBody>
      </p:sp>
      <p:sp>
        <p:nvSpPr>
          <p:cNvPr id="17" name="Text Placeholder 33">
            <a:extLst>
              <a:ext uri="{FF2B5EF4-FFF2-40B4-BE49-F238E27FC236}">
                <a16:creationId xmlns:a16="http://schemas.microsoft.com/office/drawing/2014/main" id="{1724C58E-0E8F-2C40-AB87-C13229EB7520}"/>
              </a:ext>
            </a:extLst>
          </p:cNvPr>
          <p:cNvSpPr>
            <a:spLocks noGrp="1"/>
          </p:cNvSpPr>
          <p:nvPr>
            <p:ph type="body" sz="quarter" idx="17"/>
          </p:nvPr>
        </p:nvSpPr>
        <p:spPr>
          <a:xfrm>
            <a:off x="1774825" y="5206388"/>
            <a:ext cx="9361488" cy="766399"/>
          </a:xfrm>
          <a:prstGeom prst="rect">
            <a:avLst/>
          </a:prstGeom>
        </p:spPr>
        <p:txBody>
          <a:bodyPr anchor="ctr"/>
          <a:lstStyle>
            <a:lvl1pPr marL="0" indent="0" algn="l">
              <a:buNone/>
              <a:defRPr lang="fi-FI" sz="2133" b="0" i="0" kern="1200" dirty="0" err="1">
                <a:solidFill>
                  <a:schemeClr val="bg1"/>
                </a:solidFill>
                <a:latin typeface="Georgia"/>
                <a:ea typeface="+mn-ea"/>
                <a:cs typeface="Georgia"/>
              </a:defRPr>
            </a:lvl1pPr>
            <a:lvl2pPr algn="l">
              <a:defRPr sz="1867" b="1" i="0">
                <a:latin typeface="Arial"/>
                <a:cs typeface="Arial"/>
              </a:defRPr>
            </a:lvl2pPr>
            <a:lvl3pPr algn="l">
              <a:defRPr sz="1867" b="1" i="0">
                <a:latin typeface="Arial"/>
                <a:cs typeface="Arial"/>
              </a:defRPr>
            </a:lvl3pPr>
            <a:lvl4pPr algn="l">
              <a:defRPr sz="1867" b="1" i="0">
                <a:latin typeface="Arial"/>
                <a:cs typeface="Arial"/>
              </a:defRPr>
            </a:lvl4pPr>
            <a:lvl5pPr algn="l">
              <a:defRPr sz="1867" b="1" i="0">
                <a:latin typeface="Arial"/>
                <a:cs typeface="Arial"/>
              </a:defRPr>
            </a:lvl5pPr>
          </a:lstStyle>
          <a:p>
            <a:pPr lvl="0"/>
            <a:r>
              <a:rPr lang="fi-FI"/>
              <a:t>Muokkaa tekstin perustyylejä napsauttamalla</a:t>
            </a:r>
          </a:p>
        </p:txBody>
      </p:sp>
      <p:sp>
        <p:nvSpPr>
          <p:cNvPr id="2" name="Dian numeron paikkamerkki 1">
            <a:extLst>
              <a:ext uri="{FF2B5EF4-FFF2-40B4-BE49-F238E27FC236}">
                <a16:creationId xmlns:a16="http://schemas.microsoft.com/office/drawing/2014/main" id="{791FFD7E-119C-492E-870A-9BBC3D172779}"/>
              </a:ext>
            </a:extLst>
          </p:cNvPr>
          <p:cNvSpPr>
            <a:spLocks noGrp="1"/>
          </p:cNvSpPr>
          <p:nvPr>
            <p:ph type="sldNum" sz="quarter" idx="18"/>
          </p:nvPr>
        </p:nvSpPr>
        <p:spPr/>
        <p:txBody>
          <a:bodyPr/>
          <a:lstStyle>
            <a:lvl1pPr>
              <a:defRPr>
                <a:solidFill>
                  <a:schemeClr val="bg1"/>
                </a:solidFill>
              </a:defRPr>
            </a:lvl1pPr>
          </a:lstStyle>
          <a:p>
            <a:fld id="{3E078C10-ABC5-4EF7-9B5E-599CE2B16BF5}" type="slidenum">
              <a:rPr lang="LID4096" smtClean="0"/>
              <a:pPr/>
              <a:t>‹#›</a:t>
            </a:fld>
            <a:endParaRPr lang="LID4096"/>
          </a:p>
        </p:txBody>
      </p:sp>
    </p:spTree>
    <p:extLst>
      <p:ext uri="{BB962C8B-B14F-4D97-AF65-F5344CB8AC3E}">
        <p14:creationId xmlns:p14="http://schemas.microsoft.com/office/powerpoint/2010/main" val="3866616690"/>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Graafi">
    <p:spTree>
      <p:nvGrpSpPr>
        <p:cNvPr id="1" name=""/>
        <p:cNvGrpSpPr/>
        <p:nvPr/>
      </p:nvGrpSpPr>
      <p:grpSpPr>
        <a:xfrm>
          <a:off x="0" y="0"/>
          <a:ext cx="0" cy="0"/>
          <a:chOff x="0" y="0"/>
          <a:chExt cx="0" cy="0"/>
        </a:xfrm>
      </p:grpSpPr>
      <p:sp>
        <p:nvSpPr>
          <p:cNvPr id="7" name="Title 6"/>
          <p:cNvSpPr>
            <a:spLocks noGrp="1"/>
          </p:cNvSpPr>
          <p:nvPr>
            <p:ph type="title"/>
          </p:nvPr>
        </p:nvSpPr>
        <p:spPr>
          <a:xfrm>
            <a:off x="1055688" y="548681"/>
            <a:ext cx="10080624" cy="864096"/>
          </a:xfrm>
          <a:prstGeom prst="rect">
            <a:avLst/>
          </a:prstGeom>
        </p:spPr>
        <p:txBody>
          <a:bodyPr/>
          <a:lstStyle>
            <a:lvl1pPr>
              <a:defRPr sz="3200"/>
            </a:lvl1pPr>
          </a:lstStyle>
          <a:p>
            <a:r>
              <a:rPr lang="fi-FI"/>
              <a:t>Muokkaa ots. perustyyl. napsautt.</a:t>
            </a:r>
            <a:endParaRPr lang="en-US"/>
          </a:p>
        </p:txBody>
      </p:sp>
      <p:sp>
        <p:nvSpPr>
          <p:cNvPr id="4" name="Content Placeholder 3"/>
          <p:cNvSpPr>
            <a:spLocks noGrp="1"/>
          </p:cNvSpPr>
          <p:nvPr>
            <p:ph sz="quarter" idx="11"/>
          </p:nvPr>
        </p:nvSpPr>
        <p:spPr>
          <a:xfrm>
            <a:off x="1055688" y="1508786"/>
            <a:ext cx="10080624" cy="4415764"/>
          </a:xfrm>
          <a:prstGeom prst="rect">
            <a:avLst/>
          </a:prstGeom>
        </p:spPr>
        <p:txBody>
          <a:bodyPr/>
          <a:lstStyle/>
          <a:p>
            <a:pPr lvl="0"/>
            <a:r>
              <a:rPr lang="fi-FI"/>
              <a:t>Muokkaa tekstin perustyylejä napsauttamalla</a:t>
            </a:r>
          </a:p>
          <a:p>
            <a:pPr lvl="1"/>
            <a:r>
              <a:rPr lang="fi-FI"/>
              <a:t>toinen taso</a:t>
            </a:r>
          </a:p>
          <a:p>
            <a:pPr lvl="2"/>
            <a:r>
              <a:rPr lang="fi-FI"/>
              <a:t>kolmas taso</a:t>
            </a:r>
          </a:p>
          <a:p>
            <a:pPr lvl="3"/>
            <a:r>
              <a:rPr lang="fi-FI"/>
              <a:t>neljäs taso</a:t>
            </a:r>
          </a:p>
        </p:txBody>
      </p:sp>
      <p:pic>
        <p:nvPicPr>
          <p:cNvPr id="5" name="Picture 4">
            <a:extLst>
              <a:ext uri="{FF2B5EF4-FFF2-40B4-BE49-F238E27FC236}">
                <a16:creationId xmlns:a16="http://schemas.microsoft.com/office/drawing/2014/main" id="{367CFA92-6B46-5C4F-9253-7F92C92B0F8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73908" y="6489700"/>
            <a:ext cx="962517" cy="181154"/>
          </a:xfrm>
          <a:prstGeom prst="rect">
            <a:avLst/>
          </a:prstGeom>
        </p:spPr>
      </p:pic>
      <p:sp>
        <p:nvSpPr>
          <p:cNvPr id="2" name="Dian numeron paikkamerkki 1">
            <a:extLst>
              <a:ext uri="{FF2B5EF4-FFF2-40B4-BE49-F238E27FC236}">
                <a16:creationId xmlns:a16="http://schemas.microsoft.com/office/drawing/2014/main" id="{FB2C9357-D73E-4A4C-925D-B2759AA6C3DA}"/>
              </a:ext>
            </a:extLst>
          </p:cNvPr>
          <p:cNvSpPr>
            <a:spLocks noGrp="1"/>
          </p:cNvSpPr>
          <p:nvPr>
            <p:ph type="sldNum" sz="quarter" idx="12"/>
          </p:nvPr>
        </p:nvSpPr>
        <p:spPr/>
        <p:txBody>
          <a:bodyPr/>
          <a:lstStyle/>
          <a:p>
            <a:pPr algn="ctr"/>
            <a:fld id="{3E078C10-ABC5-4EF7-9B5E-599CE2B16BF5}" type="slidenum">
              <a:rPr lang="LID4096" smtClean="0"/>
              <a:pPr algn="ctr"/>
              <a:t>‹#›</a:t>
            </a:fld>
            <a:endParaRPr lang="LID4096"/>
          </a:p>
        </p:txBody>
      </p:sp>
    </p:spTree>
    <p:extLst>
      <p:ext uri="{BB962C8B-B14F-4D97-AF65-F5344CB8AC3E}">
        <p14:creationId xmlns:p14="http://schemas.microsoft.com/office/powerpoint/2010/main" val="1173681465"/>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Mustapohjainen graafi">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55688" y="548680"/>
            <a:ext cx="10080624" cy="886343"/>
          </a:xfrm>
          <a:prstGeom prst="rect">
            <a:avLst/>
          </a:prstGeom>
        </p:spPr>
        <p:txBody>
          <a:bodyPr/>
          <a:lstStyle>
            <a:lvl1pPr>
              <a:defRPr sz="3200">
                <a:solidFill>
                  <a:schemeClr val="bg1"/>
                </a:solidFill>
              </a:defRPr>
            </a:lvl1pPr>
          </a:lstStyle>
          <a:p>
            <a:r>
              <a:rPr lang="fi-FI"/>
              <a:t>Muokkaa ots. perustyyl. napsautt.</a:t>
            </a:r>
            <a:endParaRPr lang="en-US"/>
          </a:p>
        </p:txBody>
      </p:sp>
      <p:sp>
        <p:nvSpPr>
          <p:cNvPr id="6" name="Content Placeholder 5"/>
          <p:cNvSpPr>
            <a:spLocks noGrp="1"/>
          </p:cNvSpPr>
          <p:nvPr>
            <p:ph sz="quarter" idx="11"/>
          </p:nvPr>
        </p:nvSpPr>
        <p:spPr>
          <a:xfrm>
            <a:off x="1055689" y="1509185"/>
            <a:ext cx="10078576" cy="4607983"/>
          </a:xfrm>
          <a:prstGeom prst="rect">
            <a:avLst/>
          </a:prstGeom>
        </p:spPr>
        <p:txBody>
          <a:bodyPr/>
          <a:lstStyle/>
          <a:p>
            <a:pPr lvl="0"/>
            <a:r>
              <a:rPr lang="fi-FI"/>
              <a:t>Muokkaa tekstin perustyylejä napsauttamalla</a:t>
            </a:r>
          </a:p>
          <a:p>
            <a:pPr lvl="1"/>
            <a:r>
              <a:rPr lang="fi-FI"/>
              <a:t>toinen taso</a:t>
            </a:r>
          </a:p>
          <a:p>
            <a:pPr lvl="2"/>
            <a:r>
              <a:rPr lang="fi-FI"/>
              <a:t>kolmas taso</a:t>
            </a:r>
          </a:p>
          <a:p>
            <a:pPr lvl="3"/>
            <a:r>
              <a:rPr lang="fi-FI"/>
              <a:t>neljäs taso</a:t>
            </a:r>
          </a:p>
        </p:txBody>
      </p:sp>
      <p:pic>
        <p:nvPicPr>
          <p:cNvPr id="8" name="Picture 7">
            <a:extLst>
              <a:ext uri="{FF2B5EF4-FFF2-40B4-BE49-F238E27FC236}">
                <a16:creationId xmlns:a16="http://schemas.microsoft.com/office/drawing/2014/main" id="{24E2E6B1-389B-0B4D-B951-9D4353E5A188}"/>
              </a:ext>
            </a:extLst>
          </p:cNvPr>
          <p:cNvPicPr>
            <a:picLocks noChangeAspect="1"/>
          </p:cNvPicPr>
          <p:nvPr userDrawn="1"/>
        </p:nvPicPr>
        <p:blipFill>
          <a:blip r:embed="rId2"/>
          <a:stretch>
            <a:fillRect/>
          </a:stretch>
        </p:blipFill>
        <p:spPr>
          <a:xfrm>
            <a:off x="11073600" y="6490800"/>
            <a:ext cx="961200" cy="181192"/>
          </a:xfrm>
          <a:prstGeom prst="rect">
            <a:avLst/>
          </a:prstGeom>
        </p:spPr>
      </p:pic>
      <p:sp>
        <p:nvSpPr>
          <p:cNvPr id="3" name="Dian numeron paikkamerkki 2">
            <a:extLst>
              <a:ext uri="{FF2B5EF4-FFF2-40B4-BE49-F238E27FC236}">
                <a16:creationId xmlns:a16="http://schemas.microsoft.com/office/drawing/2014/main" id="{09F4EC56-8604-407C-BDED-F60638F4339F}"/>
              </a:ext>
            </a:extLst>
          </p:cNvPr>
          <p:cNvSpPr>
            <a:spLocks noGrp="1"/>
          </p:cNvSpPr>
          <p:nvPr>
            <p:ph type="sldNum" sz="quarter" idx="12"/>
          </p:nvPr>
        </p:nvSpPr>
        <p:spPr/>
        <p:txBody>
          <a:bodyPr/>
          <a:lstStyle>
            <a:lvl1pPr>
              <a:defRPr>
                <a:solidFill>
                  <a:schemeClr val="bg1"/>
                </a:solidFill>
              </a:defRPr>
            </a:lvl1pPr>
          </a:lstStyle>
          <a:p>
            <a:fld id="{3E078C10-ABC5-4EF7-9B5E-599CE2B16BF5}" type="slidenum">
              <a:rPr lang="LID4096" smtClean="0"/>
              <a:pPr/>
              <a:t>‹#›</a:t>
            </a:fld>
            <a:endParaRPr lang="LID4096"/>
          </a:p>
        </p:txBody>
      </p:sp>
    </p:spTree>
    <p:extLst>
      <p:ext uri="{BB962C8B-B14F-4D97-AF65-F5344CB8AC3E}">
        <p14:creationId xmlns:p14="http://schemas.microsoft.com/office/powerpoint/2010/main" val="802758611"/>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1_Graafi">
    <p:spTree>
      <p:nvGrpSpPr>
        <p:cNvPr id="1" name=""/>
        <p:cNvGrpSpPr/>
        <p:nvPr/>
      </p:nvGrpSpPr>
      <p:grpSpPr>
        <a:xfrm>
          <a:off x="0" y="0"/>
          <a:ext cx="0" cy="0"/>
          <a:chOff x="0" y="0"/>
          <a:chExt cx="0" cy="0"/>
        </a:xfrm>
      </p:grpSpPr>
      <p:sp>
        <p:nvSpPr>
          <p:cNvPr id="5" name="Otsikko 3">
            <a:extLst>
              <a:ext uri="{FF2B5EF4-FFF2-40B4-BE49-F238E27FC236}">
                <a16:creationId xmlns:a16="http://schemas.microsoft.com/office/drawing/2014/main" id="{AE74E28C-5780-A543-ACC8-EE7D99F5959E}"/>
              </a:ext>
            </a:extLst>
          </p:cNvPr>
          <p:cNvSpPr>
            <a:spLocks noGrp="1"/>
          </p:cNvSpPr>
          <p:nvPr>
            <p:ph type="title"/>
          </p:nvPr>
        </p:nvSpPr>
        <p:spPr>
          <a:xfrm>
            <a:off x="1055688" y="548680"/>
            <a:ext cx="10080625" cy="886343"/>
          </a:xfrm>
          <a:prstGeom prst="rect">
            <a:avLst/>
          </a:prstGeom>
        </p:spPr>
        <p:txBody>
          <a:bodyPr/>
          <a:lstStyle/>
          <a:p>
            <a:r>
              <a:rPr lang="fi-FI"/>
              <a:t>Muokkaa ots. perustyyl. napsautt.</a:t>
            </a:r>
          </a:p>
        </p:txBody>
      </p:sp>
      <p:sp>
        <p:nvSpPr>
          <p:cNvPr id="8" name="Sisällön paikkamerkki 17">
            <a:extLst>
              <a:ext uri="{FF2B5EF4-FFF2-40B4-BE49-F238E27FC236}">
                <a16:creationId xmlns:a16="http://schemas.microsoft.com/office/drawing/2014/main" id="{4793DC74-8AA9-5E46-9DED-129AC46C11C3}"/>
              </a:ext>
            </a:extLst>
          </p:cNvPr>
          <p:cNvSpPr>
            <a:spLocks noGrp="1"/>
          </p:cNvSpPr>
          <p:nvPr>
            <p:ph sz="quarter" idx="11"/>
          </p:nvPr>
        </p:nvSpPr>
        <p:spPr>
          <a:xfrm>
            <a:off x="1055688" y="1509185"/>
            <a:ext cx="10080625" cy="4607983"/>
          </a:xfrm>
          <a:prstGeom prst="rect">
            <a:avLst/>
          </a:prstGeom>
        </p:spPr>
        <p:txBody>
          <a:bodyPr/>
          <a:lstStyle/>
          <a:p>
            <a:pPr lvl="0"/>
            <a:r>
              <a:rPr lang="fi-FI"/>
              <a:t>Muokkaa tekstin perustyylejä napsauttamalla</a:t>
            </a:r>
          </a:p>
        </p:txBody>
      </p:sp>
      <p:pic>
        <p:nvPicPr>
          <p:cNvPr id="7" name="Picture 6">
            <a:extLst>
              <a:ext uri="{FF2B5EF4-FFF2-40B4-BE49-F238E27FC236}">
                <a16:creationId xmlns:a16="http://schemas.microsoft.com/office/drawing/2014/main" id="{909740BE-EF20-0841-BCE4-AAC3FE0DAE8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73908" y="6489700"/>
            <a:ext cx="962517" cy="181154"/>
          </a:xfrm>
          <a:prstGeom prst="rect">
            <a:avLst/>
          </a:prstGeom>
        </p:spPr>
      </p:pic>
      <p:sp>
        <p:nvSpPr>
          <p:cNvPr id="2" name="Dian numeron paikkamerkki 1">
            <a:extLst>
              <a:ext uri="{FF2B5EF4-FFF2-40B4-BE49-F238E27FC236}">
                <a16:creationId xmlns:a16="http://schemas.microsoft.com/office/drawing/2014/main" id="{9A975EE7-734F-4163-84B5-8B5DA25C9352}"/>
              </a:ext>
            </a:extLst>
          </p:cNvPr>
          <p:cNvSpPr>
            <a:spLocks noGrp="1"/>
          </p:cNvSpPr>
          <p:nvPr>
            <p:ph type="sldNum" sz="quarter" idx="12"/>
          </p:nvPr>
        </p:nvSpPr>
        <p:spPr/>
        <p:txBody>
          <a:bodyPr/>
          <a:lstStyle/>
          <a:p>
            <a:pPr algn="ctr"/>
            <a:fld id="{3E078C10-ABC5-4EF7-9B5E-599CE2B16BF5}" type="slidenum">
              <a:rPr lang="LID4096" smtClean="0"/>
              <a:pPr algn="ctr"/>
              <a:t>‹#›</a:t>
            </a:fld>
            <a:endParaRPr lang="LID4096"/>
          </a:p>
        </p:txBody>
      </p:sp>
    </p:spTree>
    <p:extLst>
      <p:ext uri="{BB962C8B-B14F-4D97-AF65-F5344CB8AC3E}">
        <p14:creationId xmlns:p14="http://schemas.microsoft.com/office/powerpoint/2010/main" val="3463712542"/>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Aloitus ja lopetus valkonen pohja">
    <p:spTree>
      <p:nvGrpSpPr>
        <p:cNvPr id="1" name=""/>
        <p:cNvGrpSpPr/>
        <p:nvPr/>
      </p:nvGrpSpPr>
      <p:grpSpPr>
        <a:xfrm>
          <a:off x="0" y="0"/>
          <a:ext cx="0" cy="0"/>
          <a:chOff x="0" y="0"/>
          <a:chExt cx="0" cy="0"/>
        </a:xfrm>
      </p:grpSpPr>
      <p:sp>
        <p:nvSpPr>
          <p:cNvPr id="2" name="Title 1"/>
          <p:cNvSpPr>
            <a:spLocks noGrp="1"/>
          </p:cNvSpPr>
          <p:nvPr>
            <p:ph type="title"/>
          </p:nvPr>
        </p:nvSpPr>
        <p:spPr>
          <a:xfrm>
            <a:off x="719403" y="2853631"/>
            <a:ext cx="10753195" cy="886343"/>
          </a:xfrm>
        </p:spPr>
        <p:txBody>
          <a:bodyPr anchor="ctr"/>
          <a:lstStyle>
            <a:lvl1pPr algn="l">
              <a:lnSpc>
                <a:spcPct val="90000"/>
              </a:lnSpc>
              <a:defRPr/>
            </a:lvl1pPr>
          </a:lstStyle>
          <a:p>
            <a:r>
              <a:rPr lang="fi-FI" noProof="0"/>
              <a:t>Muokkaa ots. perustyyl. napsautt.</a:t>
            </a:r>
            <a:endParaRPr lang="en-GB" noProof="0" dirty="0"/>
          </a:p>
        </p:txBody>
      </p:sp>
      <p:sp>
        <p:nvSpPr>
          <p:cNvPr id="4" name="Text Placeholder 3"/>
          <p:cNvSpPr>
            <a:spLocks noGrp="1"/>
          </p:cNvSpPr>
          <p:nvPr>
            <p:ph type="body" sz="quarter" idx="10"/>
          </p:nvPr>
        </p:nvSpPr>
        <p:spPr>
          <a:xfrm>
            <a:off x="719669" y="2372883"/>
            <a:ext cx="10752929" cy="480484"/>
          </a:xfrm>
        </p:spPr>
        <p:txBody>
          <a:bodyPr/>
          <a:lstStyle>
            <a:lvl1pPr marL="0" indent="0" algn="l">
              <a:buNone/>
              <a:defRPr sz="2400"/>
            </a:lvl1pPr>
            <a:lvl2pPr algn="l">
              <a:defRPr/>
            </a:lvl2pPr>
            <a:lvl3pPr algn="l">
              <a:defRPr/>
            </a:lvl3pPr>
            <a:lvl4pPr algn="l">
              <a:defRPr/>
            </a:lvl4pPr>
            <a:lvl5pPr algn="l">
              <a:defRPr/>
            </a:lvl5pPr>
          </a:lstStyle>
          <a:p>
            <a:pPr lvl="0"/>
            <a:r>
              <a:rPr lang="fi-FI" noProof="0"/>
              <a:t>Muokkaa tekstin perustyylejä</a:t>
            </a:r>
          </a:p>
        </p:txBody>
      </p:sp>
      <p:sp>
        <p:nvSpPr>
          <p:cNvPr id="5" name="Text Placeholder 3"/>
          <p:cNvSpPr>
            <a:spLocks noGrp="1"/>
          </p:cNvSpPr>
          <p:nvPr>
            <p:ph type="body" sz="quarter" idx="11"/>
          </p:nvPr>
        </p:nvSpPr>
        <p:spPr>
          <a:xfrm>
            <a:off x="719669" y="3909054"/>
            <a:ext cx="10752929" cy="480484"/>
          </a:xfrm>
        </p:spPr>
        <p:txBody>
          <a:bodyPr/>
          <a:lstStyle>
            <a:lvl1pPr marL="0" indent="0" algn="l">
              <a:buNone/>
              <a:defRPr/>
            </a:lvl1pPr>
            <a:lvl2pPr algn="l">
              <a:defRPr/>
            </a:lvl2pPr>
            <a:lvl3pPr algn="l">
              <a:defRPr/>
            </a:lvl3pPr>
            <a:lvl4pPr algn="l">
              <a:defRPr/>
            </a:lvl4pPr>
            <a:lvl5pPr algn="l">
              <a:defRPr/>
            </a:lvl5pPr>
          </a:lstStyle>
          <a:p>
            <a:pPr lvl="0"/>
            <a:r>
              <a:rPr lang="fi-FI" noProof="0"/>
              <a:t>Muokkaa tekstin perustyylejä</a:t>
            </a:r>
          </a:p>
        </p:txBody>
      </p:sp>
      <p:pic>
        <p:nvPicPr>
          <p:cNvPr id="7" name="Picture 6" descr="Sitra_logo.pn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748150" y="6309321"/>
            <a:ext cx="1204501" cy="479919"/>
          </a:xfrm>
          <a:prstGeom prst="rect">
            <a:avLst/>
          </a:prstGeom>
        </p:spPr>
      </p:pic>
      <p:pic>
        <p:nvPicPr>
          <p:cNvPr id="3" name="Picture 2" descr="SITRA_BLACK.pn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800523" y="6360001"/>
            <a:ext cx="1103445" cy="214724"/>
          </a:xfrm>
          <a:prstGeom prst="rect">
            <a:avLst/>
          </a:prstGeom>
        </p:spPr>
      </p:pic>
    </p:spTree>
    <p:extLst>
      <p:ext uri="{BB962C8B-B14F-4D97-AF65-F5344CB8AC3E}">
        <p14:creationId xmlns:p14="http://schemas.microsoft.com/office/powerpoint/2010/main" val="21358527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P (tumma pohja)">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740DC61-7EEF-9645-9B9C-3EEE1AD26D2C}"/>
              </a:ext>
            </a:extLst>
          </p:cNvPr>
          <p:cNvPicPr>
            <a:picLocks noChangeAspect="1"/>
          </p:cNvPicPr>
          <p:nvPr userDrawn="1"/>
        </p:nvPicPr>
        <p:blipFill>
          <a:blip r:embed="rId2"/>
          <a:stretch>
            <a:fillRect/>
          </a:stretch>
        </p:blipFill>
        <p:spPr>
          <a:xfrm>
            <a:off x="11073600" y="6490800"/>
            <a:ext cx="961200" cy="181192"/>
          </a:xfrm>
          <a:prstGeom prst="rect">
            <a:avLst/>
          </a:prstGeom>
        </p:spPr>
      </p:pic>
    </p:spTree>
    <p:extLst>
      <p:ext uri="{BB962C8B-B14F-4D97-AF65-F5344CB8AC3E}">
        <p14:creationId xmlns:p14="http://schemas.microsoft.com/office/powerpoint/2010/main" val="5457470"/>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Aloitus ja lopetus musta pohja">
    <p:spTree>
      <p:nvGrpSpPr>
        <p:cNvPr id="1" name=""/>
        <p:cNvGrpSpPr/>
        <p:nvPr/>
      </p:nvGrpSpPr>
      <p:grpSpPr>
        <a:xfrm>
          <a:off x="0" y="0"/>
          <a:ext cx="0" cy="0"/>
          <a:chOff x="0" y="0"/>
          <a:chExt cx="0" cy="0"/>
        </a:xfrm>
      </p:grpSpPr>
      <p:sp>
        <p:nvSpPr>
          <p:cNvPr id="2" name="Rectangle 1"/>
          <p:cNvSpPr/>
          <p:nvPr userDrawn="1"/>
        </p:nvSpPr>
        <p:spPr>
          <a:xfrm>
            <a:off x="0" y="0"/>
            <a:ext cx="12192000" cy="6864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7" name="Title 1"/>
          <p:cNvSpPr>
            <a:spLocks noGrp="1"/>
          </p:cNvSpPr>
          <p:nvPr>
            <p:ph type="title"/>
          </p:nvPr>
        </p:nvSpPr>
        <p:spPr>
          <a:xfrm>
            <a:off x="719403" y="2948947"/>
            <a:ext cx="10753195" cy="886343"/>
          </a:xfrm>
        </p:spPr>
        <p:txBody>
          <a:bodyPr anchor="ctr"/>
          <a:lstStyle>
            <a:lvl1pPr algn="l">
              <a:lnSpc>
                <a:spcPct val="90000"/>
              </a:lnSpc>
              <a:defRPr>
                <a:solidFill>
                  <a:schemeClr val="bg1"/>
                </a:solidFill>
              </a:defRPr>
            </a:lvl1pPr>
          </a:lstStyle>
          <a:p>
            <a:r>
              <a:rPr lang="fi-FI" noProof="0"/>
              <a:t>Muokkaa ots. perustyyl. napsautt.</a:t>
            </a:r>
            <a:endParaRPr lang="en-GB" noProof="0" dirty="0"/>
          </a:p>
        </p:txBody>
      </p:sp>
      <p:sp>
        <p:nvSpPr>
          <p:cNvPr id="9" name="Text Placeholder 3"/>
          <p:cNvSpPr>
            <a:spLocks noGrp="1"/>
          </p:cNvSpPr>
          <p:nvPr>
            <p:ph type="body" sz="quarter" idx="13"/>
          </p:nvPr>
        </p:nvSpPr>
        <p:spPr>
          <a:xfrm>
            <a:off x="719668" y="2468199"/>
            <a:ext cx="10752931" cy="480484"/>
          </a:xfrm>
        </p:spPr>
        <p:txBody>
          <a:bodyPr/>
          <a:lstStyle>
            <a:lvl1pPr marL="0" indent="0" algn="l">
              <a:buNone/>
              <a:defRPr sz="2400">
                <a:solidFill>
                  <a:schemeClr val="bg1"/>
                </a:solidFill>
              </a:defRPr>
            </a:lvl1pPr>
            <a:lvl2pPr algn="l">
              <a:defRPr/>
            </a:lvl2pPr>
            <a:lvl3pPr algn="l">
              <a:defRPr/>
            </a:lvl3pPr>
            <a:lvl4pPr algn="l">
              <a:defRPr/>
            </a:lvl4pPr>
            <a:lvl5pPr algn="l">
              <a:defRPr/>
            </a:lvl5pPr>
          </a:lstStyle>
          <a:p>
            <a:pPr lvl="0"/>
            <a:r>
              <a:rPr lang="fi-FI" noProof="0"/>
              <a:t>Muokkaa tekstin perustyylejä</a:t>
            </a:r>
          </a:p>
        </p:txBody>
      </p:sp>
      <p:sp>
        <p:nvSpPr>
          <p:cNvPr id="10" name="Text Placeholder 3"/>
          <p:cNvSpPr>
            <a:spLocks noGrp="1"/>
          </p:cNvSpPr>
          <p:nvPr>
            <p:ph type="body" sz="quarter" idx="14"/>
          </p:nvPr>
        </p:nvSpPr>
        <p:spPr>
          <a:xfrm>
            <a:off x="719668" y="4004370"/>
            <a:ext cx="10752931" cy="480484"/>
          </a:xfrm>
        </p:spPr>
        <p:txBody>
          <a:bodyPr/>
          <a:lstStyle>
            <a:lvl1pPr marL="0" indent="0" algn="l">
              <a:buNone/>
              <a:defRPr>
                <a:solidFill>
                  <a:schemeClr val="bg1"/>
                </a:solidFill>
              </a:defRPr>
            </a:lvl1pPr>
            <a:lvl2pPr algn="l">
              <a:defRPr/>
            </a:lvl2pPr>
            <a:lvl3pPr algn="l">
              <a:defRPr/>
            </a:lvl3pPr>
            <a:lvl4pPr algn="l">
              <a:defRPr/>
            </a:lvl4pPr>
            <a:lvl5pPr algn="l">
              <a:defRPr/>
            </a:lvl5pPr>
          </a:lstStyle>
          <a:p>
            <a:pPr lvl="0"/>
            <a:r>
              <a:rPr lang="fi-FI" noProof="0"/>
              <a:t>Muokkaa tekstin perustyylejä</a:t>
            </a:r>
          </a:p>
        </p:txBody>
      </p:sp>
      <p:pic>
        <p:nvPicPr>
          <p:cNvPr id="3" name="Picture 2" descr="SITRA_WHITE.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00000" y="6360000"/>
            <a:ext cx="1110000" cy="216000"/>
          </a:xfrm>
          <a:prstGeom prst="rect">
            <a:avLst/>
          </a:prstGeom>
        </p:spPr>
      </p:pic>
    </p:spTree>
    <p:extLst>
      <p:ext uri="{BB962C8B-B14F-4D97-AF65-F5344CB8AC3E}">
        <p14:creationId xmlns:p14="http://schemas.microsoft.com/office/powerpoint/2010/main" val="1706959278"/>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Valkoinen välislide">
    <p:spTree>
      <p:nvGrpSpPr>
        <p:cNvPr id="1" name=""/>
        <p:cNvGrpSpPr/>
        <p:nvPr/>
      </p:nvGrpSpPr>
      <p:grpSpPr>
        <a:xfrm>
          <a:off x="0" y="0"/>
          <a:ext cx="0" cy="0"/>
          <a:chOff x="0" y="0"/>
          <a:chExt cx="0" cy="0"/>
        </a:xfrm>
      </p:grpSpPr>
      <p:sp>
        <p:nvSpPr>
          <p:cNvPr id="2" name="Title 1"/>
          <p:cNvSpPr>
            <a:spLocks noGrp="1"/>
          </p:cNvSpPr>
          <p:nvPr>
            <p:ph type="title"/>
          </p:nvPr>
        </p:nvSpPr>
        <p:spPr>
          <a:xfrm>
            <a:off x="719403" y="2276872"/>
            <a:ext cx="10753195" cy="1632181"/>
          </a:xfrm>
        </p:spPr>
        <p:txBody>
          <a:bodyPr bIns="140400" anchor="b" anchorCtr="0"/>
          <a:lstStyle>
            <a:lvl1pPr algn="ctr">
              <a:defRPr sz="3200" cap="all"/>
            </a:lvl1pPr>
          </a:lstStyle>
          <a:p>
            <a:r>
              <a:rPr lang="fi-FI" noProof="0"/>
              <a:t>Muokkaa ots. perustyyl. napsautt.</a:t>
            </a:r>
            <a:endParaRPr lang="en-GB" noProof="0" dirty="0"/>
          </a:p>
        </p:txBody>
      </p:sp>
      <p:sp>
        <p:nvSpPr>
          <p:cNvPr id="6" name="Text Placeholder 5"/>
          <p:cNvSpPr>
            <a:spLocks noGrp="1"/>
          </p:cNvSpPr>
          <p:nvPr>
            <p:ph type="body" sz="quarter" idx="11"/>
          </p:nvPr>
        </p:nvSpPr>
        <p:spPr>
          <a:xfrm>
            <a:off x="719403" y="3909054"/>
            <a:ext cx="10753195" cy="575733"/>
          </a:xfrm>
        </p:spPr>
        <p:txBody>
          <a:bodyPr/>
          <a:lstStyle>
            <a:lvl1pPr marL="0" indent="0" algn="ctr">
              <a:buNone/>
              <a:defRPr>
                <a:latin typeface="Georgia"/>
                <a:cs typeface="Georgia"/>
              </a:defRPr>
            </a:lvl1pPr>
          </a:lstStyle>
          <a:p>
            <a:pPr lvl="0"/>
            <a:r>
              <a:rPr lang="fi-FI" noProof="0"/>
              <a:t>Muokkaa tekstin perustyylejä</a:t>
            </a:r>
          </a:p>
        </p:txBody>
      </p:sp>
      <p:pic>
        <p:nvPicPr>
          <p:cNvPr id="5" name="Picture 4" descr="SITRA_BLACK.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00523" y="6360001"/>
            <a:ext cx="1103445" cy="214724"/>
          </a:xfrm>
          <a:prstGeom prst="rect">
            <a:avLst/>
          </a:prstGeom>
        </p:spPr>
      </p:pic>
    </p:spTree>
    <p:extLst>
      <p:ext uri="{BB962C8B-B14F-4D97-AF65-F5344CB8AC3E}">
        <p14:creationId xmlns:p14="http://schemas.microsoft.com/office/powerpoint/2010/main" val="103121937"/>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Musta välislide">
    <p:spTree>
      <p:nvGrpSpPr>
        <p:cNvPr id="1" name=""/>
        <p:cNvGrpSpPr/>
        <p:nvPr/>
      </p:nvGrpSpPr>
      <p:grpSpPr>
        <a:xfrm>
          <a:off x="0" y="0"/>
          <a:ext cx="0" cy="0"/>
          <a:chOff x="0" y="0"/>
          <a:chExt cx="0" cy="0"/>
        </a:xfrm>
      </p:grpSpPr>
      <p:sp>
        <p:nvSpPr>
          <p:cNvPr id="5" name="Rectangle 4"/>
          <p:cNvSpPr/>
          <p:nvPr userDrawn="1"/>
        </p:nvSpPr>
        <p:spPr>
          <a:xfrm>
            <a:off x="0" y="0"/>
            <a:ext cx="12192000" cy="6864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19403" y="2276872"/>
            <a:ext cx="10753195" cy="1632181"/>
          </a:xfrm>
        </p:spPr>
        <p:txBody>
          <a:bodyPr bIns="140400" anchor="b" anchorCtr="0"/>
          <a:lstStyle>
            <a:lvl1pPr algn="ctr">
              <a:defRPr sz="3200" cap="all">
                <a:solidFill>
                  <a:schemeClr val="bg1"/>
                </a:solidFill>
              </a:defRPr>
            </a:lvl1pPr>
          </a:lstStyle>
          <a:p>
            <a:r>
              <a:rPr lang="fi-FI" noProof="0"/>
              <a:t>Muokkaa ots. perustyyl. napsautt.</a:t>
            </a:r>
            <a:endParaRPr lang="en-GB" noProof="0" dirty="0"/>
          </a:p>
        </p:txBody>
      </p:sp>
      <p:sp>
        <p:nvSpPr>
          <p:cNvPr id="6" name="Text Placeholder 5"/>
          <p:cNvSpPr>
            <a:spLocks noGrp="1"/>
          </p:cNvSpPr>
          <p:nvPr>
            <p:ph type="body" sz="quarter" idx="11"/>
          </p:nvPr>
        </p:nvSpPr>
        <p:spPr>
          <a:xfrm>
            <a:off x="719403" y="3909054"/>
            <a:ext cx="10753195" cy="575733"/>
          </a:xfrm>
        </p:spPr>
        <p:txBody>
          <a:bodyPr/>
          <a:lstStyle>
            <a:lvl1pPr marL="0" indent="0" algn="ctr">
              <a:buNone/>
              <a:defRPr>
                <a:solidFill>
                  <a:schemeClr val="bg1"/>
                </a:solidFill>
                <a:latin typeface="Georgia"/>
                <a:cs typeface="Georgia"/>
              </a:defRPr>
            </a:lvl1pPr>
          </a:lstStyle>
          <a:p>
            <a:pPr lvl="0"/>
            <a:r>
              <a:rPr lang="fi-FI" noProof="0"/>
              <a:t>Muokkaa tekstin perustyylejä</a:t>
            </a:r>
          </a:p>
        </p:txBody>
      </p:sp>
      <p:pic>
        <p:nvPicPr>
          <p:cNvPr id="9" name="Picture 8" descr="SITRA_WHITE.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00000" y="6360000"/>
            <a:ext cx="1110000" cy="216000"/>
          </a:xfrm>
          <a:prstGeom prst="rect">
            <a:avLst/>
          </a:prstGeom>
        </p:spPr>
      </p:pic>
    </p:spTree>
    <p:extLst>
      <p:ext uri="{BB962C8B-B14F-4D97-AF65-F5344CB8AC3E}">
        <p14:creationId xmlns:p14="http://schemas.microsoft.com/office/powerpoint/2010/main" val="2087916205"/>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Perustekstisivu">
    <p:spTree>
      <p:nvGrpSpPr>
        <p:cNvPr id="1" name=""/>
        <p:cNvGrpSpPr/>
        <p:nvPr/>
      </p:nvGrpSpPr>
      <p:grpSpPr>
        <a:xfrm>
          <a:off x="0" y="0"/>
          <a:ext cx="0" cy="0"/>
          <a:chOff x="0" y="0"/>
          <a:chExt cx="0" cy="0"/>
        </a:xfrm>
      </p:grpSpPr>
      <p:sp>
        <p:nvSpPr>
          <p:cNvPr id="2" name="Title 1"/>
          <p:cNvSpPr>
            <a:spLocks noGrp="1"/>
          </p:cNvSpPr>
          <p:nvPr>
            <p:ph type="title"/>
          </p:nvPr>
        </p:nvSpPr>
        <p:spPr>
          <a:xfrm>
            <a:off x="719402" y="356659"/>
            <a:ext cx="10849207" cy="1152128"/>
          </a:xfrm>
        </p:spPr>
        <p:txBody>
          <a:bodyPr/>
          <a:lstStyle>
            <a:lvl1pPr algn="l">
              <a:defRPr sz="3200"/>
            </a:lvl1pPr>
          </a:lstStyle>
          <a:p>
            <a:r>
              <a:rPr lang="fi-FI" noProof="0"/>
              <a:t>Muokkaa ots. perustyyl. napsautt.</a:t>
            </a:r>
            <a:endParaRPr lang="en-GB" noProof="0" dirty="0"/>
          </a:p>
        </p:txBody>
      </p:sp>
      <p:sp>
        <p:nvSpPr>
          <p:cNvPr id="7" name="Text Placeholder 11"/>
          <p:cNvSpPr>
            <a:spLocks noGrp="1"/>
          </p:cNvSpPr>
          <p:nvPr>
            <p:ph type="body" sz="quarter" idx="19"/>
          </p:nvPr>
        </p:nvSpPr>
        <p:spPr>
          <a:xfrm>
            <a:off x="719403" y="1700808"/>
            <a:ext cx="10849205" cy="4320480"/>
          </a:xfrm>
        </p:spPr>
        <p:txBody>
          <a:bodyPr/>
          <a:lstStyle>
            <a:lvl1pPr marL="239178" marR="0" indent="-239178" algn="l" defTabSz="609585" rtl="0" eaLnBrk="1" fontAlgn="auto" latinLnBrk="0" hangingPunct="1">
              <a:lnSpc>
                <a:spcPct val="90000"/>
              </a:lnSpc>
              <a:spcBef>
                <a:spcPct val="20000"/>
              </a:spcBef>
              <a:spcAft>
                <a:spcPts val="0"/>
              </a:spcAft>
              <a:buClrTx/>
              <a:buSzTx/>
              <a:buFont typeface="Lucida Grande"/>
              <a:buChar char="-"/>
              <a:tabLst/>
              <a:defRPr sz="2133">
                <a:solidFill>
                  <a:schemeClr val="tx1"/>
                </a:solidFill>
                <a:latin typeface="Georgia"/>
                <a:cs typeface="Georgia"/>
              </a:defRPr>
            </a:lvl1pPr>
            <a:lvl2pPr marL="474121" indent="-234945" algn="l">
              <a:lnSpc>
                <a:spcPct val="90000"/>
              </a:lnSpc>
              <a:spcBef>
                <a:spcPts val="800"/>
              </a:spcBef>
              <a:buFont typeface="Georgia" panose="02040502050405020303" pitchFamily="18" charset="0"/>
              <a:buChar char="–"/>
              <a:defRPr sz="1867">
                <a:solidFill>
                  <a:schemeClr val="tx1"/>
                </a:solidFill>
                <a:latin typeface="Georgia"/>
                <a:cs typeface="Georgia"/>
              </a:defRPr>
            </a:lvl2pPr>
            <a:lvl3pPr marL="713300" indent="-234945" algn="l" defTabSz="715415">
              <a:lnSpc>
                <a:spcPct val="90000"/>
              </a:lnSpc>
              <a:spcBef>
                <a:spcPts val="800"/>
              </a:spcBef>
              <a:buFont typeface="Georgia" panose="02040502050405020303" pitchFamily="18" charset="0"/>
              <a:buChar char="–"/>
              <a:defRPr sz="1600">
                <a:solidFill>
                  <a:schemeClr val="tx1"/>
                </a:solidFill>
                <a:latin typeface="Georgia"/>
                <a:cs typeface="Georgia"/>
              </a:defRPr>
            </a:lvl3pPr>
            <a:lvl4pPr marL="958827" indent="-234945" algn="l">
              <a:lnSpc>
                <a:spcPct val="90000"/>
              </a:lnSpc>
              <a:buFont typeface="Georgia" panose="02040502050405020303" pitchFamily="18" charset="0"/>
              <a:buChar char="–"/>
              <a:defRPr sz="1600">
                <a:solidFill>
                  <a:schemeClr val="tx1"/>
                </a:solidFill>
                <a:latin typeface="Georgia"/>
                <a:cs typeface="Georgia"/>
              </a:defRPr>
            </a:lvl4pPr>
            <a:lvl5pPr marL="143996" indent="-380990" algn="l">
              <a:buFont typeface="Arial"/>
              <a:buChar char="•"/>
              <a:defRPr sz="1867">
                <a:solidFill>
                  <a:schemeClr val="tx1"/>
                </a:solidFill>
                <a:latin typeface="Georgia"/>
                <a:cs typeface="Georgia"/>
              </a:defRPr>
            </a:lvl5pPr>
          </a:lstStyle>
          <a:p>
            <a:pPr lvl="0"/>
            <a:r>
              <a:rPr lang="fi-FI" noProof="0"/>
              <a:t>Muokkaa tekstin perustyylejä</a:t>
            </a:r>
          </a:p>
          <a:p>
            <a:pPr lvl="1"/>
            <a:r>
              <a:rPr lang="fi-FI" noProof="0"/>
              <a:t>toinen taso</a:t>
            </a:r>
          </a:p>
          <a:p>
            <a:pPr lvl="2"/>
            <a:r>
              <a:rPr lang="fi-FI" noProof="0"/>
              <a:t>kolmas taso</a:t>
            </a:r>
          </a:p>
          <a:p>
            <a:pPr lvl="3"/>
            <a:r>
              <a:rPr lang="fi-FI" noProof="0"/>
              <a:t>neljäs taso</a:t>
            </a:r>
          </a:p>
        </p:txBody>
      </p:sp>
      <p:pic>
        <p:nvPicPr>
          <p:cNvPr id="5" name="Picture 4" descr="SITRA_BLACK.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00523" y="6360001"/>
            <a:ext cx="1103445" cy="214724"/>
          </a:xfrm>
          <a:prstGeom prst="rect">
            <a:avLst/>
          </a:prstGeom>
        </p:spPr>
      </p:pic>
    </p:spTree>
    <p:extLst>
      <p:ext uri="{BB962C8B-B14F-4D97-AF65-F5344CB8AC3E}">
        <p14:creationId xmlns:p14="http://schemas.microsoft.com/office/powerpoint/2010/main" val="4161960867"/>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Musta tekstisivu">
    <p:spTree>
      <p:nvGrpSpPr>
        <p:cNvPr id="1" name=""/>
        <p:cNvGrpSpPr/>
        <p:nvPr/>
      </p:nvGrpSpPr>
      <p:grpSpPr>
        <a:xfrm>
          <a:off x="0" y="0"/>
          <a:ext cx="0" cy="0"/>
          <a:chOff x="0" y="0"/>
          <a:chExt cx="0" cy="0"/>
        </a:xfrm>
      </p:grpSpPr>
      <p:sp>
        <p:nvSpPr>
          <p:cNvPr id="7" name="Rectangle 6"/>
          <p:cNvSpPr/>
          <p:nvPr userDrawn="1"/>
        </p:nvSpPr>
        <p:spPr>
          <a:xfrm>
            <a:off x="0" y="0"/>
            <a:ext cx="12192000" cy="6864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itle 1"/>
          <p:cNvSpPr>
            <a:spLocks noGrp="1"/>
          </p:cNvSpPr>
          <p:nvPr>
            <p:ph type="title"/>
          </p:nvPr>
        </p:nvSpPr>
        <p:spPr>
          <a:xfrm>
            <a:off x="719402" y="356659"/>
            <a:ext cx="10849207" cy="1152128"/>
          </a:xfrm>
        </p:spPr>
        <p:txBody>
          <a:bodyPr/>
          <a:lstStyle>
            <a:lvl1pPr algn="l">
              <a:defRPr sz="3200">
                <a:solidFill>
                  <a:schemeClr val="bg1"/>
                </a:solidFill>
              </a:defRPr>
            </a:lvl1pPr>
          </a:lstStyle>
          <a:p>
            <a:r>
              <a:rPr lang="fi-FI" noProof="0"/>
              <a:t>Muokkaa ots. perustyyl. napsautt.</a:t>
            </a:r>
            <a:endParaRPr lang="en-GB" noProof="0" dirty="0"/>
          </a:p>
        </p:txBody>
      </p:sp>
      <p:sp>
        <p:nvSpPr>
          <p:cNvPr id="8" name="Text Placeholder 11"/>
          <p:cNvSpPr>
            <a:spLocks noGrp="1"/>
          </p:cNvSpPr>
          <p:nvPr>
            <p:ph type="body" sz="quarter" idx="20"/>
          </p:nvPr>
        </p:nvSpPr>
        <p:spPr>
          <a:xfrm>
            <a:off x="719403" y="1700808"/>
            <a:ext cx="10849205" cy="4320480"/>
          </a:xfrm>
        </p:spPr>
        <p:txBody>
          <a:bodyPr/>
          <a:lstStyle>
            <a:lvl1pPr marL="239178" marR="0" indent="-239178" algn="l" defTabSz="609585" rtl="0" eaLnBrk="1" fontAlgn="auto" latinLnBrk="0" hangingPunct="1">
              <a:lnSpc>
                <a:spcPct val="90000"/>
              </a:lnSpc>
              <a:spcBef>
                <a:spcPct val="20000"/>
              </a:spcBef>
              <a:spcAft>
                <a:spcPts val="0"/>
              </a:spcAft>
              <a:buClrTx/>
              <a:buSzTx/>
              <a:buFont typeface="Lucida Grande"/>
              <a:buChar char="-"/>
              <a:tabLst/>
              <a:defRPr sz="2133">
                <a:solidFill>
                  <a:schemeClr val="bg1"/>
                </a:solidFill>
                <a:latin typeface="Georgia"/>
                <a:cs typeface="Georgia"/>
              </a:defRPr>
            </a:lvl1pPr>
            <a:lvl2pPr marL="476239" indent="-237061" algn="l">
              <a:lnSpc>
                <a:spcPct val="90000"/>
              </a:lnSpc>
              <a:spcBef>
                <a:spcPts val="800"/>
              </a:spcBef>
              <a:buFont typeface="Georgia" panose="02040502050405020303" pitchFamily="18" charset="0"/>
              <a:buChar char="–"/>
              <a:defRPr sz="1867">
                <a:solidFill>
                  <a:schemeClr val="bg1"/>
                </a:solidFill>
                <a:latin typeface="Georgia"/>
                <a:cs typeface="Georgia"/>
              </a:defRPr>
            </a:lvl2pPr>
            <a:lvl3pPr marL="717533" indent="-228594" algn="l">
              <a:lnSpc>
                <a:spcPct val="90000"/>
              </a:lnSpc>
              <a:spcBef>
                <a:spcPts val="800"/>
              </a:spcBef>
              <a:buFont typeface="Georgia" panose="02040502050405020303" pitchFamily="18" charset="0"/>
              <a:buChar char="–"/>
              <a:defRPr sz="1600">
                <a:solidFill>
                  <a:schemeClr val="bg1"/>
                </a:solidFill>
                <a:latin typeface="Georgia"/>
                <a:cs typeface="Georgia"/>
              </a:defRPr>
            </a:lvl3pPr>
            <a:lvl4pPr marL="958827" indent="-228594" algn="l">
              <a:lnSpc>
                <a:spcPct val="90000"/>
              </a:lnSpc>
              <a:buFont typeface="Georgia" panose="02040502050405020303" pitchFamily="18" charset="0"/>
              <a:buChar char="–"/>
              <a:defRPr sz="1600">
                <a:solidFill>
                  <a:schemeClr val="bg1"/>
                </a:solidFill>
                <a:latin typeface="Georgia"/>
                <a:cs typeface="Georgia"/>
              </a:defRPr>
            </a:lvl4pPr>
            <a:lvl5pPr marL="143996" indent="-380990" algn="l">
              <a:buFont typeface="Arial"/>
              <a:buChar char="•"/>
              <a:defRPr sz="1867">
                <a:solidFill>
                  <a:schemeClr val="tx1"/>
                </a:solidFill>
                <a:latin typeface="Georgia"/>
                <a:cs typeface="Georgia"/>
              </a:defRPr>
            </a:lvl5pPr>
          </a:lstStyle>
          <a:p>
            <a:pPr lvl="0"/>
            <a:r>
              <a:rPr lang="fi-FI" noProof="0"/>
              <a:t>Muokkaa tekstin perustyylejä</a:t>
            </a:r>
          </a:p>
          <a:p>
            <a:pPr lvl="1"/>
            <a:r>
              <a:rPr lang="fi-FI" noProof="0"/>
              <a:t>toinen taso</a:t>
            </a:r>
          </a:p>
          <a:p>
            <a:pPr lvl="2"/>
            <a:r>
              <a:rPr lang="fi-FI" noProof="0"/>
              <a:t>kolmas taso</a:t>
            </a:r>
          </a:p>
          <a:p>
            <a:pPr lvl="3"/>
            <a:r>
              <a:rPr lang="fi-FI" noProof="0"/>
              <a:t>neljäs taso</a:t>
            </a:r>
          </a:p>
        </p:txBody>
      </p:sp>
      <p:pic>
        <p:nvPicPr>
          <p:cNvPr id="10" name="Picture 9" descr="SITRA_WHITE.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00000" y="6360000"/>
            <a:ext cx="1110000" cy="216000"/>
          </a:xfrm>
          <a:prstGeom prst="rect">
            <a:avLst/>
          </a:prstGeom>
        </p:spPr>
      </p:pic>
    </p:spTree>
    <p:extLst>
      <p:ext uri="{BB962C8B-B14F-4D97-AF65-F5344CB8AC3E}">
        <p14:creationId xmlns:p14="http://schemas.microsoft.com/office/powerpoint/2010/main" val="705266756"/>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Kapean kuvan kuvalaatikko ">
    <p:spTree>
      <p:nvGrpSpPr>
        <p:cNvPr id="1" name=""/>
        <p:cNvGrpSpPr/>
        <p:nvPr/>
      </p:nvGrpSpPr>
      <p:grpSpPr>
        <a:xfrm>
          <a:off x="0" y="0"/>
          <a:ext cx="0" cy="0"/>
          <a:chOff x="0" y="0"/>
          <a:chExt cx="0" cy="0"/>
        </a:xfrm>
      </p:grpSpPr>
      <p:sp>
        <p:nvSpPr>
          <p:cNvPr id="3" name="Content Placeholder 2"/>
          <p:cNvSpPr>
            <a:spLocks noGrp="1"/>
          </p:cNvSpPr>
          <p:nvPr>
            <p:ph sz="quarter" idx="20"/>
          </p:nvPr>
        </p:nvSpPr>
        <p:spPr>
          <a:xfrm>
            <a:off x="10436" y="0"/>
            <a:ext cx="4464051" cy="6858000"/>
          </a:xfrm>
        </p:spPr>
        <p:txBody>
          <a:bodyPr/>
          <a:lstStyle/>
          <a:p>
            <a:pPr lvl="0"/>
            <a:r>
              <a:rPr lang="fi-FI" noProof="0"/>
              <a:t>Muokkaa tekstin perustyylejä</a:t>
            </a:r>
          </a:p>
          <a:p>
            <a:pPr lvl="1"/>
            <a:r>
              <a:rPr lang="fi-FI" noProof="0"/>
              <a:t>toinen taso</a:t>
            </a:r>
          </a:p>
          <a:p>
            <a:pPr lvl="2"/>
            <a:r>
              <a:rPr lang="fi-FI" noProof="0"/>
              <a:t>kolmas taso</a:t>
            </a:r>
          </a:p>
          <a:p>
            <a:pPr lvl="3"/>
            <a:r>
              <a:rPr lang="fi-FI" noProof="0"/>
              <a:t>neljäs taso</a:t>
            </a:r>
          </a:p>
        </p:txBody>
      </p:sp>
      <p:sp>
        <p:nvSpPr>
          <p:cNvPr id="4" name="Tekstin paikkamerkki 6"/>
          <p:cNvSpPr>
            <a:spLocks noGrp="1"/>
          </p:cNvSpPr>
          <p:nvPr>
            <p:ph type="body" sz="quarter" idx="11"/>
          </p:nvPr>
        </p:nvSpPr>
        <p:spPr>
          <a:xfrm>
            <a:off x="5135893" y="548680"/>
            <a:ext cx="6432715" cy="768085"/>
          </a:xfrm>
        </p:spPr>
        <p:txBody>
          <a:bodyPr/>
          <a:lstStyle>
            <a:lvl1pPr marL="0" indent="0" algn="l">
              <a:lnSpc>
                <a:spcPct val="100000"/>
              </a:lnSpc>
              <a:spcBef>
                <a:spcPts val="0"/>
              </a:spcBef>
              <a:buFont typeface="Arial"/>
              <a:buNone/>
              <a:defRPr sz="2133" b="1">
                <a:latin typeface="Arial Black"/>
                <a:cs typeface="Arial Black"/>
              </a:defRPr>
            </a:lvl1pPr>
            <a:lvl2pPr marL="380990" indent="-380990">
              <a:buFont typeface="Arial" panose="020B0604020202020204" pitchFamily="34" charset="0"/>
              <a:buChar char="•"/>
              <a:defRPr/>
            </a:lvl2pPr>
            <a:lvl3pPr marL="0" indent="0" algn="l">
              <a:spcBef>
                <a:spcPts val="0"/>
              </a:spcBef>
              <a:buFont typeface="Arial"/>
              <a:buNone/>
              <a:defRPr sz="2133"/>
            </a:lvl3pPr>
            <a:lvl4pPr marL="0" indent="0" algn="l">
              <a:spcBef>
                <a:spcPts val="0"/>
              </a:spcBef>
              <a:buFont typeface="Arial"/>
              <a:buNone/>
              <a:defRPr sz="2133"/>
            </a:lvl4pPr>
            <a:lvl5pPr marL="0" indent="0" algn="l">
              <a:spcBef>
                <a:spcPts val="0"/>
              </a:spcBef>
              <a:buFont typeface="Arial"/>
              <a:buNone/>
              <a:defRPr sz="2133"/>
            </a:lvl5pPr>
          </a:lstStyle>
          <a:p>
            <a:pPr lvl="0"/>
            <a:r>
              <a:rPr lang="fi-FI" noProof="0"/>
              <a:t>Muokkaa tekstin perustyylejä</a:t>
            </a:r>
          </a:p>
        </p:txBody>
      </p:sp>
      <p:sp>
        <p:nvSpPr>
          <p:cNvPr id="5" name="Text Placeholder 8"/>
          <p:cNvSpPr>
            <a:spLocks noGrp="1"/>
          </p:cNvSpPr>
          <p:nvPr>
            <p:ph type="body" sz="quarter" idx="17"/>
          </p:nvPr>
        </p:nvSpPr>
        <p:spPr>
          <a:xfrm>
            <a:off x="527051" y="548217"/>
            <a:ext cx="3456715" cy="5281049"/>
          </a:xfrm>
        </p:spPr>
        <p:txBody>
          <a:bodyPr/>
          <a:lstStyle>
            <a:lvl1pPr marL="0" indent="0" algn="l">
              <a:buNone/>
              <a:defRPr sz="3200" b="1">
                <a:latin typeface="Arial Black"/>
                <a:cs typeface="Arial Black"/>
              </a:defRPr>
            </a:lvl1pPr>
          </a:lstStyle>
          <a:p>
            <a:pPr lvl="0"/>
            <a:r>
              <a:rPr lang="fi-FI" noProof="0"/>
              <a:t>Muokkaa tekstin perustyylejä</a:t>
            </a:r>
          </a:p>
        </p:txBody>
      </p:sp>
      <p:sp>
        <p:nvSpPr>
          <p:cNvPr id="6" name="Text Placeholder 11"/>
          <p:cNvSpPr>
            <a:spLocks noGrp="1"/>
          </p:cNvSpPr>
          <p:nvPr>
            <p:ph type="body" sz="quarter" idx="18"/>
          </p:nvPr>
        </p:nvSpPr>
        <p:spPr>
          <a:xfrm>
            <a:off x="5135893" y="1316766"/>
            <a:ext cx="6431691" cy="4512501"/>
          </a:xfrm>
        </p:spPr>
        <p:txBody>
          <a:bodyPr/>
          <a:lstStyle>
            <a:lvl1pPr marL="239178" marR="0" indent="-239178" algn="l" defTabSz="609585" rtl="0" eaLnBrk="1" fontAlgn="auto" latinLnBrk="0" hangingPunct="1">
              <a:lnSpc>
                <a:spcPct val="90000"/>
              </a:lnSpc>
              <a:spcBef>
                <a:spcPct val="20000"/>
              </a:spcBef>
              <a:spcAft>
                <a:spcPts val="0"/>
              </a:spcAft>
              <a:buClrTx/>
              <a:buSzTx/>
              <a:buFont typeface="Lucida Grande"/>
              <a:buChar char="-"/>
              <a:tabLst/>
              <a:defRPr sz="2133">
                <a:solidFill>
                  <a:schemeClr val="tx1"/>
                </a:solidFill>
                <a:latin typeface="Georgia"/>
                <a:cs typeface="Georgia"/>
              </a:defRPr>
            </a:lvl1pPr>
            <a:lvl2pPr marL="476239" indent="-237061" algn="l">
              <a:lnSpc>
                <a:spcPct val="90000"/>
              </a:lnSpc>
              <a:spcBef>
                <a:spcPts val="800"/>
              </a:spcBef>
              <a:buFont typeface="Georgia" panose="02040502050405020303" pitchFamily="18" charset="0"/>
              <a:buChar char="–"/>
              <a:defRPr sz="1867">
                <a:solidFill>
                  <a:schemeClr val="tx1"/>
                </a:solidFill>
                <a:latin typeface="Georgia"/>
                <a:cs typeface="Georgia"/>
              </a:defRPr>
            </a:lvl2pPr>
            <a:lvl3pPr marL="717533" indent="-228594" algn="l" defTabSz="715415">
              <a:lnSpc>
                <a:spcPct val="90000"/>
              </a:lnSpc>
              <a:spcBef>
                <a:spcPts val="800"/>
              </a:spcBef>
              <a:buFont typeface="Georgia" panose="02040502050405020303" pitchFamily="18" charset="0"/>
              <a:buChar char="–"/>
              <a:defRPr sz="1600">
                <a:solidFill>
                  <a:schemeClr val="tx1"/>
                </a:solidFill>
                <a:latin typeface="Georgia"/>
                <a:cs typeface="Georgia"/>
              </a:defRPr>
            </a:lvl3pPr>
            <a:lvl4pPr marL="958827" indent="-228594" algn="l">
              <a:lnSpc>
                <a:spcPct val="90000"/>
              </a:lnSpc>
              <a:buFont typeface="Georgia" panose="02040502050405020303" pitchFamily="18" charset="0"/>
              <a:buChar char="–"/>
              <a:defRPr sz="1600">
                <a:solidFill>
                  <a:schemeClr val="tx1"/>
                </a:solidFill>
                <a:latin typeface="Georgia"/>
                <a:cs typeface="Georgia"/>
              </a:defRPr>
            </a:lvl4pPr>
            <a:lvl5pPr marL="143996" indent="-380990" algn="l">
              <a:buFont typeface="Arial"/>
              <a:buChar char="•"/>
              <a:defRPr sz="1867">
                <a:solidFill>
                  <a:schemeClr val="tx1"/>
                </a:solidFill>
                <a:latin typeface="Georgia"/>
                <a:cs typeface="Georgia"/>
              </a:defRPr>
            </a:lvl5pPr>
          </a:lstStyle>
          <a:p>
            <a:pPr lvl="0"/>
            <a:r>
              <a:rPr lang="fi-FI" noProof="0"/>
              <a:t>Muokkaa tekstin perustyylejä</a:t>
            </a:r>
          </a:p>
          <a:p>
            <a:pPr lvl="1"/>
            <a:r>
              <a:rPr lang="fi-FI" noProof="0"/>
              <a:t>toinen taso</a:t>
            </a:r>
          </a:p>
          <a:p>
            <a:pPr lvl="2"/>
            <a:r>
              <a:rPr lang="fi-FI" noProof="0"/>
              <a:t>kolmas taso</a:t>
            </a:r>
          </a:p>
          <a:p>
            <a:pPr lvl="3"/>
            <a:r>
              <a:rPr lang="fi-FI" noProof="0"/>
              <a:t>neljäs taso</a:t>
            </a:r>
          </a:p>
        </p:txBody>
      </p:sp>
      <p:pic>
        <p:nvPicPr>
          <p:cNvPr id="8" name="Picture 7" descr="SITRA_BLACK.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00523" y="6360001"/>
            <a:ext cx="1103445" cy="214724"/>
          </a:xfrm>
          <a:prstGeom prst="rect">
            <a:avLst/>
          </a:prstGeom>
        </p:spPr>
      </p:pic>
    </p:spTree>
    <p:extLst>
      <p:ext uri="{BB962C8B-B14F-4D97-AF65-F5344CB8AC3E}">
        <p14:creationId xmlns:p14="http://schemas.microsoft.com/office/powerpoint/2010/main" val="1965603157"/>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Kapea kuva ja negateksti">
    <p:spTree>
      <p:nvGrpSpPr>
        <p:cNvPr id="1" name=""/>
        <p:cNvGrpSpPr/>
        <p:nvPr/>
      </p:nvGrpSpPr>
      <p:grpSpPr>
        <a:xfrm>
          <a:off x="0" y="0"/>
          <a:ext cx="0" cy="0"/>
          <a:chOff x="0" y="0"/>
          <a:chExt cx="0" cy="0"/>
        </a:xfrm>
      </p:grpSpPr>
      <p:sp>
        <p:nvSpPr>
          <p:cNvPr id="3" name="Content Placeholder 2"/>
          <p:cNvSpPr>
            <a:spLocks noGrp="1"/>
          </p:cNvSpPr>
          <p:nvPr>
            <p:ph sz="quarter" idx="20"/>
          </p:nvPr>
        </p:nvSpPr>
        <p:spPr>
          <a:xfrm>
            <a:off x="0" y="0"/>
            <a:ext cx="4464051" cy="6858000"/>
          </a:xfrm>
          <a:solidFill>
            <a:schemeClr val="tx1"/>
          </a:solidFill>
        </p:spPr>
        <p:txBody>
          <a:bodyPr/>
          <a:lstStyle/>
          <a:p>
            <a:pPr lvl="0"/>
            <a:r>
              <a:rPr lang="fi-FI"/>
              <a:t>Muokkaa tekstin perustyylejä</a:t>
            </a:r>
          </a:p>
          <a:p>
            <a:pPr lvl="1"/>
            <a:r>
              <a:rPr lang="fi-FI"/>
              <a:t>toinen taso</a:t>
            </a:r>
          </a:p>
          <a:p>
            <a:pPr lvl="2"/>
            <a:r>
              <a:rPr lang="fi-FI"/>
              <a:t>kolmas taso</a:t>
            </a:r>
          </a:p>
          <a:p>
            <a:pPr lvl="3"/>
            <a:r>
              <a:rPr lang="fi-FI"/>
              <a:t>neljäs taso</a:t>
            </a:r>
          </a:p>
        </p:txBody>
      </p:sp>
      <p:sp>
        <p:nvSpPr>
          <p:cNvPr id="5" name="Tekstin paikkamerkki 6"/>
          <p:cNvSpPr>
            <a:spLocks noGrp="1"/>
          </p:cNvSpPr>
          <p:nvPr>
            <p:ph type="body" sz="quarter" idx="11"/>
          </p:nvPr>
        </p:nvSpPr>
        <p:spPr>
          <a:xfrm>
            <a:off x="5135893" y="548680"/>
            <a:ext cx="6432715" cy="768085"/>
          </a:xfrm>
        </p:spPr>
        <p:txBody>
          <a:bodyPr/>
          <a:lstStyle>
            <a:lvl1pPr marL="0" indent="0" algn="l">
              <a:lnSpc>
                <a:spcPct val="100000"/>
              </a:lnSpc>
              <a:spcBef>
                <a:spcPts val="0"/>
              </a:spcBef>
              <a:buFont typeface="Arial"/>
              <a:buNone/>
              <a:defRPr sz="2133" b="1">
                <a:latin typeface="Arial Black"/>
                <a:cs typeface="Arial Black"/>
              </a:defRPr>
            </a:lvl1pPr>
            <a:lvl2pPr marL="380990" indent="-380990">
              <a:buFont typeface="Arial" panose="020B0604020202020204" pitchFamily="34" charset="0"/>
              <a:buChar char="•"/>
              <a:defRPr/>
            </a:lvl2pPr>
            <a:lvl3pPr marL="0" indent="0" algn="l">
              <a:spcBef>
                <a:spcPts val="0"/>
              </a:spcBef>
              <a:buFont typeface="Arial"/>
              <a:buNone/>
              <a:defRPr sz="2133"/>
            </a:lvl3pPr>
            <a:lvl4pPr marL="0" indent="0" algn="l">
              <a:spcBef>
                <a:spcPts val="0"/>
              </a:spcBef>
              <a:buFont typeface="Arial"/>
              <a:buNone/>
              <a:defRPr sz="2133"/>
            </a:lvl4pPr>
            <a:lvl5pPr marL="0" indent="0" algn="l">
              <a:spcBef>
                <a:spcPts val="0"/>
              </a:spcBef>
              <a:buFont typeface="Arial"/>
              <a:buNone/>
              <a:defRPr sz="2133"/>
            </a:lvl5pPr>
          </a:lstStyle>
          <a:p>
            <a:pPr lvl="0"/>
            <a:r>
              <a:rPr lang="fi-FI" noProof="0"/>
              <a:t>Muokkaa tekstin perustyylejä</a:t>
            </a:r>
          </a:p>
        </p:txBody>
      </p:sp>
      <p:sp>
        <p:nvSpPr>
          <p:cNvPr id="10" name="Text Placeholder 11"/>
          <p:cNvSpPr>
            <a:spLocks noGrp="1"/>
          </p:cNvSpPr>
          <p:nvPr>
            <p:ph type="body" sz="quarter" idx="18"/>
          </p:nvPr>
        </p:nvSpPr>
        <p:spPr>
          <a:xfrm>
            <a:off x="5135893" y="1316766"/>
            <a:ext cx="6431691" cy="4512501"/>
          </a:xfrm>
        </p:spPr>
        <p:txBody>
          <a:bodyPr/>
          <a:lstStyle>
            <a:lvl1pPr marL="239178" marR="0" indent="-239178" algn="l" defTabSz="609585" rtl="0" eaLnBrk="1" fontAlgn="auto" latinLnBrk="0" hangingPunct="1">
              <a:lnSpc>
                <a:spcPct val="90000"/>
              </a:lnSpc>
              <a:spcBef>
                <a:spcPct val="20000"/>
              </a:spcBef>
              <a:spcAft>
                <a:spcPts val="0"/>
              </a:spcAft>
              <a:buClrTx/>
              <a:buSzTx/>
              <a:buFont typeface="Lucida Grande"/>
              <a:buChar char="-"/>
              <a:tabLst/>
              <a:defRPr sz="2133">
                <a:solidFill>
                  <a:schemeClr val="tx1"/>
                </a:solidFill>
                <a:latin typeface="Georgia"/>
                <a:cs typeface="Georgia"/>
              </a:defRPr>
            </a:lvl1pPr>
            <a:lvl2pPr marL="476239" indent="-237061" algn="l">
              <a:lnSpc>
                <a:spcPct val="90000"/>
              </a:lnSpc>
              <a:spcBef>
                <a:spcPts val="800"/>
              </a:spcBef>
              <a:buFont typeface="Georgia" panose="02040502050405020303" pitchFamily="18" charset="0"/>
              <a:buChar char="–"/>
              <a:defRPr sz="1867">
                <a:solidFill>
                  <a:schemeClr val="tx1"/>
                </a:solidFill>
                <a:latin typeface="Georgia"/>
                <a:cs typeface="Georgia"/>
              </a:defRPr>
            </a:lvl2pPr>
            <a:lvl3pPr marL="717533" indent="-228594" algn="l">
              <a:lnSpc>
                <a:spcPct val="90000"/>
              </a:lnSpc>
              <a:spcBef>
                <a:spcPts val="800"/>
              </a:spcBef>
              <a:buFont typeface="Georgia" panose="02040502050405020303" pitchFamily="18" charset="0"/>
              <a:buChar char="–"/>
              <a:defRPr sz="1600">
                <a:solidFill>
                  <a:schemeClr val="tx1"/>
                </a:solidFill>
                <a:latin typeface="Georgia"/>
                <a:cs typeface="Georgia"/>
              </a:defRPr>
            </a:lvl3pPr>
            <a:lvl4pPr marL="958827" indent="-228594" algn="l">
              <a:lnSpc>
                <a:spcPct val="90000"/>
              </a:lnSpc>
              <a:buFont typeface="Georgia" panose="02040502050405020303" pitchFamily="18" charset="0"/>
              <a:buChar char="–"/>
              <a:defRPr sz="1600">
                <a:solidFill>
                  <a:schemeClr val="tx1"/>
                </a:solidFill>
                <a:latin typeface="Georgia"/>
                <a:cs typeface="Georgia"/>
              </a:defRPr>
            </a:lvl4pPr>
            <a:lvl5pPr marL="143996" indent="-380990" algn="l">
              <a:buFont typeface="Arial"/>
              <a:buChar char="•"/>
              <a:defRPr sz="1867">
                <a:solidFill>
                  <a:schemeClr val="tx1"/>
                </a:solidFill>
                <a:latin typeface="Georgia"/>
                <a:cs typeface="Georgia"/>
              </a:defRPr>
            </a:lvl5pPr>
          </a:lstStyle>
          <a:p>
            <a:pPr lvl="0"/>
            <a:r>
              <a:rPr lang="fi-FI" noProof="0"/>
              <a:t>Muokkaa tekstin perustyylejä</a:t>
            </a:r>
          </a:p>
          <a:p>
            <a:pPr lvl="1"/>
            <a:r>
              <a:rPr lang="fi-FI" noProof="0"/>
              <a:t>toinen taso</a:t>
            </a:r>
          </a:p>
          <a:p>
            <a:pPr lvl="2"/>
            <a:r>
              <a:rPr lang="fi-FI" noProof="0"/>
              <a:t>kolmas taso</a:t>
            </a:r>
          </a:p>
          <a:p>
            <a:pPr lvl="3"/>
            <a:r>
              <a:rPr lang="fi-FI" noProof="0"/>
              <a:t>neljäs taso</a:t>
            </a:r>
          </a:p>
        </p:txBody>
      </p:sp>
      <p:sp>
        <p:nvSpPr>
          <p:cNvPr id="4" name="Text Placeholder 8"/>
          <p:cNvSpPr>
            <a:spLocks noGrp="1"/>
          </p:cNvSpPr>
          <p:nvPr>
            <p:ph type="body" sz="quarter" idx="17"/>
          </p:nvPr>
        </p:nvSpPr>
        <p:spPr>
          <a:xfrm>
            <a:off x="527051" y="548217"/>
            <a:ext cx="3456715" cy="5281049"/>
          </a:xfrm>
        </p:spPr>
        <p:txBody>
          <a:bodyPr/>
          <a:lstStyle>
            <a:lvl1pPr marL="0" indent="0" algn="l">
              <a:buNone/>
              <a:defRPr sz="3200" b="1">
                <a:solidFill>
                  <a:schemeClr val="bg1"/>
                </a:solidFill>
                <a:latin typeface="Arial Black"/>
                <a:cs typeface="Arial Black"/>
              </a:defRPr>
            </a:lvl1pPr>
          </a:lstStyle>
          <a:p>
            <a:pPr lvl="0"/>
            <a:r>
              <a:rPr lang="fi-FI" noProof="0"/>
              <a:t>Muokkaa tekstin perustyylejä</a:t>
            </a:r>
          </a:p>
        </p:txBody>
      </p:sp>
      <p:pic>
        <p:nvPicPr>
          <p:cNvPr id="9" name="Picture 8" descr="SITRA_BLACK.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00523" y="6360001"/>
            <a:ext cx="1103445" cy="214724"/>
          </a:xfrm>
          <a:prstGeom prst="rect">
            <a:avLst/>
          </a:prstGeom>
        </p:spPr>
      </p:pic>
    </p:spTree>
    <p:extLst>
      <p:ext uri="{BB962C8B-B14F-4D97-AF65-F5344CB8AC3E}">
        <p14:creationId xmlns:p14="http://schemas.microsoft.com/office/powerpoint/2010/main" val="2604153075"/>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Kuva vasemmalla">
    <p:spTree>
      <p:nvGrpSpPr>
        <p:cNvPr id="1" name=""/>
        <p:cNvGrpSpPr/>
        <p:nvPr/>
      </p:nvGrpSpPr>
      <p:grpSpPr>
        <a:xfrm>
          <a:off x="0" y="0"/>
          <a:ext cx="0" cy="0"/>
          <a:chOff x="0" y="0"/>
          <a:chExt cx="0" cy="0"/>
        </a:xfrm>
      </p:grpSpPr>
      <p:sp>
        <p:nvSpPr>
          <p:cNvPr id="4" name="Content Placeholder 3"/>
          <p:cNvSpPr>
            <a:spLocks noGrp="1"/>
          </p:cNvSpPr>
          <p:nvPr>
            <p:ph sz="quarter" idx="21"/>
          </p:nvPr>
        </p:nvSpPr>
        <p:spPr>
          <a:xfrm>
            <a:off x="6383867" y="0"/>
            <a:ext cx="5808133" cy="6858000"/>
          </a:xfrm>
        </p:spPr>
        <p:txBody>
          <a:bodyPr/>
          <a:lstStyle/>
          <a:p>
            <a:pPr lvl="0"/>
            <a:r>
              <a:rPr lang="fi-FI" noProof="0"/>
              <a:t>Muokkaa tekstin perustyylejä</a:t>
            </a:r>
          </a:p>
          <a:p>
            <a:pPr lvl="1"/>
            <a:r>
              <a:rPr lang="fi-FI" noProof="0"/>
              <a:t>toinen taso</a:t>
            </a:r>
          </a:p>
          <a:p>
            <a:pPr lvl="2"/>
            <a:r>
              <a:rPr lang="fi-FI" noProof="0"/>
              <a:t>kolmas taso</a:t>
            </a:r>
          </a:p>
          <a:p>
            <a:pPr lvl="3"/>
            <a:r>
              <a:rPr lang="fi-FI" noProof="0"/>
              <a:t>neljäs taso</a:t>
            </a:r>
          </a:p>
        </p:txBody>
      </p:sp>
      <p:sp>
        <p:nvSpPr>
          <p:cNvPr id="10" name="Rectangle 9"/>
          <p:cNvSpPr/>
          <p:nvPr userDrawn="1"/>
        </p:nvSpPr>
        <p:spPr>
          <a:xfrm>
            <a:off x="0" y="0"/>
            <a:ext cx="6384032"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kstin paikkamerkki 6"/>
          <p:cNvSpPr>
            <a:spLocks noGrp="1"/>
          </p:cNvSpPr>
          <p:nvPr>
            <p:ph type="body" sz="quarter" idx="11"/>
          </p:nvPr>
        </p:nvSpPr>
        <p:spPr>
          <a:xfrm>
            <a:off x="623392" y="548680"/>
            <a:ext cx="5184576" cy="1248139"/>
          </a:xfrm>
        </p:spPr>
        <p:txBody>
          <a:bodyPr/>
          <a:lstStyle>
            <a:lvl1pPr marL="0" indent="0" algn="l">
              <a:lnSpc>
                <a:spcPct val="100000"/>
              </a:lnSpc>
              <a:spcBef>
                <a:spcPts val="0"/>
              </a:spcBef>
              <a:buFont typeface="Arial"/>
              <a:buNone/>
              <a:defRPr sz="3200" b="1">
                <a:latin typeface="Arial Black"/>
                <a:cs typeface="Arial Black"/>
              </a:defRPr>
            </a:lvl1pPr>
            <a:lvl2pPr marL="380990" indent="-380990">
              <a:buFont typeface="Arial" panose="020B0604020202020204" pitchFamily="34" charset="0"/>
              <a:buChar char="•"/>
              <a:defRPr/>
            </a:lvl2pPr>
            <a:lvl3pPr marL="0" indent="0" algn="l">
              <a:spcBef>
                <a:spcPts val="0"/>
              </a:spcBef>
              <a:buFont typeface="Arial"/>
              <a:buNone/>
              <a:defRPr sz="2133"/>
            </a:lvl3pPr>
            <a:lvl4pPr marL="0" indent="0" algn="l">
              <a:spcBef>
                <a:spcPts val="0"/>
              </a:spcBef>
              <a:buFont typeface="Arial"/>
              <a:buNone/>
              <a:defRPr sz="2133"/>
            </a:lvl4pPr>
            <a:lvl5pPr marL="0" indent="0" algn="l">
              <a:spcBef>
                <a:spcPts val="0"/>
              </a:spcBef>
              <a:buFont typeface="Arial"/>
              <a:buNone/>
              <a:defRPr sz="2133"/>
            </a:lvl5pPr>
          </a:lstStyle>
          <a:p>
            <a:pPr lvl="0"/>
            <a:r>
              <a:rPr lang="fi-FI" noProof="0"/>
              <a:t>Muokkaa tekstin perustyylejä</a:t>
            </a:r>
          </a:p>
        </p:txBody>
      </p:sp>
      <p:sp>
        <p:nvSpPr>
          <p:cNvPr id="6" name="Text Placeholder 11"/>
          <p:cNvSpPr>
            <a:spLocks noGrp="1"/>
          </p:cNvSpPr>
          <p:nvPr>
            <p:ph type="body" sz="quarter" idx="19"/>
          </p:nvPr>
        </p:nvSpPr>
        <p:spPr>
          <a:xfrm>
            <a:off x="623392" y="1796819"/>
            <a:ext cx="5184576" cy="4512501"/>
          </a:xfrm>
        </p:spPr>
        <p:txBody>
          <a:bodyPr/>
          <a:lstStyle>
            <a:lvl1pPr marL="239178" marR="0" indent="-239178" algn="l" defTabSz="609585" rtl="0" eaLnBrk="1" fontAlgn="auto" latinLnBrk="0" hangingPunct="1">
              <a:lnSpc>
                <a:spcPct val="90000"/>
              </a:lnSpc>
              <a:spcBef>
                <a:spcPct val="20000"/>
              </a:spcBef>
              <a:spcAft>
                <a:spcPts val="0"/>
              </a:spcAft>
              <a:buClrTx/>
              <a:buSzTx/>
              <a:buFont typeface="Lucida Grande"/>
              <a:buChar char="-"/>
              <a:tabLst/>
              <a:defRPr sz="2133">
                <a:solidFill>
                  <a:schemeClr val="tx1"/>
                </a:solidFill>
                <a:latin typeface="Georgia"/>
                <a:cs typeface="Georgia"/>
              </a:defRPr>
            </a:lvl1pPr>
            <a:lvl2pPr marL="476239" indent="-237061" algn="l">
              <a:lnSpc>
                <a:spcPct val="90000"/>
              </a:lnSpc>
              <a:spcBef>
                <a:spcPts val="800"/>
              </a:spcBef>
              <a:buFont typeface="Georgia" panose="02040502050405020303" pitchFamily="18" charset="0"/>
              <a:buChar char="–"/>
              <a:defRPr sz="1867">
                <a:solidFill>
                  <a:schemeClr val="tx1"/>
                </a:solidFill>
                <a:latin typeface="Georgia"/>
                <a:cs typeface="Georgia"/>
              </a:defRPr>
            </a:lvl2pPr>
            <a:lvl3pPr marL="717533" indent="-228594" algn="l">
              <a:lnSpc>
                <a:spcPct val="90000"/>
              </a:lnSpc>
              <a:spcBef>
                <a:spcPts val="800"/>
              </a:spcBef>
              <a:buFont typeface="Georgia" panose="02040502050405020303" pitchFamily="18" charset="0"/>
              <a:buChar char="–"/>
              <a:defRPr sz="1600">
                <a:solidFill>
                  <a:schemeClr val="tx1"/>
                </a:solidFill>
                <a:latin typeface="Georgia"/>
                <a:cs typeface="Georgia"/>
              </a:defRPr>
            </a:lvl3pPr>
            <a:lvl4pPr marL="958827" indent="-228594" algn="l">
              <a:lnSpc>
                <a:spcPct val="90000"/>
              </a:lnSpc>
              <a:buFont typeface="Georgia" panose="02040502050405020303" pitchFamily="18" charset="0"/>
              <a:buChar char="–"/>
              <a:defRPr sz="1600">
                <a:solidFill>
                  <a:schemeClr val="tx1"/>
                </a:solidFill>
                <a:latin typeface="Georgia"/>
                <a:cs typeface="Georgia"/>
              </a:defRPr>
            </a:lvl4pPr>
            <a:lvl5pPr marL="143996" indent="-380990" algn="l">
              <a:buFont typeface="Arial"/>
              <a:buChar char="•"/>
              <a:defRPr sz="1867">
                <a:solidFill>
                  <a:schemeClr val="tx1"/>
                </a:solidFill>
                <a:latin typeface="Georgia"/>
                <a:cs typeface="Georgia"/>
              </a:defRPr>
            </a:lvl5pPr>
          </a:lstStyle>
          <a:p>
            <a:pPr lvl="0"/>
            <a:r>
              <a:rPr lang="fi-FI" noProof="0"/>
              <a:t>Muokkaa tekstin perustyylejä</a:t>
            </a:r>
          </a:p>
          <a:p>
            <a:pPr lvl="1"/>
            <a:r>
              <a:rPr lang="fi-FI" noProof="0"/>
              <a:t>toinen taso</a:t>
            </a:r>
          </a:p>
          <a:p>
            <a:pPr lvl="2"/>
            <a:r>
              <a:rPr lang="fi-FI" noProof="0"/>
              <a:t>kolmas taso</a:t>
            </a:r>
          </a:p>
          <a:p>
            <a:pPr lvl="3"/>
            <a:r>
              <a:rPr lang="fi-FI" noProof="0"/>
              <a:t>neljäs taso</a:t>
            </a:r>
          </a:p>
        </p:txBody>
      </p:sp>
      <p:sp>
        <p:nvSpPr>
          <p:cNvPr id="12" name="Text Placeholder 8"/>
          <p:cNvSpPr>
            <a:spLocks noGrp="1"/>
          </p:cNvSpPr>
          <p:nvPr>
            <p:ph type="body" sz="quarter" idx="17"/>
          </p:nvPr>
        </p:nvSpPr>
        <p:spPr>
          <a:xfrm>
            <a:off x="6960096" y="548681"/>
            <a:ext cx="4512501" cy="5281049"/>
          </a:xfrm>
        </p:spPr>
        <p:txBody>
          <a:bodyPr/>
          <a:lstStyle>
            <a:lvl1pPr marL="0" indent="0" algn="l">
              <a:buNone/>
              <a:defRPr sz="3200" b="1">
                <a:solidFill>
                  <a:schemeClr val="tx1"/>
                </a:solidFill>
                <a:latin typeface="Arial Black"/>
                <a:cs typeface="Arial Black"/>
              </a:defRPr>
            </a:lvl1pPr>
          </a:lstStyle>
          <a:p>
            <a:pPr lvl="0"/>
            <a:r>
              <a:rPr lang="fi-FI" noProof="0"/>
              <a:t>Muokkaa tekstin perustyylejä</a:t>
            </a:r>
          </a:p>
        </p:txBody>
      </p:sp>
      <p:pic>
        <p:nvPicPr>
          <p:cNvPr id="9" name="Picture 8" descr="SITRA_BLACK.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00523" y="6360001"/>
            <a:ext cx="1103445" cy="214724"/>
          </a:xfrm>
          <a:prstGeom prst="rect">
            <a:avLst/>
          </a:prstGeom>
        </p:spPr>
      </p:pic>
    </p:spTree>
    <p:extLst>
      <p:ext uri="{BB962C8B-B14F-4D97-AF65-F5344CB8AC3E}">
        <p14:creationId xmlns:p14="http://schemas.microsoft.com/office/powerpoint/2010/main" val="2818374687"/>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Tumma kuva vasemmalla">
    <p:spTree>
      <p:nvGrpSpPr>
        <p:cNvPr id="1" name=""/>
        <p:cNvGrpSpPr/>
        <p:nvPr/>
      </p:nvGrpSpPr>
      <p:grpSpPr>
        <a:xfrm>
          <a:off x="0" y="0"/>
          <a:ext cx="0" cy="0"/>
          <a:chOff x="0" y="0"/>
          <a:chExt cx="0" cy="0"/>
        </a:xfrm>
      </p:grpSpPr>
      <p:sp>
        <p:nvSpPr>
          <p:cNvPr id="3" name="Content Placeholder 2"/>
          <p:cNvSpPr>
            <a:spLocks noGrp="1"/>
          </p:cNvSpPr>
          <p:nvPr>
            <p:ph sz="quarter" idx="21"/>
          </p:nvPr>
        </p:nvSpPr>
        <p:spPr>
          <a:xfrm>
            <a:off x="6383867" y="0"/>
            <a:ext cx="5808133" cy="6858000"/>
          </a:xfrm>
          <a:solidFill>
            <a:schemeClr val="tx1"/>
          </a:solidFill>
        </p:spPr>
        <p:txBody>
          <a:bodyPr/>
          <a:lstStyle/>
          <a:p>
            <a:pPr lvl="0"/>
            <a:r>
              <a:rPr lang="fi-FI"/>
              <a:t>Muokkaa tekstin perustyylejä</a:t>
            </a:r>
          </a:p>
          <a:p>
            <a:pPr lvl="1"/>
            <a:r>
              <a:rPr lang="fi-FI"/>
              <a:t>toinen taso</a:t>
            </a:r>
          </a:p>
          <a:p>
            <a:pPr lvl="2"/>
            <a:r>
              <a:rPr lang="fi-FI"/>
              <a:t>kolmas taso</a:t>
            </a:r>
          </a:p>
          <a:p>
            <a:pPr lvl="3"/>
            <a:r>
              <a:rPr lang="fi-FI"/>
              <a:t>neljäs taso</a:t>
            </a:r>
          </a:p>
        </p:txBody>
      </p:sp>
      <p:sp>
        <p:nvSpPr>
          <p:cNvPr id="7" name="Rectangle 6"/>
          <p:cNvSpPr/>
          <p:nvPr userDrawn="1"/>
        </p:nvSpPr>
        <p:spPr>
          <a:xfrm>
            <a:off x="0" y="0"/>
            <a:ext cx="6384032"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kstin paikkamerkki 6"/>
          <p:cNvSpPr>
            <a:spLocks noGrp="1"/>
          </p:cNvSpPr>
          <p:nvPr>
            <p:ph type="body" sz="quarter" idx="11"/>
          </p:nvPr>
        </p:nvSpPr>
        <p:spPr>
          <a:xfrm>
            <a:off x="623392" y="548680"/>
            <a:ext cx="5184576" cy="1248139"/>
          </a:xfrm>
        </p:spPr>
        <p:txBody>
          <a:bodyPr/>
          <a:lstStyle>
            <a:lvl1pPr marL="0" indent="0" algn="l">
              <a:lnSpc>
                <a:spcPct val="100000"/>
              </a:lnSpc>
              <a:spcBef>
                <a:spcPts val="0"/>
              </a:spcBef>
              <a:buFont typeface="Arial"/>
              <a:buNone/>
              <a:defRPr sz="3200" b="1">
                <a:latin typeface="Arial Black"/>
                <a:cs typeface="Arial Black"/>
              </a:defRPr>
            </a:lvl1pPr>
            <a:lvl2pPr marL="380990" indent="-380990">
              <a:buFont typeface="Arial" panose="020B0604020202020204" pitchFamily="34" charset="0"/>
              <a:buChar char="•"/>
              <a:defRPr/>
            </a:lvl2pPr>
            <a:lvl3pPr marL="0" indent="0" algn="l">
              <a:spcBef>
                <a:spcPts val="0"/>
              </a:spcBef>
              <a:buFont typeface="Arial"/>
              <a:buNone/>
              <a:defRPr sz="2133"/>
            </a:lvl3pPr>
            <a:lvl4pPr marL="0" indent="0" algn="l">
              <a:spcBef>
                <a:spcPts val="0"/>
              </a:spcBef>
              <a:buFont typeface="Arial"/>
              <a:buNone/>
              <a:defRPr sz="2133"/>
            </a:lvl4pPr>
            <a:lvl5pPr marL="0" indent="0" algn="l">
              <a:spcBef>
                <a:spcPts val="0"/>
              </a:spcBef>
              <a:buFont typeface="Arial"/>
              <a:buNone/>
              <a:defRPr sz="2133"/>
            </a:lvl5pPr>
          </a:lstStyle>
          <a:p>
            <a:pPr lvl="0"/>
            <a:r>
              <a:rPr lang="fi-FI" noProof="0"/>
              <a:t>Muokkaa tekstin perustyylejä</a:t>
            </a:r>
          </a:p>
        </p:txBody>
      </p:sp>
      <p:sp>
        <p:nvSpPr>
          <p:cNvPr id="10" name="Text Placeholder 11"/>
          <p:cNvSpPr>
            <a:spLocks noGrp="1"/>
          </p:cNvSpPr>
          <p:nvPr>
            <p:ph type="body" sz="quarter" idx="19"/>
          </p:nvPr>
        </p:nvSpPr>
        <p:spPr>
          <a:xfrm>
            <a:off x="623392" y="1796819"/>
            <a:ext cx="5184576" cy="4512501"/>
          </a:xfrm>
        </p:spPr>
        <p:txBody>
          <a:bodyPr/>
          <a:lstStyle>
            <a:lvl1pPr marL="239178" marR="0" indent="-239178" algn="l" defTabSz="609585" rtl="0" eaLnBrk="1" fontAlgn="auto" latinLnBrk="0" hangingPunct="1">
              <a:lnSpc>
                <a:spcPct val="90000"/>
              </a:lnSpc>
              <a:spcBef>
                <a:spcPct val="20000"/>
              </a:spcBef>
              <a:spcAft>
                <a:spcPts val="0"/>
              </a:spcAft>
              <a:buClrTx/>
              <a:buSzTx/>
              <a:buFont typeface="Lucida Grande"/>
              <a:buChar char="-"/>
              <a:tabLst/>
              <a:defRPr sz="2133">
                <a:solidFill>
                  <a:schemeClr val="tx1"/>
                </a:solidFill>
                <a:latin typeface="Georgia"/>
                <a:cs typeface="Georgia"/>
              </a:defRPr>
            </a:lvl1pPr>
            <a:lvl2pPr marL="476239" indent="-237061" algn="l">
              <a:lnSpc>
                <a:spcPct val="90000"/>
              </a:lnSpc>
              <a:spcBef>
                <a:spcPts val="800"/>
              </a:spcBef>
              <a:buFont typeface="Georgia" panose="02040502050405020303" pitchFamily="18" charset="0"/>
              <a:buChar char="–"/>
              <a:defRPr sz="1867">
                <a:solidFill>
                  <a:schemeClr val="tx1"/>
                </a:solidFill>
                <a:latin typeface="Georgia"/>
                <a:cs typeface="Georgia"/>
              </a:defRPr>
            </a:lvl2pPr>
            <a:lvl3pPr marL="717533" indent="-228594" algn="l" defTabSz="715415">
              <a:lnSpc>
                <a:spcPct val="90000"/>
              </a:lnSpc>
              <a:spcBef>
                <a:spcPts val="800"/>
              </a:spcBef>
              <a:buFont typeface="Georgia" panose="02040502050405020303" pitchFamily="18" charset="0"/>
              <a:buChar char="–"/>
              <a:defRPr sz="1600">
                <a:solidFill>
                  <a:schemeClr val="tx1"/>
                </a:solidFill>
                <a:latin typeface="Georgia"/>
                <a:cs typeface="Georgia"/>
              </a:defRPr>
            </a:lvl3pPr>
            <a:lvl4pPr marL="958827" indent="-228594" algn="l">
              <a:lnSpc>
                <a:spcPct val="90000"/>
              </a:lnSpc>
              <a:buFont typeface="Georgia" panose="02040502050405020303" pitchFamily="18" charset="0"/>
              <a:buChar char="–"/>
              <a:defRPr sz="1600">
                <a:solidFill>
                  <a:schemeClr val="tx1"/>
                </a:solidFill>
                <a:latin typeface="Georgia"/>
                <a:cs typeface="Georgia"/>
              </a:defRPr>
            </a:lvl4pPr>
            <a:lvl5pPr marL="143996" indent="-380990" algn="l">
              <a:buFont typeface="Arial"/>
              <a:buChar char="•"/>
              <a:defRPr sz="1867">
                <a:solidFill>
                  <a:schemeClr val="tx1"/>
                </a:solidFill>
                <a:latin typeface="Georgia"/>
                <a:cs typeface="Georgia"/>
              </a:defRPr>
            </a:lvl5pPr>
          </a:lstStyle>
          <a:p>
            <a:pPr lvl="0"/>
            <a:r>
              <a:rPr lang="fi-FI" noProof="0"/>
              <a:t>Muokkaa tekstin perustyylejä</a:t>
            </a:r>
          </a:p>
          <a:p>
            <a:pPr lvl="1"/>
            <a:r>
              <a:rPr lang="fi-FI" noProof="0"/>
              <a:t>toinen taso</a:t>
            </a:r>
          </a:p>
          <a:p>
            <a:pPr lvl="2"/>
            <a:r>
              <a:rPr lang="fi-FI" noProof="0"/>
              <a:t>kolmas taso</a:t>
            </a:r>
          </a:p>
          <a:p>
            <a:pPr lvl="3"/>
            <a:r>
              <a:rPr lang="fi-FI" noProof="0"/>
              <a:t>neljäs taso</a:t>
            </a:r>
          </a:p>
        </p:txBody>
      </p:sp>
      <p:sp>
        <p:nvSpPr>
          <p:cNvPr id="17" name="Text Placeholder 8"/>
          <p:cNvSpPr>
            <a:spLocks noGrp="1"/>
          </p:cNvSpPr>
          <p:nvPr>
            <p:ph type="body" sz="quarter" idx="17"/>
          </p:nvPr>
        </p:nvSpPr>
        <p:spPr>
          <a:xfrm>
            <a:off x="6960096" y="548681"/>
            <a:ext cx="4512501" cy="5281049"/>
          </a:xfrm>
        </p:spPr>
        <p:txBody>
          <a:bodyPr/>
          <a:lstStyle>
            <a:lvl1pPr marL="0" indent="0" algn="l">
              <a:buNone/>
              <a:defRPr sz="3200" b="1">
                <a:solidFill>
                  <a:schemeClr val="bg1"/>
                </a:solidFill>
                <a:latin typeface="Arial Black"/>
                <a:cs typeface="Arial Black"/>
              </a:defRPr>
            </a:lvl1pPr>
          </a:lstStyle>
          <a:p>
            <a:pPr lvl="0"/>
            <a:r>
              <a:rPr lang="fi-FI" noProof="0"/>
              <a:t>Muokkaa tekstin perustyylejä</a:t>
            </a:r>
          </a:p>
        </p:txBody>
      </p:sp>
      <p:pic>
        <p:nvPicPr>
          <p:cNvPr id="9" name="Picture 8" descr="SITRA_WHITE.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00000" y="6360000"/>
            <a:ext cx="1110000" cy="216000"/>
          </a:xfrm>
          <a:prstGeom prst="rect">
            <a:avLst/>
          </a:prstGeom>
        </p:spPr>
      </p:pic>
    </p:spTree>
    <p:extLst>
      <p:ext uri="{BB962C8B-B14F-4D97-AF65-F5344CB8AC3E}">
        <p14:creationId xmlns:p14="http://schemas.microsoft.com/office/powerpoint/2010/main" val="1150499396"/>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Luettelo">
    <p:spTree>
      <p:nvGrpSpPr>
        <p:cNvPr id="1" name=""/>
        <p:cNvGrpSpPr/>
        <p:nvPr/>
      </p:nvGrpSpPr>
      <p:grpSpPr>
        <a:xfrm>
          <a:off x="0" y="0"/>
          <a:ext cx="0" cy="0"/>
          <a:chOff x="0" y="0"/>
          <a:chExt cx="0" cy="0"/>
        </a:xfrm>
      </p:grpSpPr>
      <p:sp>
        <p:nvSpPr>
          <p:cNvPr id="2" name="Title 1"/>
          <p:cNvSpPr>
            <a:spLocks noGrp="1"/>
          </p:cNvSpPr>
          <p:nvPr>
            <p:ph type="title"/>
          </p:nvPr>
        </p:nvSpPr>
        <p:spPr>
          <a:xfrm>
            <a:off x="719404" y="548681"/>
            <a:ext cx="10753193" cy="1078364"/>
          </a:xfrm>
        </p:spPr>
        <p:txBody>
          <a:bodyPr anchor="t"/>
          <a:lstStyle>
            <a:lvl1pPr algn="l">
              <a:defRPr sz="3200"/>
            </a:lvl1pPr>
          </a:lstStyle>
          <a:p>
            <a:r>
              <a:rPr lang="fi-FI" noProof="0"/>
              <a:t>Muokkaa ots. perustyyl. napsautt.</a:t>
            </a:r>
            <a:endParaRPr lang="en-GB" noProof="0" dirty="0"/>
          </a:p>
        </p:txBody>
      </p:sp>
      <p:sp>
        <p:nvSpPr>
          <p:cNvPr id="34" name="Text Placeholder 33"/>
          <p:cNvSpPr>
            <a:spLocks noGrp="1"/>
          </p:cNvSpPr>
          <p:nvPr userDrawn="1">
            <p:ph type="body" sz="quarter" idx="13"/>
          </p:nvPr>
        </p:nvSpPr>
        <p:spPr>
          <a:xfrm>
            <a:off x="1968501" y="1700808"/>
            <a:ext cx="9504097" cy="768085"/>
          </a:xfrm>
        </p:spPr>
        <p:txBody>
          <a:bodyPr anchor="ctr"/>
          <a:lstStyle>
            <a:lvl1pPr marL="0" indent="0" algn="l">
              <a:buNone/>
              <a:defRPr sz="2133" b="0" i="0">
                <a:latin typeface="Georgia"/>
                <a:cs typeface="Georgia"/>
              </a:defRPr>
            </a:lvl1pPr>
            <a:lvl2pPr algn="l">
              <a:defRPr sz="1867" b="1" i="0">
                <a:latin typeface="Arial"/>
                <a:cs typeface="Arial"/>
              </a:defRPr>
            </a:lvl2pPr>
            <a:lvl3pPr algn="l">
              <a:defRPr sz="1867" b="1" i="0">
                <a:latin typeface="Arial"/>
                <a:cs typeface="Arial"/>
              </a:defRPr>
            </a:lvl3pPr>
            <a:lvl4pPr algn="l">
              <a:defRPr sz="1867" b="1" i="0">
                <a:latin typeface="Arial"/>
                <a:cs typeface="Arial"/>
              </a:defRPr>
            </a:lvl4pPr>
            <a:lvl5pPr algn="l">
              <a:defRPr sz="1867" b="1" i="0">
                <a:latin typeface="Arial"/>
                <a:cs typeface="Arial"/>
              </a:defRPr>
            </a:lvl5pPr>
          </a:lstStyle>
          <a:p>
            <a:pPr lvl="0"/>
            <a:r>
              <a:rPr lang="fi-FI" noProof="0"/>
              <a:t>Muokkaa tekstin perustyylejä</a:t>
            </a:r>
          </a:p>
        </p:txBody>
      </p:sp>
      <p:sp>
        <p:nvSpPr>
          <p:cNvPr id="35" name="Text Placeholder 33"/>
          <p:cNvSpPr>
            <a:spLocks noGrp="1"/>
          </p:cNvSpPr>
          <p:nvPr userDrawn="1">
            <p:ph type="body" sz="quarter" idx="14"/>
          </p:nvPr>
        </p:nvSpPr>
        <p:spPr>
          <a:xfrm>
            <a:off x="1968501" y="2566591"/>
            <a:ext cx="9504097" cy="766399"/>
          </a:xfrm>
        </p:spPr>
        <p:txBody>
          <a:bodyPr anchor="ctr"/>
          <a:lstStyle>
            <a:lvl1pPr marL="0" indent="0" algn="l">
              <a:buNone/>
              <a:defRPr lang="en-GB" sz="2133" b="0" i="0" kern="1200" noProof="0" dirty="0">
                <a:solidFill>
                  <a:schemeClr val="tx1"/>
                </a:solidFill>
                <a:latin typeface="Georgia"/>
                <a:ea typeface="+mn-ea"/>
                <a:cs typeface="Georgia"/>
              </a:defRPr>
            </a:lvl1pPr>
            <a:lvl2pPr algn="l">
              <a:defRPr sz="1867" b="1" i="0">
                <a:latin typeface="Arial"/>
                <a:cs typeface="Arial"/>
              </a:defRPr>
            </a:lvl2pPr>
            <a:lvl3pPr algn="l">
              <a:defRPr sz="1867" b="1" i="0">
                <a:latin typeface="Arial"/>
                <a:cs typeface="Arial"/>
              </a:defRPr>
            </a:lvl3pPr>
            <a:lvl4pPr algn="l">
              <a:defRPr sz="1867" b="1" i="0">
                <a:latin typeface="Arial"/>
                <a:cs typeface="Arial"/>
              </a:defRPr>
            </a:lvl4pPr>
            <a:lvl5pPr algn="l">
              <a:defRPr sz="1867" b="1" i="0">
                <a:latin typeface="Arial"/>
                <a:cs typeface="Arial"/>
              </a:defRPr>
            </a:lvl5pPr>
          </a:lstStyle>
          <a:p>
            <a:pPr lvl="0"/>
            <a:r>
              <a:rPr lang="fi-FI" noProof="0"/>
              <a:t>Muokkaa tekstin perustyylejä</a:t>
            </a:r>
          </a:p>
        </p:txBody>
      </p:sp>
      <p:sp>
        <p:nvSpPr>
          <p:cNvPr id="36" name="Text Placeholder 33"/>
          <p:cNvSpPr>
            <a:spLocks noGrp="1"/>
          </p:cNvSpPr>
          <p:nvPr userDrawn="1">
            <p:ph type="body" sz="quarter" idx="15"/>
          </p:nvPr>
        </p:nvSpPr>
        <p:spPr>
          <a:xfrm>
            <a:off x="1968501" y="3430687"/>
            <a:ext cx="9504097" cy="766399"/>
          </a:xfrm>
        </p:spPr>
        <p:txBody>
          <a:bodyPr anchor="ctr"/>
          <a:lstStyle>
            <a:lvl1pPr marL="0" indent="0" algn="l">
              <a:buNone/>
              <a:defRPr lang="en-GB" sz="2133" b="0" i="0" kern="1200" noProof="0" dirty="0">
                <a:solidFill>
                  <a:schemeClr val="tx1"/>
                </a:solidFill>
                <a:latin typeface="Georgia"/>
                <a:ea typeface="+mn-ea"/>
                <a:cs typeface="Georgia"/>
              </a:defRPr>
            </a:lvl1pPr>
            <a:lvl2pPr algn="l">
              <a:defRPr sz="1867" b="1" i="0">
                <a:latin typeface="Arial"/>
                <a:cs typeface="Arial"/>
              </a:defRPr>
            </a:lvl2pPr>
            <a:lvl3pPr algn="l">
              <a:defRPr sz="1867" b="1" i="0">
                <a:latin typeface="Arial"/>
                <a:cs typeface="Arial"/>
              </a:defRPr>
            </a:lvl3pPr>
            <a:lvl4pPr algn="l">
              <a:defRPr sz="1867" b="1" i="0">
                <a:latin typeface="Arial"/>
                <a:cs typeface="Arial"/>
              </a:defRPr>
            </a:lvl4pPr>
            <a:lvl5pPr algn="l">
              <a:defRPr sz="1867" b="1" i="0">
                <a:latin typeface="Arial"/>
                <a:cs typeface="Arial"/>
              </a:defRPr>
            </a:lvl5pPr>
          </a:lstStyle>
          <a:p>
            <a:pPr lvl="0"/>
            <a:r>
              <a:rPr lang="fi-FI" noProof="0"/>
              <a:t>Muokkaa tekstin perustyylejä</a:t>
            </a:r>
          </a:p>
        </p:txBody>
      </p:sp>
      <p:sp>
        <p:nvSpPr>
          <p:cNvPr id="37" name="Text Placeholder 33"/>
          <p:cNvSpPr>
            <a:spLocks noGrp="1"/>
          </p:cNvSpPr>
          <p:nvPr userDrawn="1">
            <p:ph type="body" sz="quarter" idx="16"/>
          </p:nvPr>
        </p:nvSpPr>
        <p:spPr>
          <a:xfrm>
            <a:off x="1967541" y="4294783"/>
            <a:ext cx="9505056" cy="766399"/>
          </a:xfrm>
        </p:spPr>
        <p:txBody>
          <a:bodyPr anchor="ctr"/>
          <a:lstStyle>
            <a:lvl1pPr marL="0" indent="0" algn="l">
              <a:buNone/>
              <a:defRPr lang="en-GB" sz="2133" b="0" i="0" kern="1200" noProof="0" dirty="0">
                <a:solidFill>
                  <a:schemeClr val="tx1"/>
                </a:solidFill>
                <a:latin typeface="Georgia"/>
                <a:ea typeface="+mn-ea"/>
                <a:cs typeface="Georgia"/>
              </a:defRPr>
            </a:lvl1pPr>
            <a:lvl2pPr algn="l">
              <a:defRPr sz="1867" b="1" i="0">
                <a:latin typeface="Arial"/>
                <a:cs typeface="Arial"/>
              </a:defRPr>
            </a:lvl2pPr>
            <a:lvl3pPr algn="l">
              <a:defRPr sz="1867" b="1" i="0">
                <a:latin typeface="Arial"/>
                <a:cs typeface="Arial"/>
              </a:defRPr>
            </a:lvl3pPr>
            <a:lvl4pPr algn="l">
              <a:defRPr sz="1867" b="1" i="0">
                <a:latin typeface="Arial"/>
                <a:cs typeface="Arial"/>
              </a:defRPr>
            </a:lvl4pPr>
            <a:lvl5pPr algn="l">
              <a:defRPr sz="1867" b="1" i="0">
                <a:latin typeface="Arial"/>
                <a:cs typeface="Arial"/>
              </a:defRPr>
            </a:lvl5pPr>
          </a:lstStyle>
          <a:p>
            <a:pPr lvl="0"/>
            <a:r>
              <a:rPr lang="fi-FI" noProof="0"/>
              <a:t>Muokkaa tekstin perustyylejä</a:t>
            </a:r>
          </a:p>
        </p:txBody>
      </p:sp>
      <p:sp>
        <p:nvSpPr>
          <p:cNvPr id="38" name="Text Placeholder 33"/>
          <p:cNvSpPr>
            <a:spLocks noGrp="1"/>
          </p:cNvSpPr>
          <p:nvPr userDrawn="1">
            <p:ph type="body" sz="quarter" idx="17"/>
          </p:nvPr>
        </p:nvSpPr>
        <p:spPr>
          <a:xfrm>
            <a:off x="1967541" y="5158879"/>
            <a:ext cx="9505056" cy="766399"/>
          </a:xfrm>
        </p:spPr>
        <p:txBody>
          <a:bodyPr anchor="ctr"/>
          <a:lstStyle>
            <a:lvl1pPr marL="0" indent="0" algn="l">
              <a:buNone/>
              <a:defRPr lang="en-GB" sz="2133" b="0" i="0" kern="1200" noProof="0" dirty="0">
                <a:solidFill>
                  <a:schemeClr val="tx1"/>
                </a:solidFill>
                <a:latin typeface="Georgia"/>
                <a:ea typeface="+mn-ea"/>
                <a:cs typeface="Georgia"/>
              </a:defRPr>
            </a:lvl1pPr>
            <a:lvl2pPr algn="l">
              <a:defRPr sz="1867" b="1" i="0">
                <a:latin typeface="Arial"/>
                <a:cs typeface="Arial"/>
              </a:defRPr>
            </a:lvl2pPr>
            <a:lvl3pPr algn="l">
              <a:defRPr sz="1867" b="1" i="0">
                <a:latin typeface="Arial"/>
                <a:cs typeface="Arial"/>
              </a:defRPr>
            </a:lvl3pPr>
            <a:lvl4pPr algn="l">
              <a:defRPr sz="1867" b="1" i="0">
                <a:latin typeface="Arial"/>
                <a:cs typeface="Arial"/>
              </a:defRPr>
            </a:lvl4pPr>
            <a:lvl5pPr algn="l">
              <a:defRPr sz="1867" b="1" i="0">
                <a:latin typeface="Arial"/>
                <a:cs typeface="Arial"/>
              </a:defRPr>
            </a:lvl5pPr>
          </a:lstStyle>
          <a:p>
            <a:pPr lvl="0"/>
            <a:r>
              <a:rPr lang="fi-FI" noProof="0"/>
              <a:t>Muokkaa tekstin perustyylejä</a:t>
            </a:r>
          </a:p>
        </p:txBody>
      </p:sp>
      <p:pic>
        <p:nvPicPr>
          <p:cNvPr id="9" name="Picture 8" descr="SITRA_BLACK.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00523" y="6360001"/>
            <a:ext cx="1103445" cy="214724"/>
          </a:xfrm>
          <a:prstGeom prst="rect">
            <a:avLst/>
          </a:prstGeom>
        </p:spPr>
      </p:pic>
    </p:spTree>
    <p:extLst>
      <p:ext uri="{BB962C8B-B14F-4D97-AF65-F5344CB8AC3E}">
        <p14:creationId xmlns:p14="http://schemas.microsoft.com/office/powerpoint/2010/main" val="76056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P (tumma pohja)">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740DC61-7EEF-9645-9B9C-3EEE1AD26D2C}"/>
              </a:ext>
            </a:extLst>
          </p:cNvPr>
          <p:cNvPicPr>
            <a:picLocks noChangeAspect="1"/>
          </p:cNvPicPr>
          <p:nvPr userDrawn="1"/>
        </p:nvPicPr>
        <p:blipFill>
          <a:blip r:embed="rId2"/>
          <a:stretch>
            <a:fillRect/>
          </a:stretch>
        </p:blipFill>
        <p:spPr>
          <a:xfrm>
            <a:off x="11073600" y="6490800"/>
            <a:ext cx="961200" cy="181192"/>
          </a:xfrm>
          <a:prstGeom prst="rect">
            <a:avLst/>
          </a:prstGeom>
        </p:spPr>
      </p:pic>
      <p:sp>
        <p:nvSpPr>
          <p:cNvPr id="2" name="Dian numeron paikkamerkki 1">
            <a:extLst>
              <a:ext uri="{FF2B5EF4-FFF2-40B4-BE49-F238E27FC236}">
                <a16:creationId xmlns:a16="http://schemas.microsoft.com/office/drawing/2014/main" id="{76EDEAB3-EA17-477F-885E-3547B75FD537}"/>
              </a:ext>
            </a:extLst>
          </p:cNvPr>
          <p:cNvSpPr>
            <a:spLocks noGrp="1"/>
          </p:cNvSpPr>
          <p:nvPr>
            <p:ph type="sldNum" sz="quarter" idx="10"/>
          </p:nvPr>
        </p:nvSpPr>
        <p:spPr/>
        <p:txBody>
          <a:bodyPr/>
          <a:lstStyle>
            <a:lvl1pPr>
              <a:defRPr>
                <a:solidFill>
                  <a:schemeClr val="bg1"/>
                </a:solidFill>
              </a:defRPr>
            </a:lvl1pPr>
          </a:lstStyle>
          <a:p>
            <a:fld id="{3E078C10-ABC5-4EF7-9B5E-599CE2B16BF5}" type="slidenum">
              <a:rPr lang="LID4096" smtClean="0"/>
              <a:pPr/>
              <a:t>‹#›</a:t>
            </a:fld>
            <a:endParaRPr lang="LID4096"/>
          </a:p>
        </p:txBody>
      </p:sp>
    </p:spTree>
    <p:extLst>
      <p:ext uri="{BB962C8B-B14F-4D97-AF65-F5344CB8AC3E}">
        <p14:creationId xmlns:p14="http://schemas.microsoft.com/office/powerpoint/2010/main" val="28072276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so otsikko + VP">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B29D1CE-82CA-EB46-B6CB-E493D3FAED7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73600" y="6490800"/>
            <a:ext cx="962517" cy="181154"/>
          </a:xfrm>
          <a:prstGeom prst="rect">
            <a:avLst/>
          </a:prstGeom>
        </p:spPr>
      </p:pic>
      <p:sp>
        <p:nvSpPr>
          <p:cNvPr id="6" name="Title 1">
            <a:extLst>
              <a:ext uri="{FF2B5EF4-FFF2-40B4-BE49-F238E27FC236}">
                <a16:creationId xmlns:a16="http://schemas.microsoft.com/office/drawing/2014/main" id="{8F747C22-ACFC-6443-ADB2-6B11DC6F2879}"/>
              </a:ext>
            </a:extLst>
          </p:cNvPr>
          <p:cNvSpPr>
            <a:spLocks noGrp="1"/>
          </p:cNvSpPr>
          <p:nvPr>
            <p:ph type="title" hasCustomPrompt="1"/>
          </p:nvPr>
        </p:nvSpPr>
        <p:spPr>
          <a:xfrm>
            <a:off x="1055688" y="549274"/>
            <a:ext cx="10080626" cy="5759451"/>
          </a:xfrm>
          <a:prstGeom prst="rect">
            <a:avLst/>
          </a:prstGeom>
        </p:spPr>
        <p:txBody>
          <a:bodyPr wrap="square" lIns="0" tIns="0" rIns="0" bIns="0" anchor="ctr">
            <a:normAutofit/>
          </a:bodyPr>
          <a:lstStyle>
            <a:lvl1pPr algn="ctr">
              <a:lnSpc>
                <a:spcPct val="90000"/>
              </a:lnSpc>
              <a:defRPr sz="8000">
                <a:solidFill>
                  <a:schemeClr val="tx1"/>
                </a:solidFill>
              </a:defRPr>
            </a:lvl1pPr>
          </a:lstStyle>
          <a:p>
            <a:r>
              <a:rPr lang="fi-FI"/>
              <a:t>Iso otsikko + VP</a:t>
            </a:r>
            <a:endParaRPr lang="en-US"/>
          </a:p>
        </p:txBody>
      </p:sp>
      <p:sp>
        <p:nvSpPr>
          <p:cNvPr id="9" name="Text Placeholder 3">
            <a:extLst>
              <a:ext uri="{FF2B5EF4-FFF2-40B4-BE49-F238E27FC236}">
                <a16:creationId xmlns:a16="http://schemas.microsoft.com/office/drawing/2014/main" id="{A1331ACB-46F7-824E-8ABE-5A6FB6D0014A}"/>
              </a:ext>
            </a:extLst>
          </p:cNvPr>
          <p:cNvSpPr>
            <a:spLocks noGrp="1"/>
          </p:cNvSpPr>
          <p:nvPr>
            <p:ph type="body" sz="quarter" idx="15" hasCustomPrompt="1"/>
          </p:nvPr>
        </p:nvSpPr>
        <p:spPr>
          <a:xfrm>
            <a:off x="155575" y="6321168"/>
            <a:ext cx="1439465" cy="337063"/>
          </a:xfrm>
          <a:prstGeom prst="rect">
            <a:avLst/>
          </a:prstGeom>
        </p:spPr>
        <p:txBody>
          <a:bodyPr anchor="b"/>
          <a:lstStyle>
            <a:lvl1pPr marL="0" indent="0" algn="l">
              <a:buNone/>
              <a:defRPr sz="1800">
                <a:solidFill>
                  <a:schemeClr val="tx1"/>
                </a:solidFill>
              </a:defRPr>
            </a:lvl1pPr>
            <a:lvl2pPr algn="l">
              <a:defRPr/>
            </a:lvl2pPr>
            <a:lvl3pPr algn="l">
              <a:defRPr/>
            </a:lvl3pPr>
            <a:lvl4pPr algn="l">
              <a:defRPr/>
            </a:lvl4pPr>
            <a:lvl5pPr algn="l">
              <a:defRPr/>
            </a:lvl5pPr>
          </a:lstStyle>
          <a:p>
            <a:pPr lvl="0"/>
            <a:r>
              <a:rPr lang="fi-FI"/>
              <a:t>pvm</a:t>
            </a:r>
          </a:p>
        </p:txBody>
      </p:sp>
    </p:spTree>
    <p:extLst>
      <p:ext uri="{BB962C8B-B14F-4D97-AF65-F5344CB8AC3E}">
        <p14:creationId xmlns:p14="http://schemas.microsoft.com/office/powerpoint/2010/main" val="1392428579"/>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Luettelo musta">
    <p:spTree>
      <p:nvGrpSpPr>
        <p:cNvPr id="1" name=""/>
        <p:cNvGrpSpPr/>
        <p:nvPr/>
      </p:nvGrpSpPr>
      <p:grpSpPr>
        <a:xfrm>
          <a:off x="0" y="0"/>
          <a:ext cx="0" cy="0"/>
          <a:chOff x="0" y="0"/>
          <a:chExt cx="0" cy="0"/>
        </a:xfrm>
      </p:grpSpPr>
      <p:sp>
        <p:nvSpPr>
          <p:cNvPr id="33" name="Rectangle 32"/>
          <p:cNvSpPr/>
          <p:nvPr userDrawn="1"/>
        </p:nvSpPr>
        <p:spPr>
          <a:xfrm>
            <a:off x="0" y="0"/>
            <a:ext cx="12192000" cy="6864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27" name="Title 1"/>
          <p:cNvSpPr>
            <a:spLocks noGrp="1"/>
          </p:cNvSpPr>
          <p:nvPr>
            <p:ph type="title"/>
          </p:nvPr>
        </p:nvSpPr>
        <p:spPr>
          <a:xfrm>
            <a:off x="719404" y="548681"/>
            <a:ext cx="10753193" cy="1078364"/>
          </a:xfrm>
        </p:spPr>
        <p:txBody>
          <a:bodyPr anchor="t"/>
          <a:lstStyle>
            <a:lvl1pPr algn="l">
              <a:defRPr sz="3200">
                <a:solidFill>
                  <a:schemeClr val="bg1"/>
                </a:solidFill>
              </a:defRPr>
            </a:lvl1pPr>
          </a:lstStyle>
          <a:p>
            <a:r>
              <a:rPr lang="fi-FI" noProof="0"/>
              <a:t>Muokkaa ots. perustyyl. napsautt.</a:t>
            </a:r>
            <a:endParaRPr lang="en-GB" noProof="0" dirty="0"/>
          </a:p>
        </p:txBody>
      </p:sp>
      <p:sp>
        <p:nvSpPr>
          <p:cNvPr id="28" name="Text Placeholder 33"/>
          <p:cNvSpPr>
            <a:spLocks noGrp="1"/>
          </p:cNvSpPr>
          <p:nvPr>
            <p:ph type="body" sz="quarter" idx="13"/>
          </p:nvPr>
        </p:nvSpPr>
        <p:spPr>
          <a:xfrm>
            <a:off x="1968501" y="1700808"/>
            <a:ext cx="9504097" cy="768085"/>
          </a:xfrm>
        </p:spPr>
        <p:txBody>
          <a:bodyPr anchor="ctr"/>
          <a:lstStyle>
            <a:lvl1pPr marL="0" indent="0" algn="l">
              <a:buNone/>
              <a:defRPr sz="2133" b="0" i="0">
                <a:solidFill>
                  <a:schemeClr val="bg1"/>
                </a:solidFill>
                <a:latin typeface="Georgia"/>
                <a:cs typeface="Georgia"/>
              </a:defRPr>
            </a:lvl1pPr>
            <a:lvl2pPr algn="l">
              <a:defRPr sz="1867" b="1" i="0">
                <a:latin typeface="Arial"/>
                <a:cs typeface="Arial"/>
              </a:defRPr>
            </a:lvl2pPr>
            <a:lvl3pPr algn="l">
              <a:defRPr sz="1867" b="1" i="0">
                <a:latin typeface="Arial"/>
                <a:cs typeface="Arial"/>
              </a:defRPr>
            </a:lvl3pPr>
            <a:lvl4pPr algn="l">
              <a:defRPr sz="1867" b="1" i="0">
                <a:latin typeface="Arial"/>
                <a:cs typeface="Arial"/>
              </a:defRPr>
            </a:lvl4pPr>
            <a:lvl5pPr algn="l">
              <a:defRPr sz="1867" b="1" i="0">
                <a:latin typeface="Arial"/>
                <a:cs typeface="Arial"/>
              </a:defRPr>
            </a:lvl5pPr>
          </a:lstStyle>
          <a:p>
            <a:pPr lvl="0"/>
            <a:r>
              <a:rPr lang="fi-FI" noProof="0"/>
              <a:t>Muokkaa tekstin perustyylejä</a:t>
            </a:r>
          </a:p>
        </p:txBody>
      </p:sp>
      <p:sp>
        <p:nvSpPr>
          <p:cNvPr id="29" name="Text Placeholder 33"/>
          <p:cNvSpPr>
            <a:spLocks noGrp="1"/>
          </p:cNvSpPr>
          <p:nvPr>
            <p:ph type="body" sz="quarter" idx="14"/>
          </p:nvPr>
        </p:nvSpPr>
        <p:spPr>
          <a:xfrm>
            <a:off x="1968501" y="2566591"/>
            <a:ext cx="9504097" cy="766399"/>
          </a:xfrm>
        </p:spPr>
        <p:txBody>
          <a:bodyPr anchor="ctr"/>
          <a:lstStyle>
            <a:lvl1pPr marL="0" indent="0" algn="l">
              <a:buNone/>
              <a:defRPr lang="en-GB" sz="2133" b="0" i="0" kern="1200" noProof="0" dirty="0">
                <a:solidFill>
                  <a:schemeClr val="bg1"/>
                </a:solidFill>
                <a:latin typeface="Georgia"/>
                <a:ea typeface="+mn-ea"/>
                <a:cs typeface="Georgia"/>
              </a:defRPr>
            </a:lvl1pPr>
            <a:lvl2pPr algn="l">
              <a:defRPr sz="1867" b="1" i="0">
                <a:latin typeface="Arial"/>
                <a:cs typeface="Arial"/>
              </a:defRPr>
            </a:lvl2pPr>
            <a:lvl3pPr algn="l">
              <a:defRPr sz="1867" b="1" i="0">
                <a:latin typeface="Arial"/>
                <a:cs typeface="Arial"/>
              </a:defRPr>
            </a:lvl3pPr>
            <a:lvl4pPr algn="l">
              <a:defRPr sz="1867" b="1" i="0">
                <a:latin typeface="Arial"/>
                <a:cs typeface="Arial"/>
              </a:defRPr>
            </a:lvl4pPr>
            <a:lvl5pPr algn="l">
              <a:defRPr sz="1867" b="1" i="0">
                <a:latin typeface="Arial"/>
                <a:cs typeface="Arial"/>
              </a:defRPr>
            </a:lvl5pPr>
          </a:lstStyle>
          <a:p>
            <a:pPr lvl="0"/>
            <a:r>
              <a:rPr lang="fi-FI" noProof="0"/>
              <a:t>Muokkaa tekstin perustyylejä</a:t>
            </a:r>
          </a:p>
        </p:txBody>
      </p:sp>
      <p:sp>
        <p:nvSpPr>
          <p:cNvPr id="30" name="Text Placeholder 33"/>
          <p:cNvSpPr>
            <a:spLocks noGrp="1"/>
          </p:cNvSpPr>
          <p:nvPr>
            <p:ph type="body" sz="quarter" idx="15"/>
          </p:nvPr>
        </p:nvSpPr>
        <p:spPr>
          <a:xfrm>
            <a:off x="1968501" y="3430687"/>
            <a:ext cx="9504097" cy="766399"/>
          </a:xfrm>
        </p:spPr>
        <p:txBody>
          <a:bodyPr anchor="ctr"/>
          <a:lstStyle>
            <a:lvl1pPr marL="0" indent="0" algn="l">
              <a:buNone/>
              <a:defRPr lang="en-GB" sz="2133" b="0" i="0" kern="1200" noProof="0" dirty="0">
                <a:solidFill>
                  <a:schemeClr val="bg1"/>
                </a:solidFill>
                <a:latin typeface="Georgia"/>
                <a:ea typeface="+mn-ea"/>
                <a:cs typeface="Georgia"/>
              </a:defRPr>
            </a:lvl1pPr>
            <a:lvl2pPr algn="l">
              <a:defRPr sz="1867" b="1" i="0">
                <a:latin typeface="Arial"/>
                <a:cs typeface="Arial"/>
              </a:defRPr>
            </a:lvl2pPr>
            <a:lvl3pPr algn="l">
              <a:defRPr sz="1867" b="1" i="0">
                <a:latin typeface="Arial"/>
                <a:cs typeface="Arial"/>
              </a:defRPr>
            </a:lvl3pPr>
            <a:lvl4pPr algn="l">
              <a:defRPr sz="1867" b="1" i="0">
                <a:latin typeface="Arial"/>
                <a:cs typeface="Arial"/>
              </a:defRPr>
            </a:lvl4pPr>
            <a:lvl5pPr algn="l">
              <a:defRPr sz="1867" b="1" i="0">
                <a:latin typeface="Arial"/>
                <a:cs typeface="Arial"/>
              </a:defRPr>
            </a:lvl5pPr>
          </a:lstStyle>
          <a:p>
            <a:pPr lvl="0"/>
            <a:r>
              <a:rPr lang="fi-FI" noProof="0"/>
              <a:t>Muokkaa tekstin perustyylejä</a:t>
            </a:r>
          </a:p>
        </p:txBody>
      </p:sp>
      <p:sp>
        <p:nvSpPr>
          <p:cNvPr id="31" name="Text Placeholder 33"/>
          <p:cNvSpPr>
            <a:spLocks noGrp="1"/>
          </p:cNvSpPr>
          <p:nvPr>
            <p:ph type="body" sz="quarter" idx="16"/>
          </p:nvPr>
        </p:nvSpPr>
        <p:spPr>
          <a:xfrm>
            <a:off x="1967541" y="4294783"/>
            <a:ext cx="9505056" cy="766399"/>
          </a:xfrm>
        </p:spPr>
        <p:txBody>
          <a:bodyPr anchor="ctr"/>
          <a:lstStyle>
            <a:lvl1pPr marL="0" indent="0" algn="l">
              <a:buNone/>
              <a:defRPr lang="en-GB" sz="2133" b="0" i="0" kern="1200" noProof="0" dirty="0">
                <a:solidFill>
                  <a:schemeClr val="bg1"/>
                </a:solidFill>
                <a:latin typeface="Georgia"/>
                <a:ea typeface="+mn-ea"/>
                <a:cs typeface="Georgia"/>
              </a:defRPr>
            </a:lvl1pPr>
            <a:lvl2pPr algn="l">
              <a:defRPr sz="1867" b="1" i="0">
                <a:latin typeface="Arial"/>
                <a:cs typeface="Arial"/>
              </a:defRPr>
            </a:lvl2pPr>
            <a:lvl3pPr algn="l">
              <a:defRPr sz="1867" b="1" i="0">
                <a:latin typeface="Arial"/>
                <a:cs typeface="Arial"/>
              </a:defRPr>
            </a:lvl3pPr>
            <a:lvl4pPr algn="l">
              <a:defRPr sz="1867" b="1" i="0">
                <a:latin typeface="Arial"/>
                <a:cs typeface="Arial"/>
              </a:defRPr>
            </a:lvl4pPr>
            <a:lvl5pPr algn="l">
              <a:defRPr sz="1867" b="1" i="0">
                <a:latin typeface="Arial"/>
                <a:cs typeface="Arial"/>
              </a:defRPr>
            </a:lvl5pPr>
          </a:lstStyle>
          <a:p>
            <a:pPr lvl="0"/>
            <a:r>
              <a:rPr lang="fi-FI" noProof="0"/>
              <a:t>Muokkaa tekstin perustyylejä</a:t>
            </a:r>
          </a:p>
        </p:txBody>
      </p:sp>
      <p:sp>
        <p:nvSpPr>
          <p:cNvPr id="32" name="Text Placeholder 33"/>
          <p:cNvSpPr>
            <a:spLocks noGrp="1"/>
          </p:cNvSpPr>
          <p:nvPr>
            <p:ph type="body" sz="quarter" idx="17"/>
          </p:nvPr>
        </p:nvSpPr>
        <p:spPr>
          <a:xfrm>
            <a:off x="1967541" y="5158879"/>
            <a:ext cx="9505056" cy="766399"/>
          </a:xfrm>
        </p:spPr>
        <p:txBody>
          <a:bodyPr anchor="ctr"/>
          <a:lstStyle>
            <a:lvl1pPr marL="0" indent="0" algn="l">
              <a:buNone/>
              <a:defRPr lang="en-GB" sz="2133" b="0" i="0" kern="1200" noProof="0" dirty="0">
                <a:solidFill>
                  <a:schemeClr val="bg1"/>
                </a:solidFill>
                <a:latin typeface="Georgia"/>
                <a:ea typeface="+mn-ea"/>
                <a:cs typeface="Georgia"/>
              </a:defRPr>
            </a:lvl1pPr>
            <a:lvl2pPr algn="l">
              <a:defRPr sz="1867" b="1" i="0">
                <a:latin typeface="Arial"/>
                <a:cs typeface="Arial"/>
              </a:defRPr>
            </a:lvl2pPr>
            <a:lvl3pPr algn="l">
              <a:defRPr sz="1867" b="1" i="0">
                <a:latin typeface="Arial"/>
                <a:cs typeface="Arial"/>
              </a:defRPr>
            </a:lvl3pPr>
            <a:lvl4pPr algn="l">
              <a:defRPr sz="1867" b="1" i="0">
                <a:latin typeface="Arial"/>
                <a:cs typeface="Arial"/>
              </a:defRPr>
            </a:lvl4pPr>
            <a:lvl5pPr algn="l">
              <a:defRPr sz="1867" b="1" i="0">
                <a:latin typeface="Arial"/>
                <a:cs typeface="Arial"/>
              </a:defRPr>
            </a:lvl5pPr>
          </a:lstStyle>
          <a:p>
            <a:pPr lvl="0"/>
            <a:r>
              <a:rPr lang="fi-FI" noProof="0"/>
              <a:t>Muokkaa tekstin perustyylejä</a:t>
            </a:r>
          </a:p>
        </p:txBody>
      </p:sp>
      <p:pic>
        <p:nvPicPr>
          <p:cNvPr id="10" name="Picture 9" descr="SITRA_WHITE.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00000" y="6360000"/>
            <a:ext cx="1110000" cy="216000"/>
          </a:xfrm>
          <a:prstGeom prst="rect">
            <a:avLst/>
          </a:prstGeom>
        </p:spPr>
      </p:pic>
    </p:spTree>
    <p:extLst>
      <p:ext uri="{BB962C8B-B14F-4D97-AF65-F5344CB8AC3E}">
        <p14:creationId xmlns:p14="http://schemas.microsoft.com/office/powerpoint/2010/main" val="3849654813"/>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Graafi">
    <p:spTree>
      <p:nvGrpSpPr>
        <p:cNvPr id="1" name=""/>
        <p:cNvGrpSpPr/>
        <p:nvPr/>
      </p:nvGrpSpPr>
      <p:grpSpPr>
        <a:xfrm>
          <a:off x="0" y="0"/>
          <a:ext cx="0" cy="0"/>
          <a:chOff x="0" y="0"/>
          <a:chExt cx="0" cy="0"/>
        </a:xfrm>
      </p:grpSpPr>
      <p:sp>
        <p:nvSpPr>
          <p:cNvPr id="7" name="Title 6"/>
          <p:cNvSpPr>
            <a:spLocks noGrp="1"/>
          </p:cNvSpPr>
          <p:nvPr>
            <p:ph type="title"/>
          </p:nvPr>
        </p:nvSpPr>
        <p:spPr>
          <a:xfrm>
            <a:off x="623392" y="548681"/>
            <a:ext cx="10945216" cy="864096"/>
          </a:xfrm>
        </p:spPr>
        <p:txBody>
          <a:bodyPr/>
          <a:lstStyle>
            <a:lvl1pPr>
              <a:defRPr sz="3200"/>
            </a:lvl1pPr>
          </a:lstStyle>
          <a:p>
            <a:r>
              <a:rPr lang="fi-FI" noProof="0"/>
              <a:t>Muokkaa ots. perustyyl. napsautt.</a:t>
            </a:r>
            <a:endParaRPr lang="en-GB" noProof="0" dirty="0"/>
          </a:p>
        </p:txBody>
      </p:sp>
      <p:pic>
        <p:nvPicPr>
          <p:cNvPr id="6" name="Picture 5" descr="SITRA_BLACK.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00523" y="6360001"/>
            <a:ext cx="1103445" cy="214724"/>
          </a:xfrm>
          <a:prstGeom prst="rect">
            <a:avLst/>
          </a:prstGeom>
        </p:spPr>
      </p:pic>
      <p:sp>
        <p:nvSpPr>
          <p:cNvPr id="4" name="Content Placeholder 3"/>
          <p:cNvSpPr>
            <a:spLocks noGrp="1"/>
          </p:cNvSpPr>
          <p:nvPr>
            <p:ph sz="quarter" idx="11"/>
          </p:nvPr>
        </p:nvSpPr>
        <p:spPr>
          <a:xfrm>
            <a:off x="623392" y="1508786"/>
            <a:ext cx="10945216" cy="4415764"/>
          </a:xfrm>
        </p:spPr>
        <p:txBody>
          <a:bodyPr/>
          <a:lstStyle/>
          <a:p>
            <a:pPr lvl="0"/>
            <a:r>
              <a:rPr lang="fi-FI" noProof="0"/>
              <a:t>Muokkaa tekstin perustyylejä</a:t>
            </a:r>
          </a:p>
          <a:p>
            <a:pPr lvl="1"/>
            <a:r>
              <a:rPr lang="fi-FI" noProof="0"/>
              <a:t>toinen taso</a:t>
            </a:r>
          </a:p>
          <a:p>
            <a:pPr lvl="2"/>
            <a:r>
              <a:rPr lang="fi-FI" noProof="0"/>
              <a:t>kolmas taso</a:t>
            </a:r>
          </a:p>
          <a:p>
            <a:pPr lvl="3"/>
            <a:r>
              <a:rPr lang="fi-FI" noProof="0"/>
              <a:t>neljäs taso</a:t>
            </a:r>
          </a:p>
        </p:txBody>
      </p:sp>
    </p:spTree>
    <p:extLst>
      <p:ext uri="{BB962C8B-B14F-4D97-AF65-F5344CB8AC3E}">
        <p14:creationId xmlns:p14="http://schemas.microsoft.com/office/powerpoint/2010/main" val="2292906352"/>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Mustapohjainen graafi">
    <p:spTree>
      <p:nvGrpSpPr>
        <p:cNvPr id="1" name=""/>
        <p:cNvGrpSpPr/>
        <p:nvPr/>
      </p:nvGrpSpPr>
      <p:grpSpPr>
        <a:xfrm>
          <a:off x="0" y="0"/>
          <a:ext cx="0" cy="0"/>
          <a:chOff x="0" y="0"/>
          <a:chExt cx="0" cy="0"/>
        </a:xfrm>
      </p:grpSpPr>
      <p:sp>
        <p:nvSpPr>
          <p:cNvPr id="5" name="Rectangle 4"/>
          <p:cNvSpPr/>
          <p:nvPr userDrawn="1"/>
        </p:nvSpPr>
        <p:spPr>
          <a:xfrm>
            <a:off x="0" y="0"/>
            <a:ext cx="12192000" cy="6864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23392" y="548680"/>
            <a:ext cx="10945216" cy="886343"/>
          </a:xfrm>
        </p:spPr>
        <p:txBody>
          <a:bodyPr/>
          <a:lstStyle>
            <a:lvl1pPr>
              <a:defRPr sz="3200">
                <a:solidFill>
                  <a:schemeClr val="bg1"/>
                </a:solidFill>
              </a:defRPr>
            </a:lvl1pPr>
          </a:lstStyle>
          <a:p>
            <a:r>
              <a:rPr lang="fi-FI"/>
              <a:t>Muokkaa ots. perustyyl. napsautt.</a:t>
            </a:r>
            <a:endParaRPr lang="en-US" dirty="0"/>
          </a:p>
        </p:txBody>
      </p:sp>
      <p:pic>
        <p:nvPicPr>
          <p:cNvPr id="7" name="Picture 6" descr="SITRA_WHITE.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00000" y="6360000"/>
            <a:ext cx="1110000" cy="216000"/>
          </a:xfrm>
          <a:prstGeom prst="rect">
            <a:avLst/>
          </a:prstGeom>
        </p:spPr>
      </p:pic>
      <p:sp>
        <p:nvSpPr>
          <p:cNvPr id="6" name="Content Placeholder 5"/>
          <p:cNvSpPr>
            <a:spLocks noGrp="1"/>
          </p:cNvSpPr>
          <p:nvPr>
            <p:ph sz="quarter" idx="11"/>
          </p:nvPr>
        </p:nvSpPr>
        <p:spPr>
          <a:xfrm>
            <a:off x="623393" y="1509185"/>
            <a:ext cx="10943167" cy="460798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stStyle>
          <a:p>
            <a:pPr lvl="0"/>
            <a:r>
              <a:rPr lang="fi-FI"/>
              <a:t>Muokkaa tekstin perustyylejä</a:t>
            </a:r>
          </a:p>
          <a:p>
            <a:pPr lvl="1"/>
            <a:r>
              <a:rPr lang="fi-FI"/>
              <a:t>toinen taso</a:t>
            </a:r>
          </a:p>
          <a:p>
            <a:pPr lvl="2"/>
            <a:r>
              <a:rPr lang="fi-FI"/>
              <a:t>kolmas taso</a:t>
            </a:r>
          </a:p>
          <a:p>
            <a:pPr lvl="3"/>
            <a:r>
              <a:rPr lang="fi-FI"/>
              <a:t>neljäs taso</a:t>
            </a:r>
          </a:p>
        </p:txBody>
      </p:sp>
    </p:spTree>
    <p:extLst>
      <p:ext uri="{BB962C8B-B14F-4D97-AF65-F5344CB8AC3E}">
        <p14:creationId xmlns:p14="http://schemas.microsoft.com/office/powerpoint/2010/main" val="2365880222"/>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userDrawn="1">
  <p:cSld name="luettelo VP">
    <p:spTree>
      <p:nvGrpSpPr>
        <p:cNvPr id="1" name=""/>
        <p:cNvGrpSpPr/>
        <p:nvPr/>
      </p:nvGrpSpPr>
      <p:grpSpPr>
        <a:xfrm>
          <a:off x="0" y="0"/>
          <a:ext cx="0" cy="0"/>
          <a:chOff x="0" y="0"/>
          <a:chExt cx="0" cy="0"/>
        </a:xfrm>
      </p:grpSpPr>
      <p:sp>
        <p:nvSpPr>
          <p:cNvPr id="2" name="Title 1"/>
          <p:cNvSpPr>
            <a:spLocks noGrp="1"/>
          </p:cNvSpPr>
          <p:nvPr>
            <p:ph type="title"/>
          </p:nvPr>
        </p:nvSpPr>
        <p:spPr>
          <a:xfrm>
            <a:off x="1055689" y="548682"/>
            <a:ext cx="10080625" cy="1078364"/>
          </a:xfrm>
          <a:prstGeom prst="rect">
            <a:avLst/>
          </a:prstGeom>
        </p:spPr>
        <p:txBody>
          <a:bodyPr anchor="t"/>
          <a:lstStyle>
            <a:lvl1pPr algn="l">
              <a:defRPr sz="3200"/>
            </a:lvl1pPr>
          </a:lstStyle>
          <a:p>
            <a:r>
              <a:rPr lang="fi-FI"/>
              <a:t>Muokkaa ots. perustyyl. napsautt.</a:t>
            </a:r>
            <a:endParaRPr lang="en-US" dirty="0"/>
          </a:p>
        </p:txBody>
      </p:sp>
      <p:sp>
        <p:nvSpPr>
          <p:cNvPr id="34" name="Text Placeholder 33"/>
          <p:cNvSpPr>
            <a:spLocks noGrp="1"/>
          </p:cNvSpPr>
          <p:nvPr userDrawn="1">
            <p:ph type="body" sz="quarter" idx="13"/>
          </p:nvPr>
        </p:nvSpPr>
        <p:spPr>
          <a:xfrm>
            <a:off x="1775806" y="1605096"/>
            <a:ext cx="9360508" cy="768085"/>
          </a:xfrm>
          <a:prstGeom prst="rect">
            <a:avLst/>
          </a:prstGeom>
        </p:spPr>
        <p:txBody>
          <a:bodyPr anchor="ctr"/>
          <a:lstStyle>
            <a:lvl1pPr marL="0" indent="0" algn="l">
              <a:buNone/>
              <a:defRPr sz="2133" b="0" i="0">
                <a:latin typeface="Georgia"/>
                <a:cs typeface="Georgia"/>
              </a:defRPr>
            </a:lvl1pPr>
            <a:lvl2pPr algn="l">
              <a:defRPr sz="1867" b="1" i="0">
                <a:latin typeface="Arial"/>
                <a:cs typeface="Arial"/>
              </a:defRPr>
            </a:lvl2pPr>
            <a:lvl3pPr algn="l">
              <a:defRPr sz="1867" b="1" i="0">
                <a:latin typeface="Arial"/>
                <a:cs typeface="Arial"/>
              </a:defRPr>
            </a:lvl3pPr>
            <a:lvl4pPr algn="l">
              <a:defRPr sz="1867" b="1" i="0">
                <a:latin typeface="Arial"/>
                <a:cs typeface="Arial"/>
              </a:defRPr>
            </a:lvl4pPr>
            <a:lvl5pPr algn="l">
              <a:defRPr sz="1867" b="1" i="0">
                <a:latin typeface="Arial"/>
                <a:cs typeface="Arial"/>
              </a:defRPr>
            </a:lvl5pPr>
          </a:lstStyle>
          <a:p>
            <a:pPr lvl="0"/>
            <a:r>
              <a:rPr lang="fi-FI"/>
              <a:t>Muokkaa tekstin perustyylejä napsauttamalla</a:t>
            </a:r>
          </a:p>
        </p:txBody>
      </p:sp>
      <p:sp>
        <p:nvSpPr>
          <p:cNvPr id="35" name="Text Placeholder 33"/>
          <p:cNvSpPr>
            <a:spLocks noGrp="1"/>
          </p:cNvSpPr>
          <p:nvPr userDrawn="1">
            <p:ph type="body" sz="quarter" idx="14"/>
          </p:nvPr>
        </p:nvSpPr>
        <p:spPr>
          <a:xfrm>
            <a:off x="1774827" y="2506685"/>
            <a:ext cx="9361488" cy="766399"/>
          </a:xfrm>
          <a:prstGeom prst="rect">
            <a:avLst/>
          </a:prstGeom>
        </p:spPr>
        <p:txBody>
          <a:bodyPr anchor="ctr"/>
          <a:lstStyle>
            <a:lvl1pPr marL="0" indent="0" algn="l">
              <a:buNone/>
              <a:defRPr lang="fi-FI" sz="2133" b="0" i="0" kern="1200" dirty="0" err="1">
                <a:solidFill>
                  <a:schemeClr val="tx1"/>
                </a:solidFill>
                <a:latin typeface="Georgia"/>
                <a:ea typeface="+mn-ea"/>
                <a:cs typeface="Georgia"/>
              </a:defRPr>
            </a:lvl1pPr>
            <a:lvl2pPr algn="l">
              <a:defRPr sz="1867" b="1" i="0">
                <a:latin typeface="Arial"/>
                <a:cs typeface="Arial"/>
              </a:defRPr>
            </a:lvl2pPr>
            <a:lvl3pPr algn="l">
              <a:defRPr sz="1867" b="1" i="0">
                <a:latin typeface="Arial"/>
                <a:cs typeface="Arial"/>
              </a:defRPr>
            </a:lvl3pPr>
            <a:lvl4pPr algn="l">
              <a:defRPr sz="1867" b="1" i="0">
                <a:latin typeface="Arial"/>
                <a:cs typeface="Arial"/>
              </a:defRPr>
            </a:lvl4pPr>
            <a:lvl5pPr algn="l">
              <a:defRPr sz="1867" b="1" i="0">
                <a:latin typeface="Arial"/>
                <a:cs typeface="Arial"/>
              </a:defRPr>
            </a:lvl5pPr>
          </a:lstStyle>
          <a:p>
            <a:pPr lvl="0"/>
            <a:r>
              <a:rPr lang="fi-FI"/>
              <a:t>Muokkaa tekstin perustyylejä napsauttamalla</a:t>
            </a:r>
          </a:p>
        </p:txBody>
      </p:sp>
      <p:sp>
        <p:nvSpPr>
          <p:cNvPr id="36" name="Text Placeholder 33"/>
          <p:cNvSpPr>
            <a:spLocks noGrp="1"/>
          </p:cNvSpPr>
          <p:nvPr userDrawn="1">
            <p:ph type="body" sz="quarter" idx="15"/>
          </p:nvPr>
        </p:nvSpPr>
        <p:spPr>
          <a:xfrm>
            <a:off x="1775806" y="3406586"/>
            <a:ext cx="9360508" cy="766399"/>
          </a:xfrm>
          <a:prstGeom prst="rect">
            <a:avLst/>
          </a:prstGeom>
        </p:spPr>
        <p:txBody>
          <a:bodyPr anchor="ctr"/>
          <a:lstStyle>
            <a:lvl1pPr marL="0" indent="0" algn="l">
              <a:buNone/>
              <a:defRPr lang="fi-FI" sz="2133" b="0" i="0" kern="1200" dirty="0" err="1">
                <a:solidFill>
                  <a:schemeClr val="tx1"/>
                </a:solidFill>
                <a:latin typeface="Georgia"/>
                <a:ea typeface="+mn-ea"/>
                <a:cs typeface="Georgia"/>
              </a:defRPr>
            </a:lvl1pPr>
            <a:lvl2pPr algn="l">
              <a:defRPr sz="1867" b="1" i="0">
                <a:latin typeface="Arial"/>
                <a:cs typeface="Arial"/>
              </a:defRPr>
            </a:lvl2pPr>
            <a:lvl3pPr algn="l">
              <a:defRPr sz="1867" b="1" i="0">
                <a:latin typeface="Arial"/>
                <a:cs typeface="Arial"/>
              </a:defRPr>
            </a:lvl3pPr>
            <a:lvl4pPr algn="l">
              <a:defRPr sz="1867" b="1" i="0">
                <a:latin typeface="Arial"/>
                <a:cs typeface="Arial"/>
              </a:defRPr>
            </a:lvl4pPr>
            <a:lvl5pPr algn="l">
              <a:defRPr sz="1867" b="1" i="0">
                <a:latin typeface="Arial"/>
                <a:cs typeface="Arial"/>
              </a:defRPr>
            </a:lvl5pPr>
          </a:lstStyle>
          <a:p>
            <a:pPr lvl="0"/>
            <a:r>
              <a:rPr lang="fi-FI"/>
              <a:t>Muokkaa tekstin perustyylejä napsauttamalla</a:t>
            </a:r>
          </a:p>
        </p:txBody>
      </p:sp>
      <p:sp>
        <p:nvSpPr>
          <p:cNvPr id="37" name="Text Placeholder 33"/>
          <p:cNvSpPr>
            <a:spLocks noGrp="1"/>
          </p:cNvSpPr>
          <p:nvPr userDrawn="1">
            <p:ph type="body" sz="quarter" idx="16"/>
          </p:nvPr>
        </p:nvSpPr>
        <p:spPr>
          <a:xfrm>
            <a:off x="1774825" y="4306489"/>
            <a:ext cx="9361488" cy="766399"/>
          </a:xfrm>
          <a:prstGeom prst="rect">
            <a:avLst/>
          </a:prstGeom>
        </p:spPr>
        <p:txBody>
          <a:bodyPr anchor="ctr"/>
          <a:lstStyle>
            <a:lvl1pPr marL="0" indent="0" algn="l">
              <a:buNone/>
              <a:defRPr lang="fi-FI" sz="2133" b="0" i="0" kern="1200" dirty="0" err="1">
                <a:solidFill>
                  <a:schemeClr val="tx1"/>
                </a:solidFill>
                <a:latin typeface="Georgia"/>
                <a:ea typeface="+mn-ea"/>
                <a:cs typeface="Georgia"/>
              </a:defRPr>
            </a:lvl1pPr>
            <a:lvl2pPr algn="l">
              <a:defRPr sz="1867" b="1" i="0">
                <a:latin typeface="Arial"/>
                <a:cs typeface="Arial"/>
              </a:defRPr>
            </a:lvl2pPr>
            <a:lvl3pPr algn="l">
              <a:defRPr sz="1867" b="1" i="0">
                <a:latin typeface="Arial"/>
                <a:cs typeface="Arial"/>
              </a:defRPr>
            </a:lvl3pPr>
            <a:lvl4pPr algn="l">
              <a:defRPr sz="1867" b="1" i="0">
                <a:latin typeface="Arial"/>
                <a:cs typeface="Arial"/>
              </a:defRPr>
            </a:lvl4pPr>
            <a:lvl5pPr algn="l">
              <a:defRPr sz="1867" b="1" i="0">
                <a:latin typeface="Arial"/>
                <a:cs typeface="Arial"/>
              </a:defRPr>
            </a:lvl5pPr>
          </a:lstStyle>
          <a:p>
            <a:pPr lvl="0"/>
            <a:r>
              <a:rPr lang="fi-FI"/>
              <a:t>Muokkaa tekstin perustyylejä napsauttamalla</a:t>
            </a:r>
          </a:p>
        </p:txBody>
      </p:sp>
      <p:sp>
        <p:nvSpPr>
          <p:cNvPr id="38" name="Text Placeholder 33"/>
          <p:cNvSpPr>
            <a:spLocks noGrp="1"/>
          </p:cNvSpPr>
          <p:nvPr userDrawn="1">
            <p:ph type="body" sz="quarter" idx="17"/>
          </p:nvPr>
        </p:nvSpPr>
        <p:spPr>
          <a:xfrm>
            <a:off x="1774825" y="5206390"/>
            <a:ext cx="9361488" cy="766399"/>
          </a:xfrm>
          <a:prstGeom prst="rect">
            <a:avLst/>
          </a:prstGeom>
        </p:spPr>
        <p:txBody>
          <a:bodyPr anchor="ctr"/>
          <a:lstStyle>
            <a:lvl1pPr marL="0" indent="0" algn="l">
              <a:buNone/>
              <a:defRPr lang="fi-FI" sz="2133" b="0" i="0" kern="1200" dirty="0" err="1">
                <a:solidFill>
                  <a:schemeClr val="tx1"/>
                </a:solidFill>
                <a:latin typeface="Georgia"/>
                <a:ea typeface="+mn-ea"/>
                <a:cs typeface="Georgia"/>
              </a:defRPr>
            </a:lvl1pPr>
            <a:lvl2pPr algn="l">
              <a:defRPr sz="1867" b="1" i="0">
                <a:latin typeface="Arial"/>
                <a:cs typeface="Arial"/>
              </a:defRPr>
            </a:lvl2pPr>
            <a:lvl3pPr algn="l">
              <a:defRPr sz="1867" b="1" i="0">
                <a:latin typeface="Arial"/>
                <a:cs typeface="Arial"/>
              </a:defRPr>
            </a:lvl3pPr>
            <a:lvl4pPr algn="l">
              <a:defRPr sz="1867" b="1" i="0">
                <a:latin typeface="Arial"/>
                <a:cs typeface="Arial"/>
              </a:defRPr>
            </a:lvl4pPr>
            <a:lvl5pPr algn="l">
              <a:defRPr sz="1867" b="1" i="0">
                <a:latin typeface="Arial"/>
                <a:cs typeface="Arial"/>
              </a:defRPr>
            </a:lvl5pPr>
          </a:lstStyle>
          <a:p>
            <a:pPr lvl="0"/>
            <a:r>
              <a:rPr lang="fi-FI"/>
              <a:t>Muokkaa tekstin perustyylejä napsauttamalla</a:t>
            </a:r>
          </a:p>
        </p:txBody>
      </p:sp>
      <p:pic>
        <p:nvPicPr>
          <p:cNvPr id="10" name="Picture 9">
            <a:extLst>
              <a:ext uri="{FF2B5EF4-FFF2-40B4-BE49-F238E27FC236}">
                <a16:creationId xmlns:a16="http://schemas.microsoft.com/office/drawing/2014/main" id="{2B2D61E7-C676-CB4B-A88C-6D5E87ED057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73908" y="6489700"/>
            <a:ext cx="962517" cy="181155"/>
          </a:xfrm>
          <a:prstGeom prst="rect">
            <a:avLst/>
          </a:prstGeom>
        </p:spPr>
      </p:pic>
      <p:sp>
        <p:nvSpPr>
          <p:cNvPr id="3" name="Dian numeron paikkamerkki 2">
            <a:extLst>
              <a:ext uri="{FF2B5EF4-FFF2-40B4-BE49-F238E27FC236}">
                <a16:creationId xmlns:a16="http://schemas.microsoft.com/office/drawing/2014/main" id="{DC2D0453-B8ED-4303-BD42-4BF7615EF845}"/>
              </a:ext>
            </a:extLst>
          </p:cNvPr>
          <p:cNvSpPr>
            <a:spLocks noGrp="1"/>
          </p:cNvSpPr>
          <p:nvPr>
            <p:ph type="sldNum" sz="quarter" idx="18"/>
          </p:nvPr>
        </p:nvSpPr>
        <p:spPr/>
        <p:txBody>
          <a:bodyPr/>
          <a:lstStyle/>
          <a:p>
            <a:fld id="{5DBE88F8-4AEE-494D-BFE0-8D898D450FC5}" type="slidenum">
              <a:rPr lang="LID4096" smtClean="0"/>
              <a:pPr/>
              <a:t>‹#›</a:t>
            </a:fld>
            <a:endParaRPr lang="LID4096"/>
          </a:p>
        </p:txBody>
      </p:sp>
    </p:spTree>
    <p:extLst>
      <p:ext uri="{BB962C8B-B14F-4D97-AF65-F5344CB8AC3E}">
        <p14:creationId xmlns:p14="http://schemas.microsoft.com/office/powerpoint/2010/main" val="3686707222"/>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Aloitus ja lopetus valkonen pohja">
    <p:spTree>
      <p:nvGrpSpPr>
        <p:cNvPr id="1" name=""/>
        <p:cNvGrpSpPr/>
        <p:nvPr/>
      </p:nvGrpSpPr>
      <p:grpSpPr>
        <a:xfrm>
          <a:off x="0" y="0"/>
          <a:ext cx="0" cy="0"/>
          <a:chOff x="0" y="0"/>
          <a:chExt cx="0" cy="0"/>
        </a:xfrm>
      </p:grpSpPr>
      <p:sp>
        <p:nvSpPr>
          <p:cNvPr id="2" name="Title 1"/>
          <p:cNvSpPr>
            <a:spLocks noGrp="1"/>
          </p:cNvSpPr>
          <p:nvPr>
            <p:ph type="title"/>
          </p:nvPr>
        </p:nvSpPr>
        <p:spPr>
          <a:xfrm>
            <a:off x="719403" y="2853631"/>
            <a:ext cx="10753195" cy="886343"/>
          </a:xfrm>
        </p:spPr>
        <p:txBody>
          <a:bodyPr anchor="ctr"/>
          <a:lstStyle>
            <a:lvl1pPr algn="l">
              <a:lnSpc>
                <a:spcPct val="90000"/>
              </a:lnSpc>
              <a:defRPr/>
            </a:lvl1pPr>
          </a:lstStyle>
          <a:p>
            <a:r>
              <a:rPr lang="fi-FI"/>
              <a:t>Muokkaa ots. perustyyl. napsautt.</a:t>
            </a:r>
            <a:endParaRPr lang="en-US"/>
          </a:p>
        </p:txBody>
      </p:sp>
      <p:sp>
        <p:nvSpPr>
          <p:cNvPr id="4" name="Text Placeholder 3"/>
          <p:cNvSpPr>
            <a:spLocks noGrp="1"/>
          </p:cNvSpPr>
          <p:nvPr>
            <p:ph type="body" sz="quarter" idx="10"/>
          </p:nvPr>
        </p:nvSpPr>
        <p:spPr>
          <a:xfrm>
            <a:off x="719669" y="2372883"/>
            <a:ext cx="10752929" cy="480484"/>
          </a:xfrm>
        </p:spPr>
        <p:txBody>
          <a:bodyPr/>
          <a:lstStyle>
            <a:lvl1pPr marL="0" indent="0" algn="l">
              <a:buNone/>
              <a:defRPr sz="2400"/>
            </a:lvl1pPr>
            <a:lvl2pPr algn="l">
              <a:defRPr/>
            </a:lvl2pPr>
            <a:lvl3pPr algn="l">
              <a:defRPr/>
            </a:lvl3pPr>
            <a:lvl4pPr algn="l">
              <a:defRPr/>
            </a:lvl4pPr>
            <a:lvl5pPr algn="l">
              <a:defRPr/>
            </a:lvl5pPr>
          </a:lstStyle>
          <a:p>
            <a:pPr lvl="0"/>
            <a:r>
              <a:rPr lang="fi-FI"/>
              <a:t>Muokkaa tekstin perustyylejä napsauttamalla</a:t>
            </a:r>
          </a:p>
        </p:txBody>
      </p:sp>
      <p:sp>
        <p:nvSpPr>
          <p:cNvPr id="5" name="Text Placeholder 3"/>
          <p:cNvSpPr>
            <a:spLocks noGrp="1"/>
          </p:cNvSpPr>
          <p:nvPr>
            <p:ph type="body" sz="quarter" idx="11"/>
          </p:nvPr>
        </p:nvSpPr>
        <p:spPr>
          <a:xfrm>
            <a:off x="719669" y="3909054"/>
            <a:ext cx="10752929" cy="480484"/>
          </a:xfrm>
        </p:spPr>
        <p:txBody>
          <a:bodyPr/>
          <a:lstStyle>
            <a:lvl1pPr marL="0" indent="0" algn="l">
              <a:buNone/>
              <a:defRPr/>
            </a:lvl1pPr>
            <a:lvl2pPr algn="l">
              <a:defRPr/>
            </a:lvl2pPr>
            <a:lvl3pPr algn="l">
              <a:defRPr/>
            </a:lvl3pPr>
            <a:lvl4pPr algn="l">
              <a:defRPr/>
            </a:lvl4pPr>
            <a:lvl5pPr algn="l">
              <a:defRPr/>
            </a:lvl5pPr>
          </a:lstStyle>
          <a:p>
            <a:pPr lvl="0"/>
            <a:r>
              <a:rPr lang="fi-FI"/>
              <a:t>Muokkaa tekstin perustyylejä napsauttamalla</a:t>
            </a:r>
          </a:p>
        </p:txBody>
      </p:sp>
      <p:pic>
        <p:nvPicPr>
          <p:cNvPr id="7" name="Picture 6" descr="Sitra_logo.pn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748150" y="6309321"/>
            <a:ext cx="1204501" cy="479919"/>
          </a:xfrm>
          <a:prstGeom prst="rect">
            <a:avLst/>
          </a:prstGeom>
        </p:spPr>
      </p:pic>
      <p:pic>
        <p:nvPicPr>
          <p:cNvPr id="3" name="Picture 2" descr="SITRA_BLACK.pn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800523" y="6360001"/>
            <a:ext cx="1103445" cy="214724"/>
          </a:xfrm>
          <a:prstGeom prst="rect">
            <a:avLst/>
          </a:prstGeom>
        </p:spPr>
      </p:pic>
    </p:spTree>
    <p:extLst>
      <p:ext uri="{BB962C8B-B14F-4D97-AF65-F5344CB8AC3E}">
        <p14:creationId xmlns:p14="http://schemas.microsoft.com/office/powerpoint/2010/main" val="1335682149"/>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Aloitus ja lopetus musta pohja">
    <p:spTree>
      <p:nvGrpSpPr>
        <p:cNvPr id="1" name=""/>
        <p:cNvGrpSpPr/>
        <p:nvPr/>
      </p:nvGrpSpPr>
      <p:grpSpPr>
        <a:xfrm>
          <a:off x="0" y="0"/>
          <a:ext cx="0" cy="0"/>
          <a:chOff x="0" y="0"/>
          <a:chExt cx="0" cy="0"/>
        </a:xfrm>
      </p:grpSpPr>
      <p:sp>
        <p:nvSpPr>
          <p:cNvPr id="2" name="Rectangle 1"/>
          <p:cNvSpPr/>
          <p:nvPr userDrawn="1"/>
        </p:nvSpPr>
        <p:spPr>
          <a:xfrm>
            <a:off x="0" y="0"/>
            <a:ext cx="12192000" cy="6864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itle 1"/>
          <p:cNvSpPr>
            <a:spLocks noGrp="1"/>
          </p:cNvSpPr>
          <p:nvPr>
            <p:ph type="title"/>
          </p:nvPr>
        </p:nvSpPr>
        <p:spPr>
          <a:xfrm>
            <a:off x="719403" y="2948947"/>
            <a:ext cx="10753195" cy="886343"/>
          </a:xfrm>
        </p:spPr>
        <p:txBody>
          <a:bodyPr anchor="ctr"/>
          <a:lstStyle>
            <a:lvl1pPr algn="l">
              <a:lnSpc>
                <a:spcPct val="90000"/>
              </a:lnSpc>
              <a:defRPr>
                <a:solidFill>
                  <a:schemeClr val="bg1"/>
                </a:solidFill>
              </a:defRPr>
            </a:lvl1pPr>
          </a:lstStyle>
          <a:p>
            <a:r>
              <a:rPr lang="fi-FI"/>
              <a:t>Muokkaa ots. perustyyl. napsautt.</a:t>
            </a:r>
            <a:endParaRPr lang="en-US"/>
          </a:p>
        </p:txBody>
      </p:sp>
      <p:sp>
        <p:nvSpPr>
          <p:cNvPr id="9" name="Text Placeholder 3"/>
          <p:cNvSpPr>
            <a:spLocks noGrp="1"/>
          </p:cNvSpPr>
          <p:nvPr>
            <p:ph type="body" sz="quarter" idx="13"/>
          </p:nvPr>
        </p:nvSpPr>
        <p:spPr>
          <a:xfrm>
            <a:off x="719668" y="2468199"/>
            <a:ext cx="10752931" cy="480484"/>
          </a:xfrm>
        </p:spPr>
        <p:txBody>
          <a:bodyPr/>
          <a:lstStyle>
            <a:lvl1pPr marL="0" indent="0" algn="l">
              <a:buNone/>
              <a:defRPr sz="2400">
                <a:solidFill>
                  <a:schemeClr val="bg1"/>
                </a:solidFill>
              </a:defRPr>
            </a:lvl1pPr>
            <a:lvl2pPr algn="l">
              <a:defRPr/>
            </a:lvl2pPr>
            <a:lvl3pPr algn="l">
              <a:defRPr/>
            </a:lvl3pPr>
            <a:lvl4pPr algn="l">
              <a:defRPr/>
            </a:lvl4pPr>
            <a:lvl5pPr algn="l">
              <a:defRPr/>
            </a:lvl5pPr>
          </a:lstStyle>
          <a:p>
            <a:pPr lvl="0"/>
            <a:r>
              <a:rPr lang="fi-FI"/>
              <a:t>Muokkaa tekstin perustyylejä napsauttamalla</a:t>
            </a:r>
          </a:p>
        </p:txBody>
      </p:sp>
      <p:sp>
        <p:nvSpPr>
          <p:cNvPr id="10" name="Text Placeholder 3"/>
          <p:cNvSpPr>
            <a:spLocks noGrp="1"/>
          </p:cNvSpPr>
          <p:nvPr>
            <p:ph type="body" sz="quarter" idx="14"/>
          </p:nvPr>
        </p:nvSpPr>
        <p:spPr>
          <a:xfrm>
            <a:off x="719668" y="4004370"/>
            <a:ext cx="10752931" cy="480484"/>
          </a:xfrm>
        </p:spPr>
        <p:txBody>
          <a:bodyPr/>
          <a:lstStyle>
            <a:lvl1pPr marL="0" indent="0" algn="l">
              <a:buNone/>
              <a:defRPr>
                <a:solidFill>
                  <a:schemeClr val="bg1"/>
                </a:solidFill>
              </a:defRPr>
            </a:lvl1pPr>
            <a:lvl2pPr algn="l">
              <a:defRPr/>
            </a:lvl2pPr>
            <a:lvl3pPr algn="l">
              <a:defRPr/>
            </a:lvl3pPr>
            <a:lvl4pPr algn="l">
              <a:defRPr/>
            </a:lvl4pPr>
            <a:lvl5pPr algn="l">
              <a:defRPr/>
            </a:lvl5pPr>
          </a:lstStyle>
          <a:p>
            <a:pPr lvl="0"/>
            <a:r>
              <a:rPr lang="fi-FI"/>
              <a:t>Muokkaa tekstin perustyylejä napsauttamalla</a:t>
            </a:r>
          </a:p>
        </p:txBody>
      </p:sp>
      <p:pic>
        <p:nvPicPr>
          <p:cNvPr id="3" name="Picture 2" descr="SITRA_WHITE.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00000" y="6360000"/>
            <a:ext cx="1110000" cy="216000"/>
          </a:xfrm>
          <a:prstGeom prst="rect">
            <a:avLst/>
          </a:prstGeom>
        </p:spPr>
      </p:pic>
    </p:spTree>
    <p:extLst>
      <p:ext uri="{BB962C8B-B14F-4D97-AF65-F5344CB8AC3E}">
        <p14:creationId xmlns:p14="http://schemas.microsoft.com/office/powerpoint/2010/main" val="2726161848"/>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Valkoinen välislide">
    <p:spTree>
      <p:nvGrpSpPr>
        <p:cNvPr id="1" name=""/>
        <p:cNvGrpSpPr/>
        <p:nvPr/>
      </p:nvGrpSpPr>
      <p:grpSpPr>
        <a:xfrm>
          <a:off x="0" y="0"/>
          <a:ext cx="0" cy="0"/>
          <a:chOff x="0" y="0"/>
          <a:chExt cx="0" cy="0"/>
        </a:xfrm>
      </p:grpSpPr>
      <p:sp>
        <p:nvSpPr>
          <p:cNvPr id="2" name="Title 1"/>
          <p:cNvSpPr>
            <a:spLocks noGrp="1"/>
          </p:cNvSpPr>
          <p:nvPr>
            <p:ph type="title"/>
          </p:nvPr>
        </p:nvSpPr>
        <p:spPr>
          <a:xfrm>
            <a:off x="719403" y="2276872"/>
            <a:ext cx="10753195" cy="1632181"/>
          </a:xfrm>
        </p:spPr>
        <p:txBody>
          <a:bodyPr bIns="140400" anchor="b" anchorCtr="0"/>
          <a:lstStyle>
            <a:lvl1pPr algn="ctr">
              <a:defRPr sz="3200" cap="all"/>
            </a:lvl1pPr>
          </a:lstStyle>
          <a:p>
            <a:r>
              <a:rPr lang="fi-FI"/>
              <a:t>Muokkaa ots. perustyyl. napsautt.</a:t>
            </a:r>
            <a:endParaRPr lang="en-US"/>
          </a:p>
        </p:txBody>
      </p:sp>
      <p:sp>
        <p:nvSpPr>
          <p:cNvPr id="6" name="Text Placeholder 5"/>
          <p:cNvSpPr>
            <a:spLocks noGrp="1"/>
          </p:cNvSpPr>
          <p:nvPr>
            <p:ph type="body" sz="quarter" idx="11"/>
          </p:nvPr>
        </p:nvSpPr>
        <p:spPr>
          <a:xfrm>
            <a:off x="719403" y="3909054"/>
            <a:ext cx="10753195" cy="575733"/>
          </a:xfrm>
        </p:spPr>
        <p:txBody>
          <a:bodyPr/>
          <a:lstStyle>
            <a:lvl1pPr marL="0" indent="0" algn="ctr">
              <a:buNone/>
              <a:defRPr>
                <a:latin typeface="Georgia"/>
                <a:cs typeface="Georgia"/>
              </a:defRPr>
            </a:lvl1pPr>
          </a:lstStyle>
          <a:p>
            <a:pPr lvl="0"/>
            <a:r>
              <a:rPr lang="fi-FI"/>
              <a:t>Muokkaa tekstin perustyylejä napsauttamalla</a:t>
            </a:r>
          </a:p>
        </p:txBody>
      </p:sp>
      <p:pic>
        <p:nvPicPr>
          <p:cNvPr id="5" name="Picture 4" descr="SITRA_BLACK.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00523" y="6360001"/>
            <a:ext cx="1103445" cy="214724"/>
          </a:xfrm>
          <a:prstGeom prst="rect">
            <a:avLst/>
          </a:prstGeom>
        </p:spPr>
      </p:pic>
    </p:spTree>
    <p:extLst>
      <p:ext uri="{BB962C8B-B14F-4D97-AF65-F5344CB8AC3E}">
        <p14:creationId xmlns:p14="http://schemas.microsoft.com/office/powerpoint/2010/main" val="327164871"/>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Musta välislide">
    <p:spTree>
      <p:nvGrpSpPr>
        <p:cNvPr id="1" name=""/>
        <p:cNvGrpSpPr/>
        <p:nvPr/>
      </p:nvGrpSpPr>
      <p:grpSpPr>
        <a:xfrm>
          <a:off x="0" y="0"/>
          <a:ext cx="0" cy="0"/>
          <a:chOff x="0" y="0"/>
          <a:chExt cx="0" cy="0"/>
        </a:xfrm>
      </p:grpSpPr>
      <p:sp>
        <p:nvSpPr>
          <p:cNvPr id="5" name="Rectangle 4"/>
          <p:cNvSpPr/>
          <p:nvPr userDrawn="1"/>
        </p:nvSpPr>
        <p:spPr>
          <a:xfrm>
            <a:off x="0" y="0"/>
            <a:ext cx="12192000" cy="6864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19403" y="2276872"/>
            <a:ext cx="10753195" cy="1632181"/>
          </a:xfrm>
        </p:spPr>
        <p:txBody>
          <a:bodyPr bIns="140400" anchor="b" anchorCtr="0"/>
          <a:lstStyle>
            <a:lvl1pPr algn="ctr">
              <a:defRPr sz="3200" cap="all">
                <a:solidFill>
                  <a:schemeClr val="bg1"/>
                </a:solidFill>
              </a:defRPr>
            </a:lvl1pPr>
          </a:lstStyle>
          <a:p>
            <a:r>
              <a:rPr lang="fi-FI"/>
              <a:t>Muokkaa ots. perustyyl. napsautt.</a:t>
            </a:r>
            <a:endParaRPr lang="en-US"/>
          </a:p>
        </p:txBody>
      </p:sp>
      <p:sp>
        <p:nvSpPr>
          <p:cNvPr id="6" name="Text Placeholder 5"/>
          <p:cNvSpPr>
            <a:spLocks noGrp="1"/>
          </p:cNvSpPr>
          <p:nvPr>
            <p:ph type="body" sz="quarter" idx="11"/>
          </p:nvPr>
        </p:nvSpPr>
        <p:spPr>
          <a:xfrm>
            <a:off x="719403" y="3909054"/>
            <a:ext cx="10753195" cy="575733"/>
          </a:xfrm>
        </p:spPr>
        <p:txBody>
          <a:bodyPr/>
          <a:lstStyle>
            <a:lvl1pPr marL="0" indent="0" algn="ctr">
              <a:buNone/>
              <a:defRPr>
                <a:solidFill>
                  <a:schemeClr val="bg1"/>
                </a:solidFill>
                <a:latin typeface="Georgia"/>
                <a:cs typeface="Georgia"/>
              </a:defRPr>
            </a:lvl1pPr>
          </a:lstStyle>
          <a:p>
            <a:pPr lvl="0"/>
            <a:r>
              <a:rPr lang="fi-FI"/>
              <a:t>Muokkaa tekstin perustyylejä napsauttamalla</a:t>
            </a:r>
          </a:p>
        </p:txBody>
      </p:sp>
      <p:pic>
        <p:nvPicPr>
          <p:cNvPr id="9" name="Picture 8" descr="SITRA_WHITE.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00000" y="6360000"/>
            <a:ext cx="1110000" cy="216000"/>
          </a:xfrm>
          <a:prstGeom prst="rect">
            <a:avLst/>
          </a:prstGeom>
        </p:spPr>
      </p:pic>
    </p:spTree>
    <p:extLst>
      <p:ext uri="{BB962C8B-B14F-4D97-AF65-F5344CB8AC3E}">
        <p14:creationId xmlns:p14="http://schemas.microsoft.com/office/powerpoint/2010/main" val="2281706303"/>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Perustekstisivu">
    <p:spTree>
      <p:nvGrpSpPr>
        <p:cNvPr id="1" name=""/>
        <p:cNvGrpSpPr/>
        <p:nvPr/>
      </p:nvGrpSpPr>
      <p:grpSpPr>
        <a:xfrm>
          <a:off x="0" y="0"/>
          <a:ext cx="0" cy="0"/>
          <a:chOff x="0" y="0"/>
          <a:chExt cx="0" cy="0"/>
        </a:xfrm>
      </p:grpSpPr>
      <p:sp>
        <p:nvSpPr>
          <p:cNvPr id="2" name="Title 1"/>
          <p:cNvSpPr>
            <a:spLocks noGrp="1"/>
          </p:cNvSpPr>
          <p:nvPr>
            <p:ph type="title"/>
          </p:nvPr>
        </p:nvSpPr>
        <p:spPr>
          <a:xfrm>
            <a:off x="719402" y="356659"/>
            <a:ext cx="10849207" cy="1152128"/>
          </a:xfrm>
        </p:spPr>
        <p:txBody>
          <a:bodyPr/>
          <a:lstStyle>
            <a:lvl1pPr algn="l">
              <a:defRPr sz="3200"/>
            </a:lvl1pPr>
          </a:lstStyle>
          <a:p>
            <a:r>
              <a:rPr lang="fi-FI"/>
              <a:t>Muokkaa ots. perustyyl. napsautt.</a:t>
            </a:r>
            <a:endParaRPr lang="en-US"/>
          </a:p>
        </p:txBody>
      </p:sp>
      <p:sp>
        <p:nvSpPr>
          <p:cNvPr id="7" name="Text Placeholder 11"/>
          <p:cNvSpPr>
            <a:spLocks noGrp="1"/>
          </p:cNvSpPr>
          <p:nvPr>
            <p:ph type="body" sz="quarter" idx="19"/>
          </p:nvPr>
        </p:nvSpPr>
        <p:spPr>
          <a:xfrm>
            <a:off x="719403" y="1700808"/>
            <a:ext cx="10849205" cy="4320480"/>
          </a:xfrm>
        </p:spPr>
        <p:txBody>
          <a:bodyPr/>
          <a:lstStyle>
            <a:lvl1pPr marL="239178" marR="0" indent="-239178" algn="l" defTabSz="609585" rtl="0" eaLnBrk="1" fontAlgn="auto" latinLnBrk="0" hangingPunct="1">
              <a:lnSpc>
                <a:spcPct val="90000"/>
              </a:lnSpc>
              <a:spcBef>
                <a:spcPct val="20000"/>
              </a:spcBef>
              <a:spcAft>
                <a:spcPts val="0"/>
              </a:spcAft>
              <a:buClrTx/>
              <a:buSzTx/>
              <a:buFont typeface="Lucida Grande"/>
              <a:buChar char="-"/>
              <a:tabLst/>
              <a:defRPr sz="2133">
                <a:solidFill>
                  <a:schemeClr val="tx1"/>
                </a:solidFill>
                <a:latin typeface="Georgia"/>
                <a:cs typeface="Georgia"/>
              </a:defRPr>
            </a:lvl1pPr>
            <a:lvl2pPr marL="474121" indent="-234945" algn="l">
              <a:lnSpc>
                <a:spcPct val="90000"/>
              </a:lnSpc>
              <a:spcBef>
                <a:spcPts val="800"/>
              </a:spcBef>
              <a:buFont typeface="Georgia" panose="02040502050405020303" pitchFamily="18" charset="0"/>
              <a:buChar char="–"/>
              <a:defRPr sz="1867">
                <a:solidFill>
                  <a:schemeClr val="tx1"/>
                </a:solidFill>
                <a:latin typeface="Georgia"/>
                <a:cs typeface="Georgia"/>
              </a:defRPr>
            </a:lvl2pPr>
            <a:lvl3pPr marL="713300" indent="-234945" algn="l" defTabSz="715415">
              <a:lnSpc>
                <a:spcPct val="90000"/>
              </a:lnSpc>
              <a:spcBef>
                <a:spcPts val="800"/>
              </a:spcBef>
              <a:buFont typeface="Georgia" panose="02040502050405020303" pitchFamily="18" charset="0"/>
              <a:buChar char="–"/>
              <a:defRPr sz="1600">
                <a:solidFill>
                  <a:schemeClr val="tx1"/>
                </a:solidFill>
                <a:latin typeface="Georgia"/>
                <a:cs typeface="Georgia"/>
              </a:defRPr>
            </a:lvl3pPr>
            <a:lvl4pPr marL="958827" indent="-234945" algn="l">
              <a:lnSpc>
                <a:spcPct val="90000"/>
              </a:lnSpc>
              <a:buFont typeface="Georgia" panose="02040502050405020303" pitchFamily="18" charset="0"/>
              <a:buChar char="–"/>
              <a:defRPr sz="1600">
                <a:solidFill>
                  <a:schemeClr val="tx1"/>
                </a:solidFill>
                <a:latin typeface="Georgia"/>
                <a:cs typeface="Georgia"/>
              </a:defRPr>
            </a:lvl4pPr>
            <a:lvl5pPr marL="143996" indent="-380990" algn="l">
              <a:buFont typeface="Arial"/>
              <a:buChar char="•"/>
              <a:defRPr sz="1867">
                <a:solidFill>
                  <a:schemeClr val="tx1"/>
                </a:solidFill>
                <a:latin typeface="Georgia"/>
                <a:cs typeface="Georgia"/>
              </a:defRPr>
            </a:lvl5pPr>
          </a:lstStyle>
          <a:p>
            <a:pPr lvl="0"/>
            <a:r>
              <a:rPr lang="fi-FI"/>
              <a:t>Muokkaa tekstin perustyylejä napsauttamalla</a:t>
            </a:r>
          </a:p>
          <a:p>
            <a:pPr lvl="1"/>
            <a:r>
              <a:rPr lang="fi-FI"/>
              <a:t>toinen taso</a:t>
            </a:r>
          </a:p>
          <a:p>
            <a:pPr lvl="2"/>
            <a:r>
              <a:rPr lang="fi-FI"/>
              <a:t>kolmas taso</a:t>
            </a:r>
          </a:p>
          <a:p>
            <a:pPr lvl="3"/>
            <a:r>
              <a:rPr lang="fi-FI"/>
              <a:t>neljäs taso</a:t>
            </a:r>
          </a:p>
        </p:txBody>
      </p:sp>
      <p:pic>
        <p:nvPicPr>
          <p:cNvPr id="5" name="Picture 4" descr="SITRA_BLACK.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00523" y="6360001"/>
            <a:ext cx="1103445" cy="214724"/>
          </a:xfrm>
          <a:prstGeom prst="rect">
            <a:avLst/>
          </a:prstGeom>
        </p:spPr>
      </p:pic>
    </p:spTree>
    <p:extLst>
      <p:ext uri="{BB962C8B-B14F-4D97-AF65-F5344CB8AC3E}">
        <p14:creationId xmlns:p14="http://schemas.microsoft.com/office/powerpoint/2010/main" val="3656139190"/>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Musta tekstisivu">
    <p:spTree>
      <p:nvGrpSpPr>
        <p:cNvPr id="1" name=""/>
        <p:cNvGrpSpPr/>
        <p:nvPr/>
      </p:nvGrpSpPr>
      <p:grpSpPr>
        <a:xfrm>
          <a:off x="0" y="0"/>
          <a:ext cx="0" cy="0"/>
          <a:chOff x="0" y="0"/>
          <a:chExt cx="0" cy="0"/>
        </a:xfrm>
      </p:grpSpPr>
      <p:sp>
        <p:nvSpPr>
          <p:cNvPr id="7" name="Rectangle 6"/>
          <p:cNvSpPr/>
          <p:nvPr userDrawn="1"/>
        </p:nvSpPr>
        <p:spPr>
          <a:xfrm>
            <a:off x="0" y="0"/>
            <a:ext cx="12192000" cy="6864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itle 1"/>
          <p:cNvSpPr>
            <a:spLocks noGrp="1"/>
          </p:cNvSpPr>
          <p:nvPr>
            <p:ph type="title"/>
          </p:nvPr>
        </p:nvSpPr>
        <p:spPr>
          <a:xfrm>
            <a:off x="719402" y="356659"/>
            <a:ext cx="10849207" cy="1152128"/>
          </a:xfrm>
        </p:spPr>
        <p:txBody>
          <a:bodyPr/>
          <a:lstStyle>
            <a:lvl1pPr algn="l">
              <a:defRPr sz="3200">
                <a:solidFill>
                  <a:schemeClr val="bg1"/>
                </a:solidFill>
              </a:defRPr>
            </a:lvl1pPr>
          </a:lstStyle>
          <a:p>
            <a:r>
              <a:rPr lang="fi-FI"/>
              <a:t>Muokkaa ots. perustyyl. napsautt.</a:t>
            </a:r>
            <a:endParaRPr lang="en-US"/>
          </a:p>
        </p:txBody>
      </p:sp>
      <p:sp>
        <p:nvSpPr>
          <p:cNvPr id="8" name="Text Placeholder 11"/>
          <p:cNvSpPr>
            <a:spLocks noGrp="1"/>
          </p:cNvSpPr>
          <p:nvPr>
            <p:ph type="body" sz="quarter" idx="20"/>
          </p:nvPr>
        </p:nvSpPr>
        <p:spPr>
          <a:xfrm>
            <a:off x="719403" y="1700808"/>
            <a:ext cx="10849205" cy="4320480"/>
          </a:xfrm>
        </p:spPr>
        <p:txBody>
          <a:bodyPr/>
          <a:lstStyle>
            <a:lvl1pPr marL="239178" marR="0" indent="-239178" algn="l" defTabSz="609585" rtl="0" eaLnBrk="1" fontAlgn="auto" latinLnBrk="0" hangingPunct="1">
              <a:lnSpc>
                <a:spcPct val="90000"/>
              </a:lnSpc>
              <a:spcBef>
                <a:spcPct val="20000"/>
              </a:spcBef>
              <a:spcAft>
                <a:spcPts val="0"/>
              </a:spcAft>
              <a:buClrTx/>
              <a:buSzTx/>
              <a:buFont typeface="Lucida Grande"/>
              <a:buChar char="-"/>
              <a:tabLst/>
              <a:defRPr sz="2133">
                <a:solidFill>
                  <a:schemeClr val="bg1"/>
                </a:solidFill>
                <a:latin typeface="Georgia"/>
                <a:cs typeface="Georgia"/>
              </a:defRPr>
            </a:lvl1pPr>
            <a:lvl2pPr marL="476239" indent="-237061" algn="l">
              <a:lnSpc>
                <a:spcPct val="90000"/>
              </a:lnSpc>
              <a:spcBef>
                <a:spcPts val="800"/>
              </a:spcBef>
              <a:buFont typeface="Georgia" panose="02040502050405020303" pitchFamily="18" charset="0"/>
              <a:buChar char="–"/>
              <a:defRPr sz="1867">
                <a:solidFill>
                  <a:schemeClr val="bg1"/>
                </a:solidFill>
                <a:latin typeface="Georgia"/>
                <a:cs typeface="Georgia"/>
              </a:defRPr>
            </a:lvl2pPr>
            <a:lvl3pPr marL="717533" indent="-228594" algn="l">
              <a:lnSpc>
                <a:spcPct val="90000"/>
              </a:lnSpc>
              <a:spcBef>
                <a:spcPts val="800"/>
              </a:spcBef>
              <a:buFont typeface="Georgia" panose="02040502050405020303" pitchFamily="18" charset="0"/>
              <a:buChar char="–"/>
              <a:defRPr sz="1600">
                <a:solidFill>
                  <a:schemeClr val="bg1"/>
                </a:solidFill>
                <a:latin typeface="Georgia"/>
                <a:cs typeface="Georgia"/>
              </a:defRPr>
            </a:lvl3pPr>
            <a:lvl4pPr marL="958827" indent="-228594" algn="l">
              <a:lnSpc>
                <a:spcPct val="90000"/>
              </a:lnSpc>
              <a:buFont typeface="Georgia" panose="02040502050405020303" pitchFamily="18" charset="0"/>
              <a:buChar char="–"/>
              <a:defRPr sz="1600">
                <a:solidFill>
                  <a:schemeClr val="bg1"/>
                </a:solidFill>
                <a:latin typeface="Georgia"/>
                <a:cs typeface="Georgia"/>
              </a:defRPr>
            </a:lvl4pPr>
            <a:lvl5pPr marL="143996" indent="-380990" algn="l">
              <a:buFont typeface="Arial"/>
              <a:buChar char="•"/>
              <a:defRPr sz="1867">
                <a:solidFill>
                  <a:schemeClr val="tx1"/>
                </a:solidFill>
                <a:latin typeface="Georgia"/>
                <a:cs typeface="Georgia"/>
              </a:defRPr>
            </a:lvl5pPr>
          </a:lstStyle>
          <a:p>
            <a:pPr lvl="0"/>
            <a:r>
              <a:rPr lang="fi-FI"/>
              <a:t>Muokkaa tekstin perustyylejä napsauttamalla</a:t>
            </a:r>
          </a:p>
          <a:p>
            <a:pPr lvl="1"/>
            <a:r>
              <a:rPr lang="fi-FI"/>
              <a:t>toinen taso</a:t>
            </a:r>
          </a:p>
          <a:p>
            <a:pPr lvl="2"/>
            <a:r>
              <a:rPr lang="fi-FI"/>
              <a:t>kolmas taso</a:t>
            </a:r>
          </a:p>
          <a:p>
            <a:pPr lvl="3"/>
            <a:r>
              <a:rPr lang="fi-FI"/>
              <a:t>neljäs taso</a:t>
            </a:r>
          </a:p>
        </p:txBody>
      </p:sp>
      <p:pic>
        <p:nvPicPr>
          <p:cNvPr id="10" name="Picture 9" descr="SITRA_WHITE.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00000" y="6360000"/>
            <a:ext cx="1110000" cy="216000"/>
          </a:xfrm>
          <a:prstGeom prst="rect">
            <a:avLst/>
          </a:prstGeom>
        </p:spPr>
      </p:pic>
    </p:spTree>
    <p:extLst>
      <p:ext uri="{BB962C8B-B14F-4D97-AF65-F5344CB8AC3E}">
        <p14:creationId xmlns:p14="http://schemas.microsoft.com/office/powerpoint/2010/main" val="28152349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iso otsikko + TP">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740DC61-7EEF-9645-9B9C-3EEE1AD26D2C}"/>
              </a:ext>
            </a:extLst>
          </p:cNvPr>
          <p:cNvPicPr>
            <a:picLocks noChangeAspect="1"/>
          </p:cNvPicPr>
          <p:nvPr userDrawn="1"/>
        </p:nvPicPr>
        <p:blipFill>
          <a:blip r:embed="rId2"/>
          <a:stretch>
            <a:fillRect/>
          </a:stretch>
        </p:blipFill>
        <p:spPr>
          <a:xfrm>
            <a:off x="11073600" y="6490800"/>
            <a:ext cx="961200" cy="181192"/>
          </a:xfrm>
          <a:prstGeom prst="rect">
            <a:avLst/>
          </a:prstGeom>
        </p:spPr>
      </p:pic>
      <p:sp>
        <p:nvSpPr>
          <p:cNvPr id="6" name="Text Placeholder 3">
            <a:extLst>
              <a:ext uri="{FF2B5EF4-FFF2-40B4-BE49-F238E27FC236}">
                <a16:creationId xmlns:a16="http://schemas.microsoft.com/office/drawing/2014/main" id="{ACF2E1BD-1EBD-D043-8547-BA8227972EB6}"/>
              </a:ext>
            </a:extLst>
          </p:cNvPr>
          <p:cNvSpPr>
            <a:spLocks noGrp="1"/>
          </p:cNvSpPr>
          <p:nvPr>
            <p:ph type="body" sz="quarter" idx="15" hasCustomPrompt="1"/>
          </p:nvPr>
        </p:nvSpPr>
        <p:spPr>
          <a:xfrm>
            <a:off x="155575" y="6321168"/>
            <a:ext cx="1439465" cy="337063"/>
          </a:xfrm>
          <a:prstGeom prst="rect">
            <a:avLst/>
          </a:prstGeom>
        </p:spPr>
        <p:txBody>
          <a:bodyPr anchor="b"/>
          <a:lstStyle>
            <a:lvl1pPr marL="0" indent="0" algn="l">
              <a:buNone/>
              <a:defRPr sz="1800">
                <a:solidFill>
                  <a:schemeClr val="bg1"/>
                </a:solidFill>
              </a:defRPr>
            </a:lvl1pPr>
            <a:lvl2pPr algn="l">
              <a:defRPr/>
            </a:lvl2pPr>
            <a:lvl3pPr algn="l">
              <a:defRPr/>
            </a:lvl3pPr>
            <a:lvl4pPr algn="l">
              <a:defRPr/>
            </a:lvl4pPr>
            <a:lvl5pPr algn="l">
              <a:defRPr/>
            </a:lvl5pPr>
          </a:lstStyle>
          <a:p>
            <a:pPr lvl="0"/>
            <a:r>
              <a:rPr lang="fi-FI"/>
              <a:t>pvm</a:t>
            </a:r>
          </a:p>
        </p:txBody>
      </p:sp>
      <p:sp>
        <p:nvSpPr>
          <p:cNvPr id="8" name="Title 1">
            <a:extLst>
              <a:ext uri="{FF2B5EF4-FFF2-40B4-BE49-F238E27FC236}">
                <a16:creationId xmlns:a16="http://schemas.microsoft.com/office/drawing/2014/main" id="{6E19239D-E354-5F42-AE45-A180ED08417A}"/>
              </a:ext>
            </a:extLst>
          </p:cNvPr>
          <p:cNvSpPr>
            <a:spLocks noGrp="1"/>
          </p:cNvSpPr>
          <p:nvPr>
            <p:ph type="title" hasCustomPrompt="1"/>
          </p:nvPr>
        </p:nvSpPr>
        <p:spPr>
          <a:xfrm>
            <a:off x="1055688" y="549274"/>
            <a:ext cx="10080626" cy="5759451"/>
          </a:xfrm>
          <a:prstGeom prst="rect">
            <a:avLst/>
          </a:prstGeom>
        </p:spPr>
        <p:txBody>
          <a:bodyPr wrap="square" lIns="0" tIns="0" rIns="0" bIns="0" anchor="ctr">
            <a:normAutofit/>
          </a:bodyPr>
          <a:lstStyle>
            <a:lvl1pPr algn="ctr">
              <a:lnSpc>
                <a:spcPct val="90000"/>
              </a:lnSpc>
              <a:defRPr sz="8000">
                <a:solidFill>
                  <a:schemeClr val="bg1"/>
                </a:solidFill>
              </a:defRPr>
            </a:lvl1pPr>
          </a:lstStyle>
          <a:p>
            <a:r>
              <a:rPr lang="fi-FI"/>
              <a:t>Iso otsikko + TP</a:t>
            </a:r>
            <a:endParaRPr lang="en-US"/>
          </a:p>
        </p:txBody>
      </p:sp>
    </p:spTree>
    <p:extLst>
      <p:ext uri="{BB962C8B-B14F-4D97-AF65-F5344CB8AC3E}">
        <p14:creationId xmlns:p14="http://schemas.microsoft.com/office/powerpoint/2010/main" val="671493552"/>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Kapean kuvan kuvalaatikko ">
    <p:spTree>
      <p:nvGrpSpPr>
        <p:cNvPr id="1" name=""/>
        <p:cNvGrpSpPr/>
        <p:nvPr/>
      </p:nvGrpSpPr>
      <p:grpSpPr>
        <a:xfrm>
          <a:off x="0" y="0"/>
          <a:ext cx="0" cy="0"/>
          <a:chOff x="0" y="0"/>
          <a:chExt cx="0" cy="0"/>
        </a:xfrm>
      </p:grpSpPr>
      <p:sp>
        <p:nvSpPr>
          <p:cNvPr id="3" name="Content Placeholder 2"/>
          <p:cNvSpPr>
            <a:spLocks noGrp="1"/>
          </p:cNvSpPr>
          <p:nvPr>
            <p:ph sz="quarter" idx="20"/>
          </p:nvPr>
        </p:nvSpPr>
        <p:spPr>
          <a:xfrm>
            <a:off x="10436" y="0"/>
            <a:ext cx="4464051" cy="685800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p:txBody>
      </p:sp>
      <p:sp>
        <p:nvSpPr>
          <p:cNvPr id="4" name="Tekstin paikkamerkki 6"/>
          <p:cNvSpPr>
            <a:spLocks noGrp="1"/>
          </p:cNvSpPr>
          <p:nvPr>
            <p:ph type="body" sz="quarter" idx="11"/>
          </p:nvPr>
        </p:nvSpPr>
        <p:spPr>
          <a:xfrm>
            <a:off x="5135893" y="548680"/>
            <a:ext cx="6432715" cy="768085"/>
          </a:xfrm>
        </p:spPr>
        <p:txBody>
          <a:bodyPr/>
          <a:lstStyle>
            <a:lvl1pPr marL="0" indent="0" algn="l">
              <a:lnSpc>
                <a:spcPct val="100000"/>
              </a:lnSpc>
              <a:spcBef>
                <a:spcPts val="0"/>
              </a:spcBef>
              <a:buFont typeface="Arial"/>
              <a:buNone/>
              <a:defRPr sz="2133" b="1">
                <a:latin typeface="Arial Black"/>
                <a:cs typeface="Arial Black"/>
              </a:defRPr>
            </a:lvl1pPr>
            <a:lvl2pPr marL="380990" indent="-380990">
              <a:buFont typeface="Arial" panose="020B0604020202020204" pitchFamily="34" charset="0"/>
              <a:buChar char="•"/>
              <a:defRPr/>
            </a:lvl2pPr>
            <a:lvl3pPr marL="0" indent="0" algn="l">
              <a:spcBef>
                <a:spcPts val="0"/>
              </a:spcBef>
              <a:buFont typeface="Arial"/>
              <a:buNone/>
              <a:defRPr sz="2133"/>
            </a:lvl3pPr>
            <a:lvl4pPr marL="0" indent="0" algn="l">
              <a:spcBef>
                <a:spcPts val="0"/>
              </a:spcBef>
              <a:buFont typeface="Arial"/>
              <a:buNone/>
              <a:defRPr sz="2133"/>
            </a:lvl4pPr>
            <a:lvl5pPr marL="0" indent="0" algn="l">
              <a:spcBef>
                <a:spcPts val="0"/>
              </a:spcBef>
              <a:buFont typeface="Arial"/>
              <a:buNone/>
              <a:defRPr sz="2133"/>
            </a:lvl5pPr>
          </a:lstStyle>
          <a:p>
            <a:pPr lvl="0"/>
            <a:r>
              <a:rPr lang="fi-FI"/>
              <a:t>Muokkaa tekstin perustyylejä napsauttamalla</a:t>
            </a:r>
          </a:p>
        </p:txBody>
      </p:sp>
      <p:sp>
        <p:nvSpPr>
          <p:cNvPr id="5" name="Text Placeholder 8"/>
          <p:cNvSpPr>
            <a:spLocks noGrp="1"/>
          </p:cNvSpPr>
          <p:nvPr>
            <p:ph type="body" sz="quarter" idx="17"/>
          </p:nvPr>
        </p:nvSpPr>
        <p:spPr>
          <a:xfrm>
            <a:off x="527051" y="548217"/>
            <a:ext cx="3456715" cy="5281049"/>
          </a:xfrm>
        </p:spPr>
        <p:txBody>
          <a:bodyPr/>
          <a:lstStyle>
            <a:lvl1pPr marL="0" indent="0" algn="l">
              <a:buNone/>
              <a:defRPr sz="3200" b="1">
                <a:latin typeface="Arial Black"/>
                <a:cs typeface="Arial Black"/>
              </a:defRPr>
            </a:lvl1pPr>
          </a:lstStyle>
          <a:p>
            <a:pPr lvl="0"/>
            <a:r>
              <a:rPr lang="fi-FI"/>
              <a:t>Muokkaa tekstin perustyylejä napsauttamalla</a:t>
            </a:r>
          </a:p>
        </p:txBody>
      </p:sp>
      <p:sp>
        <p:nvSpPr>
          <p:cNvPr id="6" name="Text Placeholder 11"/>
          <p:cNvSpPr>
            <a:spLocks noGrp="1"/>
          </p:cNvSpPr>
          <p:nvPr>
            <p:ph type="body" sz="quarter" idx="18"/>
          </p:nvPr>
        </p:nvSpPr>
        <p:spPr>
          <a:xfrm>
            <a:off x="5135893" y="1316766"/>
            <a:ext cx="6431691" cy="4512501"/>
          </a:xfrm>
        </p:spPr>
        <p:txBody>
          <a:bodyPr/>
          <a:lstStyle>
            <a:lvl1pPr marL="239178" marR="0" indent="-239178" algn="l" defTabSz="609585" rtl="0" eaLnBrk="1" fontAlgn="auto" latinLnBrk="0" hangingPunct="1">
              <a:lnSpc>
                <a:spcPct val="90000"/>
              </a:lnSpc>
              <a:spcBef>
                <a:spcPct val="20000"/>
              </a:spcBef>
              <a:spcAft>
                <a:spcPts val="0"/>
              </a:spcAft>
              <a:buClrTx/>
              <a:buSzTx/>
              <a:buFont typeface="Lucida Grande"/>
              <a:buChar char="-"/>
              <a:tabLst/>
              <a:defRPr sz="2133">
                <a:solidFill>
                  <a:schemeClr val="tx1"/>
                </a:solidFill>
                <a:latin typeface="Georgia"/>
                <a:cs typeface="Georgia"/>
              </a:defRPr>
            </a:lvl1pPr>
            <a:lvl2pPr marL="476239" indent="-237061" algn="l">
              <a:lnSpc>
                <a:spcPct val="90000"/>
              </a:lnSpc>
              <a:spcBef>
                <a:spcPts val="800"/>
              </a:spcBef>
              <a:buFont typeface="Georgia" panose="02040502050405020303" pitchFamily="18" charset="0"/>
              <a:buChar char="–"/>
              <a:defRPr sz="1867">
                <a:solidFill>
                  <a:schemeClr val="tx1"/>
                </a:solidFill>
                <a:latin typeface="Georgia"/>
                <a:cs typeface="Georgia"/>
              </a:defRPr>
            </a:lvl2pPr>
            <a:lvl3pPr marL="717533" indent="-228594" algn="l" defTabSz="715415">
              <a:lnSpc>
                <a:spcPct val="90000"/>
              </a:lnSpc>
              <a:spcBef>
                <a:spcPts val="800"/>
              </a:spcBef>
              <a:buFont typeface="Georgia" panose="02040502050405020303" pitchFamily="18" charset="0"/>
              <a:buChar char="–"/>
              <a:defRPr sz="1600">
                <a:solidFill>
                  <a:schemeClr val="tx1"/>
                </a:solidFill>
                <a:latin typeface="Georgia"/>
                <a:cs typeface="Georgia"/>
              </a:defRPr>
            </a:lvl3pPr>
            <a:lvl4pPr marL="958827" indent="-228594" algn="l">
              <a:lnSpc>
                <a:spcPct val="90000"/>
              </a:lnSpc>
              <a:buFont typeface="Georgia" panose="02040502050405020303" pitchFamily="18" charset="0"/>
              <a:buChar char="–"/>
              <a:defRPr sz="1600">
                <a:solidFill>
                  <a:schemeClr val="tx1"/>
                </a:solidFill>
                <a:latin typeface="Georgia"/>
                <a:cs typeface="Georgia"/>
              </a:defRPr>
            </a:lvl4pPr>
            <a:lvl5pPr marL="143996" indent="-380990" algn="l">
              <a:buFont typeface="Arial"/>
              <a:buChar char="•"/>
              <a:defRPr sz="1867">
                <a:solidFill>
                  <a:schemeClr val="tx1"/>
                </a:solidFill>
                <a:latin typeface="Georgia"/>
                <a:cs typeface="Georgia"/>
              </a:defRPr>
            </a:lvl5pPr>
          </a:lstStyle>
          <a:p>
            <a:pPr lvl="0"/>
            <a:r>
              <a:rPr lang="fi-FI"/>
              <a:t>Muokkaa tekstin perustyylejä napsauttamalla</a:t>
            </a:r>
          </a:p>
          <a:p>
            <a:pPr lvl="1"/>
            <a:r>
              <a:rPr lang="fi-FI"/>
              <a:t>toinen taso</a:t>
            </a:r>
          </a:p>
          <a:p>
            <a:pPr lvl="2"/>
            <a:r>
              <a:rPr lang="fi-FI"/>
              <a:t>kolmas taso</a:t>
            </a:r>
          </a:p>
          <a:p>
            <a:pPr lvl="3"/>
            <a:r>
              <a:rPr lang="fi-FI"/>
              <a:t>neljäs taso</a:t>
            </a:r>
          </a:p>
        </p:txBody>
      </p:sp>
      <p:pic>
        <p:nvPicPr>
          <p:cNvPr id="8" name="Picture 7" descr="SITRA_BLACK.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00523" y="6360001"/>
            <a:ext cx="1103445" cy="214724"/>
          </a:xfrm>
          <a:prstGeom prst="rect">
            <a:avLst/>
          </a:prstGeom>
        </p:spPr>
      </p:pic>
    </p:spTree>
    <p:extLst>
      <p:ext uri="{BB962C8B-B14F-4D97-AF65-F5344CB8AC3E}">
        <p14:creationId xmlns:p14="http://schemas.microsoft.com/office/powerpoint/2010/main" val="2281359691"/>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Kapea kuva ja negateksti">
    <p:spTree>
      <p:nvGrpSpPr>
        <p:cNvPr id="1" name=""/>
        <p:cNvGrpSpPr/>
        <p:nvPr/>
      </p:nvGrpSpPr>
      <p:grpSpPr>
        <a:xfrm>
          <a:off x="0" y="0"/>
          <a:ext cx="0" cy="0"/>
          <a:chOff x="0" y="0"/>
          <a:chExt cx="0" cy="0"/>
        </a:xfrm>
      </p:grpSpPr>
      <p:sp>
        <p:nvSpPr>
          <p:cNvPr id="3" name="Content Placeholder 2"/>
          <p:cNvSpPr>
            <a:spLocks noGrp="1"/>
          </p:cNvSpPr>
          <p:nvPr>
            <p:ph sz="quarter" idx="20"/>
          </p:nvPr>
        </p:nvSpPr>
        <p:spPr>
          <a:xfrm>
            <a:off x="0" y="0"/>
            <a:ext cx="4464051" cy="6858000"/>
          </a:xfrm>
          <a:solidFill>
            <a:schemeClr val="tx1"/>
          </a:solidFill>
        </p:spPr>
        <p:txBody>
          <a:bodyPr/>
          <a:lstStyle/>
          <a:p>
            <a:pPr lvl="0"/>
            <a:r>
              <a:rPr lang="fi-FI"/>
              <a:t>Muokkaa tekstin perustyylejä napsauttamalla</a:t>
            </a:r>
          </a:p>
          <a:p>
            <a:pPr lvl="1"/>
            <a:r>
              <a:rPr lang="fi-FI"/>
              <a:t>toinen taso</a:t>
            </a:r>
          </a:p>
          <a:p>
            <a:pPr lvl="2"/>
            <a:r>
              <a:rPr lang="fi-FI"/>
              <a:t>kolmas taso</a:t>
            </a:r>
          </a:p>
          <a:p>
            <a:pPr lvl="3"/>
            <a:r>
              <a:rPr lang="fi-FI"/>
              <a:t>neljäs taso</a:t>
            </a:r>
          </a:p>
        </p:txBody>
      </p:sp>
      <p:sp>
        <p:nvSpPr>
          <p:cNvPr id="5" name="Tekstin paikkamerkki 6"/>
          <p:cNvSpPr>
            <a:spLocks noGrp="1"/>
          </p:cNvSpPr>
          <p:nvPr>
            <p:ph type="body" sz="quarter" idx="11"/>
          </p:nvPr>
        </p:nvSpPr>
        <p:spPr>
          <a:xfrm>
            <a:off x="5135893" y="548680"/>
            <a:ext cx="6432715" cy="768085"/>
          </a:xfrm>
        </p:spPr>
        <p:txBody>
          <a:bodyPr/>
          <a:lstStyle>
            <a:lvl1pPr marL="0" indent="0" algn="l">
              <a:lnSpc>
                <a:spcPct val="100000"/>
              </a:lnSpc>
              <a:spcBef>
                <a:spcPts val="0"/>
              </a:spcBef>
              <a:buFont typeface="Arial"/>
              <a:buNone/>
              <a:defRPr sz="2133" b="1">
                <a:latin typeface="Arial Black"/>
                <a:cs typeface="Arial Black"/>
              </a:defRPr>
            </a:lvl1pPr>
            <a:lvl2pPr marL="380990" indent="-380990">
              <a:buFont typeface="Arial" panose="020B0604020202020204" pitchFamily="34" charset="0"/>
              <a:buChar char="•"/>
              <a:defRPr/>
            </a:lvl2pPr>
            <a:lvl3pPr marL="0" indent="0" algn="l">
              <a:spcBef>
                <a:spcPts val="0"/>
              </a:spcBef>
              <a:buFont typeface="Arial"/>
              <a:buNone/>
              <a:defRPr sz="2133"/>
            </a:lvl3pPr>
            <a:lvl4pPr marL="0" indent="0" algn="l">
              <a:spcBef>
                <a:spcPts val="0"/>
              </a:spcBef>
              <a:buFont typeface="Arial"/>
              <a:buNone/>
              <a:defRPr sz="2133"/>
            </a:lvl4pPr>
            <a:lvl5pPr marL="0" indent="0" algn="l">
              <a:spcBef>
                <a:spcPts val="0"/>
              </a:spcBef>
              <a:buFont typeface="Arial"/>
              <a:buNone/>
              <a:defRPr sz="2133"/>
            </a:lvl5pPr>
          </a:lstStyle>
          <a:p>
            <a:pPr lvl="0"/>
            <a:r>
              <a:rPr lang="fi-FI"/>
              <a:t>Muokkaa tekstin perustyylejä napsauttamalla</a:t>
            </a:r>
          </a:p>
        </p:txBody>
      </p:sp>
      <p:sp>
        <p:nvSpPr>
          <p:cNvPr id="10" name="Text Placeholder 11"/>
          <p:cNvSpPr>
            <a:spLocks noGrp="1"/>
          </p:cNvSpPr>
          <p:nvPr>
            <p:ph type="body" sz="quarter" idx="18"/>
          </p:nvPr>
        </p:nvSpPr>
        <p:spPr>
          <a:xfrm>
            <a:off x="5135893" y="1316766"/>
            <a:ext cx="6431691" cy="4512501"/>
          </a:xfrm>
        </p:spPr>
        <p:txBody>
          <a:bodyPr/>
          <a:lstStyle>
            <a:lvl1pPr marL="239178" marR="0" indent="-239178" algn="l" defTabSz="609585" rtl="0" eaLnBrk="1" fontAlgn="auto" latinLnBrk="0" hangingPunct="1">
              <a:lnSpc>
                <a:spcPct val="90000"/>
              </a:lnSpc>
              <a:spcBef>
                <a:spcPct val="20000"/>
              </a:spcBef>
              <a:spcAft>
                <a:spcPts val="0"/>
              </a:spcAft>
              <a:buClrTx/>
              <a:buSzTx/>
              <a:buFont typeface="Lucida Grande"/>
              <a:buChar char="-"/>
              <a:tabLst/>
              <a:defRPr sz="2133">
                <a:solidFill>
                  <a:schemeClr val="tx1"/>
                </a:solidFill>
                <a:latin typeface="Georgia"/>
                <a:cs typeface="Georgia"/>
              </a:defRPr>
            </a:lvl1pPr>
            <a:lvl2pPr marL="476239" indent="-237061" algn="l">
              <a:lnSpc>
                <a:spcPct val="90000"/>
              </a:lnSpc>
              <a:spcBef>
                <a:spcPts val="800"/>
              </a:spcBef>
              <a:buFont typeface="Georgia" panose="02040502050405020303" pitchFamily="18" charset="0"/>
              <a:buChar char="–"/>
              <a:defRPr sz="1867">
                <a:solidFill>
                  <a:schemeClr val="tx1"/>
                </a:solidFill>
                <a:latin typeface="Georgia"/>
                <a:cs typeface="Georgia"/>
              </a:defRPr>
            </a:lvl2pPr>
            <a:lvl3pPr marL="717533" indent="-228594" algn="l">
              <a:lnSpc>
                <a:spcPct val="90000"/>
              </a:lnSpc>
              <a:spcBef>
                <a:spcPts val="800"/>
              </a:spcBef>
              <a:buFont typeface="Georgia" panose="02040502050405020303" pitchFamily="18" charset="0"/>
              <a:buChar char="–"/>
              <a:defRPr sz="1600">
                <a:solidFill>
                  <a:schemeClr val="tx1"/>
                </a:solidFill>
                <a:latin typeface="Georgia"/>
                <a:cs typeface="Georgia"/>
              </a:defRPr>
            </a:lvl3pPr>
            <a:lvl4pPr marL="958827" indent="-228594" algn="l">
              <a:lnSpc>
                <a:spcPct val="90000"/>
              </a:lnSpc>
              <a:buFont typeface="Georgia" panose="02040502050405020303" pitchFamily="18" charset="0"/>
              <a:buChar char="–"/>
              <a:defRPr sz="1600">
                <a:solidFill>
                  <a:schemeClr val="tx1"/>
                </a:solidFill>
                <a:latin typeface="Georgia"/>
                <a:cs typeface="Georgia"/>
              </a:defRPr>
            </a:lvl4pPr>
            <a:lvl5pPr marL="143996" indent="-380990" algn="l">
              <a:buFont typeface="Arial"/>
              <a:buChar char="•"/>
              <a:defRPr sz="1867">
                <a:solidFill>
                  <a:schemeClr val="tx1"/>
                </a:solidFill>
                <a:latin typeface="Georgia"/>
                <a:cs typeface="Georgia"/>
              </a:defRPr>
            </a:lvl5pPr>
          </a:lstStyle>
          <a:p>
            <a:pPr lvl="0"/>
            <a:r>
              <a:rPr lang="fi-FI"/>
              <a:t>Muokkaa tekstin perustyylejä napsauttamalla</a:t>
            </a:r>
          </a:p>
          <a:p>
            <a:pPr lvl="1"/>
            <a:r>
              <a:rPr lang="fi-FI"/>
              <a:t>toinen taso</a:t>
            </a:r>
          </a:p>
          <a:p>
            <a:pPr lvl="2"/>
            <a:r>
              <a:rPr lang="fi-FI"/>
              <a:t>kolmas taso</a:t>
            </a:r>
          </a:p>
          <a:p>
            <a:pPr lvl="3"/>
            <a:r>
              <a:rPr lang="fi-FI"/>
              <a:t>neljäs taso</a:t>
            </a:r>
          </a:p>
        </p:txBody>
      </p:sp>
      <p:sp>
        <p:nvSpPr>
          <p:cNvPr id="4" name="Text Placeholder 8"/>
          <p:cNvSpPr>
            <a:spLocks noGrp="1"/>
          </p:cNvSpPr>
          <p:nvPr>
            <p:ph type="body" sz="quarter" idx="17"/>
          </p:nvPr>
        </p:nvSpPr>
        <p:spPr>
          <a:xfrm>
            <a:off x="527051" y="548217"/>
            <a:ext cx="3456715" cy="5281049"/>
          </a:xfrm>
        </p:spPr>
        <p:txBody>
          <a:bodyPr/>
          <a:lstStyle>
            <a:lvl1pPr marL="0" indent="0" algn="l">
              <a:buNone/>
              <a:defRPr sz="3200" b="1">
                <a:solidFill>
                  <a:schemeClr val="bg1"/>
                </a:solidFill>
                <a:latin typeface="Arial Black"/>
                <a:cs typeface="Arial Black"/>
              </a:defRPr>
            </a:lvl1pPr>
          </a:lstStyle>
          <a:p>
            <a:pPr lvl="0"/>
            <a:r>
              <a:rPr lang="fi-FI"/>
              <a:t>Muokkaa tekstin perustyylejä napsauttamalla</a:t>
            </a:r>
          </a:p>
        </p:txBody>
      </p:sp>
      <p:pic>
        <p:nvPicPr>
          <p:cNvPr id="9" name="Picture 8" descr="SITRA_BLACK.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00523" y="6360001"/>
            <a:ext cx="1103445" cy="214724"/>
          </a:xfrm>
          <a:prstGeom prst="rect">
            <a:avLst/>
          </a:prstGeom>
        </p:spPr>
      </p:pic>
    </p:spTree>
    <p:extLst>
      <p:ext uri="{BB962C8B-B14F-4D97-AF65-F5344CB8AC3E}">
        <p14:creationId xmlns:p14="http://schemas.microsoft.com/office/powerpoint/2010/main" val="468884590"/>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Kuva vasemmalla">
    <p:spTree>
      <p:nvGrpSpPr>
        <p:cNvPr id="1" name=""/>
        <p:cNvGrpSpPr/>
        <p:nvPr/>
      </p:nvGrpSpPr>
      <p:grpSpPr>
        <a:xfrm>
          <a:off x="0" y="0"/>
          <a:ext cx="0" cy="0"/>
          <a:chOff x="0" y="0"/>
          <a:chExt cx="0" cy="0"/>
        </a:xfrm>
      </p:grpSpPr>
      <p:sp>
        <p:nvSpPr>
          <p:cNvPr id="4" name="Content Placeholder 3"/>
          <p:cNvSpPr>
            <a:spLocks noGrp="1"/>
          </p:cNvSpPr>
          <p:nvPr>
            <p:ph sz="quarter" idx="21"/>
          </p:nvPr>
        </p:nvSpPr>
        <p:spPr>
          <a:xfrm>
            <a:off x="6383867" y="0"/>
            <a:ext cx="5808133" cy="685800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p:txBody>
      </p:sp>
      <p:sp>
        <p:nvSpPr>
          <p:cNvPr id="10" name="Rectangle 9"/>
          <p:cNvSpPr/>
          <p:nvPr userDrawn="1"/>
        </p:nvSpPr>
        <p:spPr>
          <a:xfrm>
            <a:off x="0" y="0"/>
            <a:ext cx="6384032"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kstin paikkamerkki 6"/>
          <p:cNvSpPr>
            <a:spLocks noGrp="1"/>
          </p:cNvSpPr>
          <p:nvPr>
            <p:ph type="body" sz="quarter" idx="11"/>
          </p:nvPr>
        </p:nvSpPr>
        <p:spPr>
          <a:xfrm>
            <a:off x="623392" y="548680"/>
            <a:ext cx="5184576" cy="1248139"/>
          </a:xfrm>
        </p:spPr>
        <p:txBody>
          <a:bodyPr/>
          <a:lstStyle>
            <a:lvl1pPr marL="0" indent="0" algn="l">
              <a:lnSpc>
                <a:spcPct val="100000"/>
              </a:lnSpc>
              <a:spcBef>
                <a:spcPts val="0"/>
              </a:spcBef>
              <a:buFont typeface="Arial"/>
              <a:buNone/>
              <a:defRPr sz="3200" b="1">
                <a:latin typeface="Arial Black"/>
                <a:cs typeface="Arial Black"/>
              </a:defRPr>
            </a:lvl1pPr>
            <a:lvl2pPr marL="380990" indent="-380990">
              <a:buFont typeface="Arial" panose="020B0604020202020204" pitchFamily="34" charset="0"/>
              <a:buChar char="•"/>
              <a:defRPr/>
            </a:lvl2pPr>
            <a:lvl3pPr marL="0" indent="0" algn="l">
              <a:spcBef>
                <a:spcPts val="0"/>
              </a:spcBef>
              <a:buFont typeface="Arial"/>
              <a:buNone/>
              <a:defRPr sz="2133"/>
            </a:lvl3pPr>
            <a:lvl4pPr marL="0" indent="0" algn="l">
              <a:spcBef>
                <a:spcPts val="0"/>
              </a:spcBef>
              <a:buFont typeface="Arial"/>
              <a:buNone/>
              <a:defRPr sz="2133"/>
            </a:lvl4pPr>
            <a:lvl5pPr marL="0" indent="0" algn="l">
              <a:spcBef>
                <a:spcPts val="0"/>
              </a:spcBef>
              <a:buFont typeface="Arial"/>
              <a:buNone/>
              <a:defRPr sz="2133"/>
            </a:lvl5pPr>
          </a:lstStyle>
          <a:p>
            <a:pPr lvl="0"/>
            <a:r>
              <a:rPr lang="fi-FI"/>
              <a:t>Muokkaa tekstin perustyylejä napsauttamalla</a:t>
            </a:r>
          </a:p>
        </p:txBody>
      </p:sp>
      <p:sp>
        <p:nvSpPr>
          <p:cNvPr id="6" name="Text Placeholder 11"/>
          <p:cNvSpPr>
            <a:spLocks noGrp="1"/>
          </p:cNvSpPr>
          <p:nvPr>
            <p:ph type="body" sz="quarter" idx="19"/>
          </p:nvPr>
        </p:nvSpPr>
        <p:spPr>
          <a:xfrm>
            <a:off x="623392" y="1796819"/>
            <a:ext cx="5184576" cy="4512501"/>
          </a:xfrm>
        </p:spPr>
        <p:txBody>
          <a:bodyPr/>
          <a:lstStyle>
            <a:lvl1pPr marL="239178" marR="0" indent="-239178" algn="l" defTabSz="609585" rtl="0" eaLnBrk="1" fontAlgn="auto" latinLnBrk="0" hangingPunct="1">
              <a:lnSpc>
                <a:spcPct val="90000"/>
              </a:lnSpc>
              <a:spcBef>
                <a:spcPct val="20000"/>
              </a:spcBef>
              <a:spcAft>
                <a:spcPts val="0"/>
              </a:spcAft>
              <a:buClrTx/>
              <a:buSzTx/>
              <a:buFont typeface="Lucida Grande"/>
              <a:buChar char="-"/>
              <a:tabLst/>
              <a:defRPr sz="2133">
                <a:solidFill>
                  <a:schemeClr val="tx1"/>
                </a:solidFill>
                <a:latin typeface="Georgia"/>
                <a:cs typeface="Georgia"/>
              </a:defRPr>
            </a:lvl1pPr>
            <a:lvl2pPr marL="476239" indent="-237061" algn="l">
              <a:lnSpc>
                <a:spcPct val="90000"/>
              </a:lnSpc>
              <a:spcBef>
                <a:spcPts val="800"/>
              </a:spcBef>
              <a:buFont typeface="Georgia" panose="02040502050405020303" pitchFamily="18" charset="0"/>
              <a:buChar char="–"/>
              <a:defRPr sz="1867">
                <a:solidFill>
                  <a:schemeClr val="tx1"/>
                </a:solidFill>
                <a:latin typeface="Georgia"/>
                <a:cs typeface="Georgia"/>
              </a:defRPr>
            </a:lvl2pPr>
            <a:lvl3pPr marL="717533" indent="-228594" algn="l">
              <a:lnSpc>
                <a:spcPct val="90000"/>
              </a:lnSpc>
              <a:spcBef>
                <a:spcPts val="800"/>
              </a:spcBef>
              <a:buFont typeface="Georgia" panose="02040502050405020303" pitchFamily="18" charset="0"/>
              <a:buChar char="–"/>
              <a:defRPr sz="1600">
                <a:solidFill>
                  <a:schemeClr val="tx1"/>
                </a:solidFill>
                <a:latin typeface="Georgia"/>
                <a:cs typeface="Georgia"/>
              </a:defRPr>
            </a:lvl3pPr>
            <a:lvl4pPr marL="958827" indent="-228594" algn="l">
              <a:lnSpc>
                <a:spcPct val="90000"/>
              </a:lnSpc>
              <a:buFont typeface="Georgia" panose="02040502050405020303" pitchFamily="18" charset="0"/>
              <a:buChar char="–"/>
              <a:defRPr sz="1600">
                <a:solidFill>
                  <a:schemeClr val="tx1"/>
                </a:solidFill>
                <a:latin typeface="Georgia"/>
                <a:cs typeface="Georgia"/>
              </a:defRPr>
            </a:lvl4pPr>
            <a:lvl5pPr marL="143996" indent="-380990" algn="l">
              <a:buFont typeface="Arial"/>
              <a:buChar char="•"/>
              <a:defRPr sz="1867">
                <a:solidFill>
                  <a:schemeClr val="tx1"/>
                </a:solidFill>
                <a:latin typeface="Georgia"/>
                <a:cs typeface="Georgia"/>
              </a:defRPr>
            </a:lvl5pPr>
          </a:lstStyle>
          <a:p>
            <a:pPr lvl="0"/>
            <a:r>
              <a:rPr lang="fi-FI"/>
              <a:t>Muokkaa tekstin perustyylejä napsauttamalla</a:t>
            </a:r>
          </a:p>
          <a:p>
            <a:pPr lvl="1"/>
            <a:r>
              <a:rPr lang="fi-FI"/>
              <a:t>toinen taso</a:t>
            </a:r>
          </a:p>
          <a:p>
            <a:pPr lvl="2"/>
            <a:r>
              <a:rPr lang="fi-FI"/>
              <a:t>kolmas taso</a:t>
            </a:r>
          </a:p>
          <a:p>
            <a:pPr lvl="3"/>
            <a:r>
              <a:rPr lang="fi-FI"/>
              <a:t>neljäs taso</a:t>
            </a:r>
          </a:p>
        </p:txBody>
      </p:sp>
      <p:sp>
        <p:nvSpPr>
          <p:cNvPr id="12" name="Text Placeholder 8"/>
          <p:cNvSpPr>
            <a:spLocks noGrp="1"/>
          </p:cNvSpPr>
          <p:nvPr>
            <p:ph type="body" sz="quarter" idx="17"/>
          </p:nvPr>
        </p:nvSpPr>
        <p:spPr>
          <a:xfrm>
            <a:off x="6960096" y="548681"/>
            <a:ext cx="4512501" cy="5281049"/>
          </a:xfrm>
        </p:spPr>
        <p:txBody>
          <a:bodyPr/>
          <a:lstStyle>
            <a:lvl1pPr marL="0" indent="0" algn="l">
              <a:buNone/>
              <a:defRPr sz="3200" b="1">
                <a:solidFill>
                  <a:schemeClr val="tx1"/>
                </a:solidFill>
                <a:latin typeface="Arial Black"/>
                <a:cs typeface="Arial Black"/>
              </a:defRPr>
            </a:lvl1pPr>
          </a:lstStyle>
          <a:p>
            <a:pPr lvl="0"/>
            <a:r>
              <a:rPr lang="fi-FI"/>
              <a:t>Muokkaa tekstin perustyylejä napsauttamalla</a:t>
            </a:r>
          </a:p>
        </p:txBody>
      </p:sp>
      <p:pic>
        <p:nvPicPr>
          <p:cNvPr id="9" name="Picture 8" descr="SITRA_BLACK.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00523" y="6360001"/>
            <a:ext cx="1103445" cy="214724"/>
          </a:xfrm>
          <a:prstGeom prst="rect">
            <a:avLst/>
          </a:prstGeom>
        </p:spPr>
      </p:pic>
    </p:spTree>
    <p:extLst>
      <p:ext uri="{BB962C8B-B14F-4D97-AF65-F5344CB8AC3E}">
        <p14:creationId xmlns:p14="http://schemas.microsoft.com/office/powerpoint/2010/main" val="1289189099"/>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Tumma kuva vasemmalla">
    <p:spTree>
      <p:nvGrpSpPr>
        <p:cNvPr id="1" name=""/>
        <p:cNvGrpSpPr/>
        <p:nvPr/>
      </p:nvGrpSpPr>
      <p:grpSpPr>
        <a:xfrm>
          <a:off x="0" y="0"/>
          <a:ext cx="0" cy="0"/>
          <a:chOff x="0" y="0"/>
          <a:chExt cx="0" cy="0"/>
        </a:xfrm>
      </p:grpSpPr>
      <p:sp>
        <p:nvSpPr>
          <p:cNvPr id="3" name="Content Placeholder 2"/>
          <p:cNvSpPr>
            <a:spLocks noGrp="1"/>
          </p:cNvSpPr>
          <p:nvPr>
            <p:ph sz="quarter" idx="21"/>
          </p:nvPr>
        </p:nvSpPr>
        <p:spPr>
          <a:xfrm>
            <a:off x="6383867" y="0"/>
            <a:ext cx="5808133" cy="6858000"/>
          </a:xfrm>
          <a:solidFill>
            <a:schemeClr val="tx1"/>
          </a:solidFill>
        </p:spPr>
        <p:txBody>
          <a:bodyPr/>
          <a:lstStyle/>
          <a:p>
            <a:pPr lvl="0"/>
            <a:r>
              <a:rPr lang="fi-FI"/>
              <a:t>Muokkaa tekstin perustyylejä napsauttamalla</a:t>
            </a:r>
          </a:p>
          <a:p>
            <a:pPr lvl="1"/>
            <a:r>
              <a:rPr lang="fi-FI"/>
              <a:t>toinen taso</a:t>
            </a:r>
          </a:p>
          <a:p>
            <a:pPr lvl="2"/>
            <a:r>
              <a:rPr lang="fi-FI"/>
              <a:t>kolmas taso</a:t>
            </a:r>
          </a:p>
          <a:p>
            <a:pPr lvl="3"/>
            <a:r>
              <a:rPr lang="fi-FI"/>
              <a:t>neljäs taso</a:t>
            </a:r>
          </a:p>
        </p:txBody>
      </p:sp>
      <p:sp>
        <p:nvSpPr>
          <p:cNvPr id="7" name="Rectangle 6"/>
          <p:cNvSpPr/>
          <p:nvPr userDrawn="1"/>
        </p:nvSpPr>
        <p:spPr>
          <a:xfrm>
            <a:off x="0" y="0"/>
            <a:ext cx="6384032"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kstin paikkamerkki 6"/>
          <p:cNvSpPr>
            <a:spLocks noGrp="1"/>
          </p:cNvSpPr>
          <p:nvPr>
            <p:ph type="body" sz="quarter" idx="11"/>
          </p:nvPr>
        </p:nvSpPr>
        <p:spPr>
          <a:xfrm>
            <a:off x="623392" y="548680"/>
            <a:ext cx="5184576" cy="1248139"/>
          </a:xfrm>
        </p:spPr>
        <p:txBody>
          <a:bodyPr/>
          <a:lstStyle>
            <a:lvl1pPr marL="0" indent="0" algn="l">
              <a:lnSpc>
                <a:spcPct val="100000"/>
              </a:lnSpc>
              <a:spcBef>
                <a:spcPts val="0"/>
              </a:spcBef>
              <a:buFont typeface="Arial"/>
              <a:buNone/>
              <a:defRPr sz="3200" b="1">
                <a:latin typeface="Arial Black"/>
                <a:cs typeface="Arial Black"/>
              </a:defRPr>
            </a:lvl1pPr>
            <a:lvl2pPr marL="380990" indent="-380990">
              <a:buFont typeface="Arial" panose="020B0604020202020204" pitchFamily="34" charset="0"/>
              <a:buChar char="•"/>
              <a:defRPr/>
            </a:lvl2pPr>
            <a:lvl3pPr marL="0" indent="0" algn="l">
              <a:spcBef>
                <a:spcPts val="0"/>
              </a:spcBef>
              <a:buFont typeface="Arial"/>
              <a:buNone/>
              <a:defRPr sz="2133"/>
            </a:lvl3pPr>
            <a:lvl4pPr marL="0" indent="0" algn="l">
              <a:spcBef>
                <a:spcPts val="0"/>
              </a:spcBef>
              <a:buFont typeface="Arial"/>
              <a:buNone/>
              <a:defRPr sz="2133"/>
            </a:lvl4pPr>
            <a:lvl5pPr marL="0" indent="0" algn="l">
              <a:spcBef>
                <a:spcPts val="0"/>
              </a:spcBef>
              <a:buFont typeface="Arial"/>
              <a:buNone/>
              <a:defRPr sz="2133"/>
            </a:lvl5pPr>
          </a:lstStyle>
          <a:p>
            <a:pPr lvl="0"/>
            <a:r>
              <a:rPr lang="fi-FI"/>
              <a:t>Muokkaa tekstin perustyylejä napsauttamalla</a:t>
            </a:r>
          </a:p>
        </p:txBody>
      </p:sp>
      <p:sp>
        <p:nvSpPr>
          <p:cNvPr id="10" name="Text Placeholder 11"/>
          <p:cNvSpPr>
            <a:spLocks noGrp="1"/>
          </p:cNvSpPr>
          <p:nvPr>
            <p:ph type="body" sz="quarter" idx="19"/>
          </p:nvPr>
        </p:nvSpPr>
        <p:spPr>
          <a:xfrm>
            <a:off x="623392" y="1796819"/>
            <a:ext cx="5184576" cy="4512501"/>
          </a:xfrm>
        </p:spPr>
        <p:txBody>
          <a:bodyPr/>
          <a:lstStyle>
            <a:lvl1pPr marL="239178" marR="0" indent="-239178" algn="l" defTabSz="609585" rtl="0" eaLnBrk="1" fontAlgn="auto" latinLnBrk="0" hangingPunct="1">
              <a:lnSpc>
                <a:spcPct val="90000"/>
              </a:lnSpc>
              <a:spcBef>
                <a:spcPct val="20000"/>
              </a:spcBef>
              <a:spcAft>
                <a:spcPts val="0"/>
              </a:spcAft>
              <a:buClrTx/>
              <a:buSzTx/>
              <a:buFont typeface="Lucida Grande"/>
              <a:buChar char="-"/>
              <a:tabLst/>
              <a:defRPr sz="2133">
                <a:solidFill>
                  <a:schemeClr val="tx1"/>
                </a:solidFill>
                <a:latin typeface="Georgia"/>
                <a:cs typeface="Georgia"/>
              </a:defRPr>
            </a:lvl1pPr>
            <a:lvl2pPr marL="476239" indent="-237061" algn="l">
              <a:lnSpc>
                <a:spcPct val="90000"/>
              </a:lnSpc>
              <a:spcBef>
                <a:spcPts val="800"/>
              </a:spcBef>
              <a:buFont typeface="Georgia" panose="02040502050405020303" pitchFamily="18" charset="0"/>
              <a:buChar char="–"/>
              <a:defRPr sz="1867">
                <a:solidFill>
                  <a:schemeClr val="tx1"/>
                </a:solidFill>
                <a:latin typeface="Georgia"/>
                <a:cs typeface="Georgia"/>
              </a:defRPr>
            </a:lvl2pPr>
            <a:lvl3pPr marL="717533" indent="-228594" algn="l" defTabSz="715415">
              <a:lnSpc>
                <a:spcPct val="90000"/>
              </a:lnSpc>
              <a:spcBef>
                <a:spcPts val="800"/>
              </a:spcBef>
              <a:buFont typeface="Georgia" panose="02040502050405020303" pitchFamily="18" charset="0"/>
              <a:buChar char="–"/>
              <a:defRPr sz="1600">
                <a:solidFill>
                  <a:schemeClr val="tx1"/>
                </a:solidFill>
                <a:latin typeface="Georgia"/>
                <a:cs typeface="Georgia"/>
              </a:defRPr>
            </a:lvl3pPr>
            <a:lvl4pPr marL="958827" indent="-228594" algn="l">
              <a:lnSpc>
                <a:spcPct val="90000"/>
              </a:lnSpc>
              <a:buFont typeface="Georgia" panose="02040502050405020303" pitchFamily="18" charset="0"/>
              <a:buChar char="–"/>
              <a:defRPr sz="1600">
                <a:solidFill>
                  <a:schemeClr val="tx1"/>
                </a:solidFill>
                <a:latin typeface="Georgia"/>
                <a:cs typeface="Georgia"/>
              </a:defRPr>
            </a:lvl4pPr>
            <a:lvl5pPr marL="143996" indent="-380990" algn="l">
              <a:buFont typeface="Arial"/>
              <a:buChar char="•"/>
              <a:defRPr sz="1867">
                <a:solidFill>
                  <a:schemeClr val="tx1"/>
                </a:solidFill>
                <a:latin typeface="Georgia"/>
                <a:cs typeface="Georgia"/>
              </a:defRPr>
            </a:lvl5pPr>
          </a:lstStyle>
          <a:p>
            <a:pPr lvl="0"/>
            <a:r>
              <a:rPr lang="fi-FI"/>
              <a:t>Muokkaa tekstin perustyylejä napsauttamalla</a:t>
            </a:r>
          </a:p>
          <a:p>
            <a:pPr lvl="1"/>
            <a:r>
              <a:rPr lang="fi-FI"/>
              <a:t>toinen taso</a:t>
            </a:r>
          </a:p>
          <a:p>
            <a:pPr lvl="2"/>
            <a:r>
              <a:rPr lang="fi-FI"/>
              <a:t>kolmas taso</a:t>
            </a:r>
          </a:p>
          <a:p>
            <a:pPr lvl="3"/>
            <a:r>
              <a:rPr lang="fi-FI"/>
              <a:t>neljäs taso</a:t>
            </a:r>
          </a:p>
        </p:txBody>
      </p:sp>
      <p:sp>
        <p:nvSpPr>
          <p:cNvPr id="17" name="Text Placeholder 8"/>
          <p:cNvSpPr>
            <a:spLocks noGrp="1"/>
          </p:cNvSpPr>
          <p:nvPr>
            <p:ph type="body" sz="quarter" idx="17"/>
          </p:nvPr>
        </p:nvSpPr>
        <p:spPr>
          <a:xfrm>
            <a:off x="6960096" y="548681"/>
            <a:ext cx="4512501" cy="5281049"/>
          </a:xfrm>
        </p:spPr>
        <p:txBody>
          <a:bodyPr/>
          <a:lstStyle>
            <a:lvl1pPr marL="0" indent="0" algn="l">
              <a:buNone/>
              <a:defRPr sz="3200" b="1">
                <a:solidFill>
                  <a:schemeClr val="bg1"/>
                </a:solidFill>
                <a:latin typeface="Arial Black"/>
                <a:cs typeface="Arial Black"/>
              </a:defRPr>
            </a:lvl1pPr>
          </a:lstStyle>
          <a:p>
            <a:pPr lvl="0"/>
            <a:r>
              <a:rPr lang="fi-FI"/>
              <a:t>Muokkaa tekstin perustyylejä napsauttamalla</a:t>
            </a:r>
          </a:p>
        </p:txBody>
      </p:sp>
      <p:pic>
        <p:nvPicPr>
          <p:cNvPr id="9" name="Picture 8" descr="SITRA_WHITE.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00000" y="6360000"/>
            <a:ext cx="1110000" cy="216000"/>
          </a:xfrm>
          <a:prstGeom prst="rect">
            <a:avLst/>
          </a:prstGeom>
        </p:spPr>
      </p:pic>
    </p:spTree>
    <p:extLst>
      <p:ext uri="{BB962C8B-B14F-4D97-AF65-F5344CB8AC3E}">
        <p14:creationId xmlns:p14="http://schemas.microsoft.com/office/powerpoint/2010/main" val="2520051109"/>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Luettelo">
    <p:spTree>
      <p:nvGrpSpPr>
        <p:cNvPr id="1" name=""/>
        <p:cNvGrpSpPr/>
        <p:nvPr/>
      </p:nvGrpSpPr>
      <p:grpSpPr>
        <a:xfrm>
          <a:off x="0" y="0"/>
          <a:ext cx="0" cy="0"/>
          <a:chOff x="0" y="0"/>
          <a:chExt cx="0" cy="0"/>
        </a:xfrm>
      </p:grpSpPr>
      <p:sp>
        <p:nvSpPr>
          <p:cNvPr id="2" name="Title 1"/>
          <p:cNvSpPr>
            <a:spLocks noGrp="1"/>
          </p:cNvSpPr>
          <p:nvPr>
            <p:ph type="title"/>
          </p:nvPr>
        </p:nvSpPr>
        <p:spPr>
          <a:xfrm>
            <a:off x="719404" y="548681"/>
            <a:ext cx="10753193" cy="1078364"/>
          </a:xfrm>
        </p:spPr>
        <p:txBody>
          <a:bodyPr anchor="t"/>
          <a:lstStyle>
            <a:lvl1pPr algn="l">
              <a:defRPr sz="3200"/>
            </a:lvl1pPr>
          </a:lstStyle>
          <a:p>
            <a:r>
              <a:rPr lang="fi-FI"/>
              <a:t>Muokkaa ots. perustyyl. napsautt.</a:t>
            </a:r>
            <a:endParaRPr lang="en-US"/>
          </a:p>
        </p:txBody>
      </p:sp>
      <p:sp>
        <p:nvSpPr>
          <p:cNvPr id="34" name="Text Placeholder 33"/>
          <p:cNvSpPr>
            <a:spLocks noGrp="1"/>
          </p:cNvSpPr>
          <p:nvPr userDrawn="1">
            <p:ph type="body" sz="quarter" idx="13"/>
          </p:nvPr>
        </p:nvSpPr>
        <p:spPr>
          <a:xfrm>
            <a:off x="1968501" y="1700808"/>
            <a:ext cx="9504097" cy="768085"/>
          </a:xfrm>
        </p:spPr>
        <p:txBody>
          <a:bodyPr anchor="ctr"/>
          <a:lstStyle>
            <a:lvl1pPr marL="0" indent="0" algn="l">
              <a:buNone/>
              <a:defRPr sz="2133" b="0" i="0">
                <a:latin typeface="Georgia"/>
                <a:cs typeface="Georgia"/>
              </a:defRPr>
            </a:lvl1pPr>
            <a:lvl2pPr algn="l">
              <a:defRPr sz="1867" b="1" i="0">
                <a:latin typeface="Arial"/>
                <a:cs typeface="Arial"/>
              </a:defRPr>
            </a:lvl2pPr>
            <a:lvl3pPr algn="l">
              <a:defRPr sz="1867" b="1" i="0">
                <a:latin typeface="Arial"/>
                <a:cs typeface="Arial"/>
              </a:defRPr>
            </a:lvl3pPr>
            <a:lvl4pPr algn="l">
              <a:defRPr sz="1867" b="1" i="0">
                <a:latin typeface="Arial"/>
                <a:cs typeface="Arial"/>
              </a:defRPr>
            </a:lvl4pPr>
            <a:lvl5pPr algn="l">
              <a:defRPr sz="1867" b="1" i="0">
                <a:latin typeface="Arial"/>
                <a:cs typeface="Arial"/>
              </a:defRPr>
            </a:lvl5pPr>
          </a:lstStyle>
          <a:p>
            <a:pPr lvl="0"/>
            <a:r>
              <a:rPr lang="fi-FI"/>
              <a:t>Muokkaa tekstin perustyylejä napsauttamalla</a:t>
            </a:r>
          </a:p>
        </p:txBody>
      </p:sp>
      <p:sp>
        <p:nvSpPr>
          <p:cNvPr id="35" name="Text Placeholder 33"/>
          <p:cNvSpPr>
            <a:spLocks noGrp="1"/>
          </p:cNvSpPr>
          <p:nvPr userDrawn="1">
            <p:ph type="body" sz="quarter" idx="14"/>
          </p:nvPr>
        </p:nvSpPr>
        <p:spPr>
          <a:xfrm>
            <a:off x="1968501" y="2566591"/>
            <a:ext cx="9504097" cy="766399"/>
          </a:xfrm>
        </p:spPr>
        <p:txBody>
          <a:bodyPr anchor="ctr"/>
          <a:lstStyle>
            <a:lvl1pPr marL="0" indent="0" algn="l">
              <a:buNone/>
              <a:defRPr lang="fi-FI" sz="2133" b="0" i="0" kern="1200" dirty="0" err="1">
                <a:solidFill>
                  <a:schemeClr val="tx1"/>
                </a:solidFill>
                <a:latin typeface="Georgia"/>
                <a:ea typeface="+mn-ea"/>
                <a:cs typeface="Georgia"/>
              </a:defRPr>
            </a:lvl1pPr>
            <a:lvl2pPr algn="l">
              <a:defRPr sz="1867" b="1" i="0">
                <a:latin typeface="Arial"/>
                <a:cs typeface="Arial"/>
              </a:defRPr>
            </a:lvl2pPr>
            <a:lvl3pPr algn="l">
              <a:defRPr sz="1867" b="1" i="0">
                <a:latin typeface="Arial"/>
                <a:cs typeface="Arial"/>
              </a:defRPr>
            </a:lvl3pPr>
            <a:lvl4pPr algn="l">
              <a:defRPr sz="1867" b="1" i="0">
                <a:latin typeface="Arial"/>
                <a:cs typeface="Arial"/>
              </a:defRPr>
            </a:lvl4pPr>
            <a:lvl5pPr algn="l">
              <a:defRPr sz="1867" b="1" i="0">
                <a:latin typeface="Arial"/>
                <a:cs typeface="Arial"/>
              </a:defRPr>
            </a:lvl5pPr>
          </a:lstStyle>
          <a:p>
            <a:pPr lvl="0"/>
            <a:r>
              <a:rPr lang="fi-FI"/>
              <a:t>Muokkaa tekstin perustyylejä napsauttamalla</a:t>
            </a:r>
          </a:p>
        </p:txBody>
      </p:sp>
      <p:sp>
        <p:nvSpPr>
          <p:cNvPr id="36" name="Text Placeholder 33"/>
          <p:cNvSpPr>
            <a:spLocks noGrp="1"/>
          </p:cNvSpPr>
          <p:nvPr userDrawn="1">
            <p:ph type="body" sz="quarter" idx="15"/>
          </p:nvPr>
        </p:nvSpPr>
        <p:spPr>
          <a:xfrm>
            <a:off x="1968501" y="3430687"/>
            <a:ext cx="9504097" cy="766399"/>
          </a:xfrm>
        </p:spPr>
        <p:txBody>
          <a:bodyPr anchor="ctr"/>
          <a:lstStyle>
            <a:lvl1pPr marL="0" indent="0" algn="l">
              <a:buNone/>
              <a:defRPr lang="fi-FI" sz="2133" b="0" i="0" kern="1200" dirty="0" err="1">
                <a:solidFill>
                  <a:schemeClr val="tx1"/>
                </a:solidFill>
                <a:latin typeface="Georgia"/>
                <a:ea typeface="+mn-ea"/>
                <a:cs typeface="Georgia"/>
              </a:defRPr>
            </a:lvl1pPr>
            <a:lvl2pPr algn="l">
              <a:defRPr sz="1867" b="1" i="0">
                <a:latin typeface="Arial"/>
                <a:cs typeface="Arial"/>
              </a:defRPr>
            </a:lvl2pPr>
            <a:lvl3pPr algn="l">
              <a:defRPr sz="1867" b="1" i="0">
                <a:latin typeface="Arial"/>
                <a:cs typeface="Arial"/>
              </a:defRPr>
            </a:lvl3pPr>
            <a:lvl4pPr algn="l">
              <a:defRPr sz="1867" b="1" i="0">
                <a:latin typeface="Arial"/>
                <a:cs typeface="Arial"/>
              </a:defRPr>
            </a:lvl4pPr>
            <a:lvl5pPr algn="l">
              <a:defRPr sz="1867" b="1" i="0">
                <a:latin typeface="Arial"/>
                <a:cs typeface="Arial"/>
              </a:defRPr>
            </a:lvl5pPr>
          </a:lstStyle>
          <a:p>
            <a:pPr lvl="0"/>
            <a:r>
              <a:rPr lang="fi-FI"/>
              <a:t>Muokkaa tekstin perustyylejä napsauttamalla</a:t>
            </a:r>
          </a:p>
        </p:txBody>
      </p:sp>
      <p:sp>
        <p:nvSpPr>
          <p:cNvPr id="37" name="Text Placeholder 33"/>
          <p:cNvSpPr>
            <a:spLocks noGrp="1"/>
          </p:cNvSpPr>
          <p:nvPr userDrawn="1">
            <p:ph type="body" sz="quarter" idx="16"/>
          </p:nvPr>
        </p:nvSpPr>
        <p:spPr>
          <a:xfrm>
            <a:off x="1967541" y="4294783"/>
            <a:ext cx="9505056" cy="766399"/>
          </a:xfrm>
        </p:spPr>
        <p:txBody>
          <a:bodyPr anchor="ctr"/>
          <a:lstStyle>
            <a:lvl1pPr marL="0" indent="0" algn="l">
              <a:buNone/>
              <a:defRPr lang="fi-FI" sz="2133" b="0" i="0" kern="1200" dirty="0" err="1">
                <a:solidFill>
                  <a:schemeClr val="tx1"/>
                </a:solidFill>
                <a:latin typeface="Georgia"/>
                <a:ea typeface="+mn-ea"/>
                <a:cs typeface="Georgia"/>
              </a:defRPr>
            </a:lvl1pPr>
            <a:lvl2pPr algn="l">
              <a:defRPr sz="1867" b="1" i="0">
                <a:latin typeface="Arial"/>
                <a:cs typeface="Arial"/>
              </a:defRPr>
            </a:lvl2pPr>
            <a:lvl3pPr algn="l">
              <a:defRPr sz="1867" b="1" i="0">
                <a:latin typeface="Arial"/>
                <a:cs typeface="Arial"/>
              </a:defRPr>
            </a:lvl3pPr>
            <a:lvl4pPr algn="l">
              <a:defRPr sz="1867" b="1" i="0">
                <a:latin typeface="Arial"/>
                <a:cs typeface="Arial"/>
              </a:defRPr>
            </a:lvl4pPr>
            <a:lvl5pPr algn="l">
              <a:defRPr sz="1867" b="1" i="0">
                <a:latin typeface="Arial"/>
                <a:cs typeface="Arial"/>
              </a:defRPr>
            </a:lvl5pPr>
          </a:lstStyle>
          <a:p>
            <a:pPr lvl="0"/>
            <a:r>
              <a:rPr lang="fi-FI"/>
              <a:t>Muokkaa tekstin perustyylejä napsauttamalla</a:t>
            </a:r>
          </a:p>
        </p:txBody>
      </p:sp>
      <p:sp>
        <p:nvSpPr>
          <p:cNvPr id="38" name="Text Placeholder 33"/>
          <p:cNvSpPr>
            <a:spLocks noGrp="1"/>
          </p:cNvSpPr>
          <p:nvPr userDrawn="1">
            <p:ph type="body" sz="quarter" idx="17"/>
          </p:nvPr>
        </p:nvSpPr>
        <p:spPr>
          <a:xfrm>
            <a:off x="1967541" y="5158879"/>
            <a:ext cx="9505056" cy="766399"/>
          </a:xfrm>
        </p:spPr>
        <p:txBody>
          <a:bodyPr anchor="ctr"/>
          <a:lstStyle>
            <a:lvl1pPr marL="0" indent="0" algn="l">
              <a:buNone/>
              <a:defRPr lang="fi-FI" sz="2133" b="0" i="0" kern="1200" dirty="0" err="1">
                <a:solidFill>
                  <a:schemeClr val="tx1"/>
                </a:solidFill>
                <a:latin typeface="Georgia"/>
                <a:ea typeface="+mn-ea"/>
                <a:cs typeface="Georgia"/>
              </a:defRPr>
            </a:lvl1pPr>
            <a:lvl2pPr algn="l">
              <a:defRPr sz="1867" b="1" i="0">
                <a:latin typeface="Arial"/>
                <a:cs typeface="Arial"/>
              </a:defRPr>
            </a:lvl2pPr>
            <a:lvl3pPr algn="l">
              <a:defRPr sz="1867" b="1" i="0">
                <a:latin typeface="Arial"/>
                <a:cs typeface="Arial"/>
              </a:defRPr>
            </a:lvl3pPr>
            <a:lvl4pPr algn="l">
              <a:defRPr sz="1867" b="1" i="0">
                <a:latin typeface="Arial"/>
                <a:cs typeface="Arial"/>
              </a:defRPr>
            </a:lvl4pPr>
            <a:lvl5pPr algn="l">
              <a:defRPr sz="1867" b="1" i="0">
                <a:latin typeface="Arial"/>
                <a:cs typeface="Arial"/>
              </a:defRPr>
            </a:lvl5pPr>
          </a:lstStyle>
          <a:p>
            <a:pPr lvl="0"/>
            <a:r>
              <a:rPr lang="fi-FI"/>
              <a:t>Muokkaa tekstin perustyylejä napsauttamalla</a:t>
            </a:r>
          </a:p>
        </p:txBody>
      </p:sp>
      <p:pic>
        <p:nvPicPr>
          <p:cNvPr id="9" name="Picture 8" descr="SITRA_BLACK.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00523" y="6360001"/>
            <a:ext cx="1103445" cy="214724"/>
          </a:xfrm>
          <a:prstGeom prst="rect">
            <a:avLst/>
          </a:prstGeom>
        </p:spPr>
      </p:pic>
    </p:spTree>
    <p:extLst>
      <p:ext uri="{BB962C8B-B14F-4D97-AF65-F5344CB8AC3E}">
        <p14:creationId xmlns:p14="http://schemas.microsoft.com/office/powerpoint/2010/main" val="2023000104"/>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Luettelo musta">
    <p:spTree>
      <p:nvGrpSpPr>
        <p:cNvPr id="1" name=""/>
        <p:cNvGrpSpPr/>
        <p:nvPr/>
      </p:nvGrpSpPr>
      <p:grpSpPr>
        <a:xfrm>
          <a:off x="0" y="0"/>
          <a:ext cx="0" cy="0"/>
          <a:chOff x="0" y="0"/>
          <a:chExt cx="0" cy="0"/>
        </a:xfrm>
      </p:grpSpPr>
      <p:sp>
        <p:nvSpPr>
          <p:cNvPr id="33" name="Rectangle 32"/>
          <p:cNvSpPr/>
          <p:nvPr userDrawn="1"/>
        </p:nvSpPr>
        <p:spPr>
          <a:xfrm>
            <a:off x="0" y="0"/>
            <a:ext cx="12192000" cy="6864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Title 1"/>
          <p:cNvSpPr>
            <a:spLocks noGrp="1"/>
          </p:cNvSpPr>
          <p:nvPr>
            <p:ph type="title"/>
          </p:nvPr>
        </p:nvSpPr>
        <p:spPr>
          <a:xfrm>
            <a:off x="719404" y="548681"/>
            <a:ext cx="10753193" cy="1078364"/>
          </a:xfrm>
        </p:spPr>
        <p:txBody>
          <a:bodyPr anchor="t"/>
          <a:lstStyle>
            <a:lvl1pPr algn="l">
              <a:defRPr sz="3200">
                <a:solidFill>
                  <a:schemeClr val="bg1"/>
                </a:solidFill>
              </a:defRPr>
            </a:lvl1pPr>
          </a:lstStyle>
          <a:p>
            <a:r>
              <a:rPr lang="fi-FI"/>
              <a:t>Muokkaa ots. perustyyl. napsautt.</a:t>
            </a:r>
            <a:endParaRPr lang="en-US"/>
          </a:p>
        </p:txBody>
      </p:sp>
      <p:sp>
        <p:nvSpPr>
          <p:cNvPr id="28" name="Text Placeholder 33"/>
          <p:cNvSpPr>
            <a:spLocks noGrp="1"/>
          </p:cNvSpPr>
          <p:nvPr>
            <p:ph type="body" sz="quarter" idx="13"/>
          </p:nvPr>
        </p:nvSpPr>
        <p:spPr>
          <a:xfrm>
            <a:off x="1968501" y="1700808"/>
            <a:ext cx="9504097" cy="768085"/>
          </a:xfrm>
        </p:spPr>
        <p:txBody>
          <a:bodyPr anchor="ctr"/>
          <a:lstStyle>
            <a:lvl1pPr marL="0" indent="0" algn="l">
              <a:buNone/>
              <a:defRPr sz="2133" b="0" i="0">
                <a:solidFill>
                  <a:schemeClr val="bg1"/>
                </a:solidFill>
                <a:latin typeface="Georgia"/>
                <a:cs typeface="Georgia"/>
              </a:defRPr>
            </a:lvl1pPr>
            <a:lvl2pPr algn="l">
              <a:defRPr sz="1867" b="1" i="0">
                <a:latin typeface="Arial"/>
                <a:cs typeface="Arial"/>
              </a:defRPr>
            </a:lvl2pPr>
            <a:lvl3pPr algn="l">
              <a:defRPr sz="1867" b="1" i="0">
                <a:latin typeface="Arial"/>
                <a:cs typeface="Arial"/>
              </a:defRPr>
            </a:lvl3pPr>
            <a:lvl4pPr algn="l">
              <a:defRPr sz="1867" b="1" i="0">
                <a:latin typeface="Arial"/>
                <a:cs typeface="Arial"/>
              </a:defRPr>
            </a:lvl4pPr>
            <a:lvl5pPr algn="l">
              <a:defRPr sz="1867" b="1" i="0">
                <a:latin typeface="Arial"/>
                <a:cs typeface="Arial"/>
              </a:defRPr>
            </a:lvl5pPr>
          </a:lstStyle>
          <a:p>
            <a:pPr lvl="0"/>
            <a:r>
              <a:rPr lang="fi-FI"/>
              <a:t>Muokkaa tekstin perustyylejä napsauttamalla</a:t>
            </a:r>
          </a:p>
        </p:txBody>
      </p:sp>
      <p:sp>
        <p:nvSpPr>
          <p:cNvPr id="29" name="Text Placeholder 33"/>
          <p:cNvSpPr>
            <a:spLocks noGrp="1"/>
          </p:cNvSpPr>
          <p:nvPr>
            <p:ph type="body" sz="quarter" idx="14"/>
          </p:nvPr>
        </p:nvSpPr>
        <p:spPr>
          <a:xfrm>
            <a:off x="1968501" y="2566591"/>
            <a:ext cx="9504097" cy="766399"/>
          </a:xfrm>
        </p:spPr>
        <p:txBody>
          <a:bodyPr anchor="ctr"/>
          <a:lstStyle>
            <a:lvl1pPr marL="0" indent="0" algn="l">
              <a:buNone/>
              <a:defRPr lang="fi-FI" sz="2133" b="0" i="0" kern="1200" dirty="0" err="1">
                <a:solidFill>
                  <a:schemeClr val="bg1"/>
                </a:solidFill>
                <a:latin typeface="Georgia"/>
                <a:ea typeface="+mn-ea"/>
                <a:cs typeface="Georgia"/>
              </a:defRPr>
            </a:lvl1pPr>
            <a:lvl2pPr algn="l">
              <a:defRPr sz="1867" b="1" i="0">
                <a:latin typeface="Arial"/>
                <a:cs typeface="Arial"/>
              </a:defRPr>
            </a:lvl2pPr>
            <a:lvl3pPr algn="l">
              <a:defRPr sz="1867" b="1" i="0">
                <a:latin typeface="Arial"/>
                <a:cs typeface="Arial"/>
              </a:defRPr>
            </a:lvl3pPr>
            <a:lvl4pPr algn="l">
              <a:defRPr sz="1867" b="1" i="0">
                <a:latin typeface="Arial"/>
                <a:cs typeface="Arial"/>
              </a:defRPr>
            </a:lvl4pPr>
            <a:lvl5pPr algn="l">
              <a:defRPr sz="1867" b="1" i="0">
                <a:latin typeface="Arial"/>
                <a:cs typeface="Arial"/>
              </a:defRPr>
            </a:lvl5pPr>
          </a:lstStyle>
          <a:p>
            <a:pPr lvl="0"/>
            <a:r>
              <a:rPr lang="fi-FI"/>
              <a:t>Muokkaa tekstin perustyylejä napsauttamalla</a:t>
            </a:r>
          </a:p>
        </p:txBody>
      </p:sp>
      <p:sp>
        <p:nvSpPr>
          <p:cNvPr id="30" name="Text Placeholder 33"/>
          <p:cNvSpPr>
            <a:spLocks noGrp="1"/>
          </p:cNvSpPr>
          <p:nvPr>
            <p:ph type="body" sz="quarter" idx="15"/>
          </p:nvPr>
        </p:nvSpPr>
        <p:spPr>
          <a:xfrm>
            <a:off x="1968501" y="3430687"/>
            <a:ext cx="9504097" cy="766399"/>
          </a:xfrm>
        </p:spPr>
        <p:txBody>
          <a:bodyPr anchor="ctr"/>
          <a:lstStyle>
            <a:lvl1pPr marL="0" indent="0" algn="l">
              <a:buNone/>
              <a:defRPr lang="fi-FI" sz="2133" b="0" i="0" kern="1200" dirty="0" err="1">
                <a:solidFill>
                  <a:schemeClr val="bg1"/>
                </a:solidFill>
                <a:latin typeface="Georgia"/>
                <a:ea typeface="+mn-ea"/>
                <a:cs typeface="Georgia"/>
              </a:defRPr>
            </a:lvl1pPr>
            <a:lvl2pPr algn="l">
              <a:defRPr sz="1867" b="1" i="0">
                <a:latin typeface="Arial"/>
                <a:cs typeface="Arial"/>
              </a:defRPr>
            </a:lvl2pPr>
            <a:lvl3pPr algn="l">
              <a:defRPr sz="1867" b="1" i="0">
                <a:latin typeface="Arial"/>
                <a:cs typeface="Arial"/>
              </a:defRPr>
            </a:lvl3pPr>
            <a:lvl4pPr algn="l">
              <a:defRPr sz="1867" b="1" i="0">
                <a:latin typeface="Arial"/>
                <a:cs typeface="Arial"/>
              </a:defRPr>
            </a:lvl4pPr>
            <a:lvl5pPr algn="l">
              <a:defRPr sz="1867" b="1" i="0">
                <a:latin typeface="Arial"/>
                <a:cs typeface="Arial"/>
              </a:defRPr>
            </a:lvl5pPr>
          </a:lstStyle>
          <a:p>
            <a:pPr lvl="0"/>
            <a:r>
              <a:rPr lang="fi-FI"/>
              <a:t>Muokkaa tekstin perustyylejä napsauttamalla</a:t>
            </a:r>
          </a:p>
        </p:txBody>
      </p:sp>
      <p:sp>
        <p:nvSpPr>
          <p:cNvPr id="31" name="Text Placeholder 33"/>
          <p:cNvSpPr>
            <a:spLocks noGrp="1"/>
          </p:cNvSpPr>
          <p:nvPr>
            <p:ph type="body" sz="quarter" idx="16"/>
          </p:nvPr>
        </p:nvSpPr>
        <p:spPr>
          <a:xfrm>
            <a:off x="1967541" y="4294783"/>
            <a:ext cx="9505056" cy="766399"/>
          </a:xfrm>
        </p:spPr>
        <p:txBody>
          <a:bodyPr anchor="ctr"/>
          <a:lstStyle>
            <a:lvl1pPr marL="0" indent="0" algn="l">
              <a:buNone/>
              <a:defRPr lang="fi-FI" sz="2133" b="0" i="0" kern="1200" dirty="0" err="1">
                <a:solidFill>
                  <a:schemeClr val="bg1"/>
                </a:solidFill>
                <a:latin typeface="Georgia"/>
                <a:ea typeface="+mn-ea"/>
                <a:cs typeface="Georgia"/>
              </a:defRPr>
            </a:lvl1pPr>
            <a:lvl2pPr algn="l">
              <a:defRPr sz="1867" b="1" i="0">
                <a:latin typeface="Arial"/>
                <a:cs typeface="Arial"/>
              </a:defRPr>
            </a:lvl2pPr>
            <a:lvl3pPr algn="l">
              <a:defRPr sz="1867" b="1" i="0">
                <a:latin typeface="Arial"/>
                <a:cs typeface="Arial"/>
              </a:defRPr>
            </a:lvl3pPr>
            <a:lvl4pPr algn="l">
              <a:defRPr sz="1867" b="1" i="0">
                <a:latin typeface="Arial"/>
                <a:cs typeface="Arial"/>
              </a:defRPr>
            </a:lvl4pPr>
            <a:lvl5pPr algn="l">
              <a:defRPr sz="1867" b="1" i="0">
                <a:latin typeface="Arial"/>
                <a:cs typeface="Arial"/>
              </a:defRPr>
            </a:lvl5pPr>
          </a:lstStyle>
          <a:p>
            <a:pPr lvl="0"/>
            <a:r>
              <a:rPr lang="fi-FI"/>
              <a:t>Muokkaa tekstin perustyylejä napsauttamalla</a:t>
            </a:r>
          </a:p>
        </p:txBody>
      </p:sp>
      <p:sp>
        <p:nvSpPr>
          <p:cNvPr id="32" name="Text Placeholder 33"/>
          <p:cNvSpPr>
            <a:spLocks noGrp="1"/>
          </p:cNvSpPr>
          <p:nvPr>
            <p:ph type="body" sz="quarter" idx="17"/>
          </p:nvPr>
        </p:nvSpPr>
        <p:spPr>
          <a:xfrm>
            <a:off x="1967541" y="5158879"/>
            <a:ext cx="9505056" cy="766399"/>
          </a:xfrm>
        </p:spPr>
        <p:txBody>
          <a:bodyPr anchor="ctr"/>
          <a:lstStyle>
            <a:lvl1pPr marL="0" indent="0" algn="l">
              <a:buNone/>
              <a:defRPr lang="fi-FI" sz="2133" b="0" i="0" kern="1200" dirty="0" err="1">
                <a:solidFill>
                  <a:schemeClr val="bg1"/>
                </a:solidFill>
                <a:latin typeface="Georgia"/>
                <a:ea typeface="+mn-ea"/>
                <a:cs typeface="Georgia"/>
              </a:defRPr>
            </a:lvl1pPr>
            <a:lvl2pPr algn="l">
              <a:defRPr sz="1867" b="1" i="0">
                <a:latin typeface="Arial"/>
                <a:cs typeface="Arial"/>
              </a:defRPr>
            </a:lvl2pPr>
            <a:lvl3pPr algn="l">
              <a:defRPr sz="1867" b="1" i="0">
                <a:latin typeface="Arial"/>
                <a:cs typeface="Arial"/>
              </a:defRPr>
            </a:lvl3pPr>
            <a:lvl4pPr algn="l">
              <a:defRPr sz="1867" b="1" i="0">
                <a:latin typeface="Arial"/>
                <a:cs typeface="Arial"/>
              </a:defRPr>
            </a:lvl4pPr>
            <a:lvl5pPr algn="l">
              <a:defRPr sz="1867" b="1" i="0">
                <a:latin typeface="Arial"/>
                <a:cs typeface="Arial"/>
              </a:defRPr>
            </a:lvl5pPr>
          </a:lstStyle>
          <a:p>
            <a:pPr lvl="0"/>
            <a:r>
              <a:rPr lang="fi-FI"/>
              <a:t>Muokkaa tekstin perustyylejä napsauttamalla</a:t>
            </a:r>
          </a:p>
        </p:txBody>
      </p:sp>
      <p:pic>
        <p:nvPicPr>
          <p:cNvPr id="10" name="Picture 9" descr="SITRA_WHITE.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00000" y="6360000"/>
            <a:ext cx="1110000" cy="216000"/>
          </a:xfrm>
          <a:prstGeom prst="rect">
            <a:avLst/>
          </a:prstGeom>
        </p:spPr>
      </p:pic>
    </p:spTree>
    <p:extLst>
      <p:ext uri="{BB962C8B-B14F-4D97-AF65-F5344CB8AC3E}">
        <p14:creationId xmlns:p14="http://schemas.microsoft.com/office/powerpoint/2010/main" val="2352870008"/>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Graafi">
    <p:spTree>
      <p:nvGrpSpPr>
        <p:cNvPr id="1" name=""/>
        <p:cNvGrpSpPr/>
        <p:nvPr/>
      </p:nvGrpSpPr>
      <p:grpSpPr>
        <a:xfrm>
          <a:off x="0" y="0"/>
          <a:ext cx="0" cy="0"/>
          <a:chOff x="0" y="0"/>
          <a:chExt cx="0" cy="0"/>
        </a:xfrm>
      </p:grpSpPr>
      <p:sp>
        <p:nvSpPr>
          <p:cNvPr id="7" name="Title 6"/>
          <p:cNvSpPr>
            <a:spLocks noGrp="1"/>
          </p:cNvSpPr>
          <p:nvPr>
            <p:ph type="title"/>
          </p:nvPr>
        </p:nvSpPr>
        <p:spPr>
          <a:xfrm>
            <a:off x="623392" y="548681"/>
            <a:ext cx="10945216" cy="864096"/>
          </a:xfrm>
        </p:spPr>
        <p:txBody>
          <a:bodyPr/>
          <a:lstStyle>
            <a:lvl1pPr>
              <a:defRPr sz="3200"/>
            </a:lvl1pPr>
          </a:lstStyle>
          <a:p>
            <a:r>
              <a:rPr lang="fi-FI"/>
              <a:t>Muokkaa ots. perustyyl. napsautt.</a:t>
            </a:r>
            <a:endParaRPr lang="en-US"/>
          </a:p>
        </p:txBody>
      </p:sp>
      <p:pic>
        <p:nvPicPr>
          <p:cNvPr id="6" name="Picture 5" descr="SITRA_BLACK.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00523" y="6360001"/>
            <a:ext cx="1103445" cy="214724"/>
          </a:xfrm>
          <a:prstGeom prst="rect">
            <a:avLst/>
          </a:prstGeom>
        </p:spPr>
      </p:pic>
      <p:sp>
        <p:nvSpPr>
          <p:cNvPr id="4" name="Content Placeholder 3"/>
          <p:cNvSpPr>
            <a:spLocks noGrp="1"/>
          </p:cNvSpPr>
          <p:nvPr>
            <p:ph sz="quarter" idx="11"/>
          </p:nvPr>
        </p:nvSpPr>
        <p:spPr>
          <a:xfrm>
            <a:off x="623392" y="1508786"/>
            <a:ext cx="10945216" cy="4415764"/>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p:txBody>
      </p:sp>
    </p:spTree>
    <p:extLst>
      <p:ext uri="{BB962C8B-B14F-4D97-AF65-F5344CB8AC3E}">
        <p14:creationId xmlns:p14="http://schemas.microsoft.com/office/powerpoint/2010/main" val="1868648050"/>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Mustapohjainen graafi">
    <p:spTree>
      <p:nvGrpSpPr>
        <p:cNvPr id="1" name=""/>
        <p:cNvGrpSpPr/>
        <p:nvPr/>
      </p:nvGrpSpPr>
      <p:grpSpPr>
        <a:xfrm>
          <a:off x="0" y="0"/>
          <a:ext cx="0" cy="0"/>
          <a:chOff x="0" y="0"/>
          <a:chExt cx="0" cy="0"/>
        </a:xfrm>
      </p:grpSpPr>
      <p:sp>
        <p:nvSpPr>
          <p:cNvPr id="5" name="Rectangle 4"/>
          <p:cNvSpPr/>
          <p:nvPr userDrawn="1"/>
        </p:nvSpPr>
        <p:spPr>
          <a:xfrm>
            <a:off x="0" y="0"/>
            <a:ext cx="12192000" cy="6864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23392" y="548680"/>
            <a:ext cx="10945216" cy="886343"/>
          </a:xfrm>
        </p:spPr>
        <p:txBody>
          <a:bodyPr/>
          <a:lstStyle>
            <a:lvl1pPr>
              <a:defRPr sz="3200">
                <a:solidFill>
                  <a:schemeClr val="bg1"/>
                </a:solidFill>
              </a:defRPr>
            </a:lvl1pPr>
          </a:lstStyle>
          <a:p>
            <a:r>
              <a:rPr lang="fi-FI"/>
              <a:t>Muokkaa ots. perustyyl. napsautt.</a:t>
            </a:r>
            <a:endParaRPr lang="en-US"/>
          </a:p>
        </p:txBody>
      </p:sp>
      <p:pic>
        <p:nvPicPr>
          <p:cNvPr id="7" name="Picture 6" descr="SITRA_WHITE.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00000" y="6360000"/>
            <a:ext cx="1110000" cy="216000"/>
          </a:xfrm>
          <a:prstGeom prst="rect">
            <a:avLst/>
          </a:prstGeom>
        </p:spPr>
      </p:pic>
      <p:sp>
        <p:nvSpPr>
          <p:cNvPr id="6" name="Content Placeholder 5"/>
          <p:cNvSpPr>
            <a:spLocks noGrp="1"/>
          </p:cNvSpPr>
          <p:nvPr>
            <p:ph sz="quarter" idx="11"/>
          </p:nvPr>
        </p:nvSpPr>
        <p:spPr>
          <a:xfrm>
            <a:off x="623393" y="1509185"/>
            <a:ext cx="10943167" cy="4607983"/>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p:txBody>
      </p:sp>
    </p:spTree>
    <p:extLst>
      <p:ext uri="{BB962C8B-B14F-4D97-AF65-F5344CB8AC3E}">
        <p14:creationId xmlns:p14="http://schemas.microsoft.com/office/powerpoint/2010/main" val="2612119214"/>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userDrawn="1">
  <p:cSld name="tekstisivu VP">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55689" y="549275"/>
            <a:ext cx="10080624" cy="1152128"/>
          </a:xfrm>
          <a:prstGeom prst="rect">
            <a:avLst/>
          </a:prstGeom>
        </p:spPr>
        <p:txBody>
          <a:bodyPr/>
          <a:lstStyle>
            <a:lvl1pPr algn="l">
              <a:defRPr sz="3200"/>
            </a:lvl1pPr>
          </a:lstStyle>
          <a:p>
            <a:r>
              <a:rPr lang="fi-FI"/>
              <a:t>Tekstikalvo + VP</a:t>
            </a:r>
            <a:endParaRPr lang="en-US"/>
          </a:p>
        </p:txBody>
      </p:sp>
      <p:sp>
        <p:nvSpPr>
          <p:cNvPr id="7" name="Text Placeholder 11"/>
          <p:cNvSpPr>
            <a:spLocks noGrp="1"/>
          </p:cNvSpPr>
          <p:nvPr>
            <p:ph type="body" sz="quarter" idx="19"/>
          </p:nvPr>
        </p:nvSpPr>
        <p:spPr>
          <a:xfrm>
            <a:off x="1055689" y="1700808"/>
            <a:ext cx="10080624" cy="4320480"/>
          </a:xfrm>
          <a:prstGeom prst="rect">
            <a:avLst/>
          </a:prstGeom>
        </p:spPr>
        <p:txBody>
          <a:bodyPr/>
          <a:lstStyle>
            <a:lvl1pPr marL="239178" marR="0" indent="-239178" algn="l" defTabSz="609585" rtl="0" eaLnBrk="1" fontAlgn="auto" latinLnBrk="0" hangingPunct="1">
              <a:lnSpc>
                <a:spcPct val="90000"/>
              </a:lnSpc>
              <a:spcBef>
                <a:spcPct val="20000"/>
              </a:spcBef>
              <a:spcAft>
                <a:spcPts val="0"/>
              </a:spcAft>
              <a:buClrTx/>
              <a:buSzTx/>
              <a:buFont typeface="Lucida Grande"/>
              <a:buChar char="-"/>
              <a:tabLst/>
              <a:defRPr sz="2133">
                <a:solidFill>
                  <a:schemeClr val="tx1"/>
                </a:solidFill>
                <a:latin typeface="Georgia"/>
                <a:cs typeface="Georgia"/>
              </a:defRPr>
            </a:lvl1pPr>
            <a:lvl2pPr marL="474121" indent="-234945" algn="l">
              <a:lnSpc>
                <a:spcPct val="90000"/>
              </a:lnSpc>
              <a:spcBef>
                <a:spcPts val="800"/>
              </a:spcBef>
              <a:buFont typeface="Georgia" panose="02040502050405020303" pitchFamily="18" charset="0"/>
              <a:buChar char="–"/>
              <a:defRPr sz="1867">
                <a:solidFill>
                  <a:schemeClr val="tx1"/>
                </a:solidFill>
                <a:latin typeface="Georgia"/>
                <a:cs typeface="Georgia"/>
              </a:defRPr>
            </a:lvl2pPr>
            <a:lvl3pPr marL="713300" indent="-234945" algn="l" defTabSz="715415">
              <a:lnSpc>
                <a:spcPct val="90000"/>
              </a:lnSpc>
              <a:spcBef>
                <a:spcPts val="800"/>
              </a:spcBef>
              <a:buFont typeface="Georgia" panose="02040502050405020303" pitchFamily="18" charset="0"/>
              <a:buChar char="–"/>
              <a:defRPr sz="1600">
                <a:solidFill>
                  <a:schemeClr val="tx1"/>
                </a:solidFill>
                <a:latin typeface="Georgia"/>
                <a:cs typeface="Georgia"/>
              </a:defRPr>
            </a:lvl3pPr>
            <a:lvl4pPr marL="958827" indent="-234945" algn="l">
              <a:lnSpc>
                <a:spcPct val="90000"/>
              </a:lnSpc>
              <a:buFont typeface="Georgia" panose="02040502050405020303" pitchFamily="18" charset="0"/>
              <a:buChar char="–"/>
              <a:defRPr sz="1600">
                <a:solidFill>
                  <a:schemeClr val="tx1"/>
                </a:solidFill>
                <a:latin typeface="Georgia"/>
                <a:cs typeface="Georgia"/>
              </a:defRPr>
            </a:lvl4pPr>
            <a:lvl5pPr marL="143996" indent="-380990" algn="l">
              <a:buFont typeface="Arial"/>
              <a:buChar char="•"/>
              <a:defRPr sz="1867">
                <a:solidFill>
                  <a:schemeClr val="tx1"/>
                </a:solidFill>
                <a:latin typeface="Georgia"/>
                <a:cs typeface="Georgia"/>
              </a:defRPr>
            </a:lvl5pPr>
          </a:lstStyle>
          <a:p>
            <a:pPr lvl="0"/>
            <a:r>
              <a:rPr lang="fi-FI"/>
              <a:t>Muokkaa tekstin perustyylejä napsauttamalla</a:t>
            </a:r>
          </a:p>
          <a:p>
            <a:pPr lvl="1"/>
            <a:r>
              <a:rPr lang="fi-FI"/>
              <a:t>toinen taso</a:t>
            </a:r>
          </a:p>
          <a:p>
            <a:pPr lvl="2"/>
            <a:r>
              <a:rPr lang="fi-FI"/>
              <a:t>kolmas taso</a:t>
            </a:r>
          </a:p>
          <a:p>
            <a:pPr lvl="3"/>
            <a:r>
              <a:rPr lang="fi-FI"/>
              <a:t>neljäs taso</a:t>
            </a:r>
          </a:p>
        </p:txBody>
      </p:sp>
      <p:pic>
        <p:nvPicPr>
          <p:cNvPr id="6" name="Picture 5">
            <a:extLst>
              <a:ext uri="{FF2B5EF4-FFF2-40B4-BE49-F238E27FC236}">
                <a16:creationId xmlns:a16="http://schemas.microsoft.com/office/drawing/2014/main" id="{8EFBC4A8-05F8-5843-9AE4-11FC19955AB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73908" y="6489700"/>
            <a:ext cx="962517" cy="181154"/>
          </a:xfrm>
          <a:prstGeom prst="rect">
            <a:avLst/>
          </a:prstGeom>
        </p:spPr>
      </p:pic>
      <p:sp>
        <p:nvSpPr>
          <p:cNvPr id="3" name="Dian numeron paikkamerkki 2">
            <a:extLst>
              <a:ext uri="{FF2B5EF4-FFF2-40B4-BE49-F238E27FC236}">
                <a16:creationId xmlns:a16="http://schemas.microsoft.com/office/drawing/2014/main" id="{1CB09718-65AF-4C02-A869-F518B41AAFB2}"/>
              </a:ext>
            </a:extLst>
          </p:cNvPr>
          <p:cNvSpPr>
            <a:spLocks noGrp="1"/>
          </p:cNvSpPr>
          <p:nvPr>
            <p:ph type="sldNum" sz="quarter" idx="20"/>
          </p:nvPr>
        </p:nvSpPr>
        <p:spPr/>
        <p:txBody>
          <a:bodyPr/>
          <a:lstStyle/>
          <a:p>
            <a:pPr algn="ctr"/>
            <a:fld id="{3E078C10-ABC5-4EF7-9B5E-599CE2B16BF5}" type="slidenum">
              <a:rPr lang="LID4096" smtClean="0"/>
              <a:pPr algn="ctr"/>
              <a:t>‹#›</a:t>
            </a:fld>
            <a:endParaRPr lang="LID4096"/>
          </a:p>
        </p:txBody>
      </p:sp>
    </p:spTree>
    <p:extLst>
      <p:ext uri="{BB962C8B-B14F-4D97-AF65-F5344CB8AC3E}">
        <p14:creationId xmlns:p14="http://schemas.microsoft.com/office/powerpoint/2010/main" val="2964217434"/>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VP (vaalea pohja)">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859A811-D685-6F4A-AEF4-7D78E6B5111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73600" y="6490800"/>
            <a:ext cx="962517" cy="181154"/>
          </a:xfrm>
          <a:prstGeom prst="rect">
            <a:avLst/>
          </a:prstGeom>
        </p:spPr>
      </p:pic>
    </p:spTree>
    <p:extLst>
      <p:ext uri="{BB962C8B-B14F-4D97-AF65-F5344CB8AC3E}">
        <p14:creationId xmlns:p14="http://schemas.microsoft.com/office/powerpoint/2010/main" val="38291311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erusotsikko VP">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B29D1CE-82CA-EB46-B6CB-E493D3FAED7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73600" y="6490800"/>
            <a:ext cx="962517" cy="181154"/>
          </a:xfrm>
          <a:prstGeom prst="rect">
            <a:avLst/>
          </a:prstGeom>
        </p:spPr>
      </p:pic>
      <p:sp>
        <p:nvSpPr>
          <p:cNvPr id="6" name="Title 1">
            <a:extLst>
              <a:ext uri="{FF2B5EF4-FFF2-40B4-BE49-F238E27FC236}">
                <a16:creationId xmlns:a16="http://schemas.microsoft.com/office/drawing/2014/main" id="{8F747C22-ACFC-6443-ADB2-6B11DC6F2879}"/>
              </a:ext>
            </a:extLst>
          </p:cNvPr>
          <p:cNvSpPr>
            <a:spLocks noGrp="1"/>
          </p:cNvSpPr>
          <p:nvPr>
            <p:ph type="title" hasCustomPrompt="1"/>
          </p:nvPr>
        </p:nvSpPr>
        <p:spPr>
          <a:xfrm>
            <a:off x="1055688" y="2746473"/>
            <a:ext cx="10080626" cy="682527"/>
          </a:xfrm>
          <a:prstGeom prst="rect">
            <a:avLst/>
          </a:prstGeom>
        </p:spPr>
        <p:txBody>
          <a:bodyPr anchor="b"/>
          <a:lstStyle>
            <a:lvl1pPr algn="l">
              <a:lnSpc>
                <a:spcPct val="90000"/>
              </a:lnSpc>
              <a:defRPr sz="5400">
                <a:solidFill>
                  <a:schemeClr val="tx1"/>
                </a:solidFill>
              </a:defRPr>
            </a:lvl1pPr>
          </a:lstStyle>
          <a:p>
            <a:r>
              <a:rPr lang="fi-FI"/>
              <a:t>Perusotsikko + VP</a:t>
            </a:r>
            <a:endParaRPr lang="en-US"/>
          </a:p>
        </p:txBody>
      </p:sp>
      <p:sp>
        <p:nvSpPr>
          <p:cNvPr id="7" name="Text Placeholder 3">
            <a:extLst>
              <a:ext uri="{FF2B5EF4-FFF2-40B4-BE49-F238E27FC236}">
                <a16:creationId xmlns:a16="http://schemas.microsoft.com/office/drawing/2014/main" id="{BECB3038-49B4-004B-B993-7B487852FE44}"/>
              </a:ext>
            </a:extLst>
          </p:cNvPr>
          <p:cNvSpPr>
            <a:spLocks noGrp="1"/>
          </p:cNvSpPr>
          <p:nvPr>
            <p:ph type="body" sz="quarter" idx="14"/>
          </p:nvPr>
        </p:nvSpPr>
        <p:spPr>
          <a:xfrm>
            <a:off x="1055688" y="3669241"/>
            <a:ext cx="10080625" cy="480484"/>
          </a:xfrm>
          <a:prstGeom prst="rect">
            <a:avLst/>
          </a:prstGeom>
        </p:spPr>
        <p:txBody>
          <a:bodyPr/>
          <a:lstStyle>
            <a:lvl1pPr marL="0" indent="0" algn="l">
              <a:buNone/>
              <a:defRPr>
                <a:solidFill>
                  <a:schemeClr val="tx1"/>
                </a:solidFill>
              </a:defRPr>
            </a:lvl1pPr>
            <a:lvl2pPr algn="l">
              <a:defRPr/>
            </a:lvl2pPr>
            <a:lvl3pPr algn="l">
              <a:defRPr/>
            </a:lvl3pPr>
            <a:lvl4pPr algn="l">
              <a:defRPr/>
            </a:lvl4pPr>
            <a:lvl5pPr algn="l">
              <a:defRPr/>
            </a:lvl5pPr>
          </a:lstStyle>
          <a:p>
            <a:pPr lvl="0"/>
            <a:r>
              <a:rPr lang="fi-FI"/>
              <a:t>Muokkaa tekstin perustyylejä napsauttamalla</a:t>
            </a:r>
          </a:p>
        </p:txBody>
      </p:sp>
      <p:sp>
        <p:nvSpPr>
          <p:cNvPr id="9" name="Text Placeholder 3">
            <a:extLst>
              <a:ext uri="{FF2B5EF4-FFF2-40B4-BE49-F238E27FC236}">
                <a16:creationId xmlns:a16="http://schemas.microsoft.com/office/drawing/2014/main" id="{A1331ACB-46F7-824E-8ABE-5A6FB6D0014A}"/>
              </a:ext>
            </a:extLst>
          </p:cNvPr>
          <p:cNvSpPr>
            <a:spLocks noGrp="1"/>
          </p:cNvSpPr>
          <p:nvPr>
            <p:ph type="body" sz="quarter" idx="15" hasCustomPrompt="1"/>
          </p:nvPr>
        </p:nvSpPr>
        <p:spPr>
          <a:xfrm>
            <a:off x="155575" y="6321168"/>
            <a:ext cx="1439465" cy="337063"/>
          </a:xfrm>
          <a:prstGeom prst="rect">
            <a:avLst/>
          </a:prstGeom>
        </p:spPr>
        <p:txBody>
          <a:bodyPr anchor="b"/>
          <a:lstStyle>
            <a:lvl1pPr marL="0" indent="0" algn="l">
              <a:buNone/>
              <a:defRPr sz="1800">
                <a:solidFill>
                  <a:schemeClr val="tx1"/>
                </a:solidFill>
              </a:defRPr>
            </a:lvl1pPr>
            <a:lvl2pPr algn="l">
              <a:defRPr/>
            </a:lvl2pPr>
            <a:lvl3pPr algn="l">
              <a:defRPr/>
            </a:lvl3pPr>
            <a:lvl4pPr algn="l">
              <a:defRPr/>
            </a:lvl4pPr>
            <a:lvl5pPr algn="l">
              <a:defRPr/>
            </a:lvl5pPr>
          </a:lstStyle>
          <a:p>
            <a:pPr lvl="0"/>
            <a:r>
              <a:rPr lang="fi-FI"/>
              <a:t>pvm</a:t>
            </a:r>
          </a:p>
        </p:txBody>
      </p:sp>
    </p:spTree>
    <p:extLst>
      <p:ext uri="{BB962C8B-B14F-4D97-AF65-F5344CB8AC3E}">
        <p14:creationId xmlns:p14="http://schemas.microsoft.com/office/powerpoint/2010/main" val="502160801"/>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TP (tumma pohja)">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740DC61-7EEF-9645-9B9C-3EEE1AD26D2C}"/>
              </a:ext>
            </a:extLst>
          </p:cNvPr>
          <p:cNvPicPr>
            <a:picLocks noChangeAspect="1"/>
          </p:cNvPicPr>
          <p:nvPr userDrawn="1"/>
        </p:nvPicPr>
        <p:blipFill>
          <a:blip r:embed="rId2"/>
          <a:stretch>
            <a:fillRect/>
          </a:stretch>
        </p:blipFill>
        <p:spPr>
          <a:xfrm>
            <a:off x="11073600" y="6490800"/>
            <a:ext cx="961200" cy="181192"/>
          </a:xfrm>
          <a:prstGeom prst="rect">
            <a:avLst/>
          </a:prstGeom>
        </p:spPr>
      </p:pic>
    </p:spTree>
    <p:extLst>
      <p:ext uri="{BB962C8B-B14F-4D97-AF65-F5344CB8AC3E}">
        <p14:creationId xmlns:p14="http://schemas.microsoft.com/office/powerpoint/2010/main" val="2302750766"/>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iso otsikko + VP">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B29D1CE-82CA-EB46-B6CB-E493D3FAED7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73600" y="6490800"/>
            <a:ext cx="962517" cy="181154"/>
          </a:xfrm>
          <a:prstGeom prst="rect">
            <a:avLst/>
          </a:prstGeom>
        </p:spPr>
      </p:pic>
      <p:sp>
        <p:nvSpPr>
          <p:cNvPr id="6" name="Title 1">
            <a:extLst>
              <a:ext uri="{FF2B5EF4-FFF2-40B4-BE49-F238E27FC236}">
                <a16:creationId xmlns:a16="http://schemas.microsoft.com/office/drawing/2014/main" id="{8F747C22-ACFC-6443-ADB2-6B11DC6F2879}"/>
              </a:ext>
            </a:extLst>
          </p:cNvPr>
          <p:cNvSpPr>
            <a:spLocks noGrp="1"/>
          </p:cNvSpPr>
          <p:nvPr>
            <p:ph type="title" hasCustomPrompt="1"/>
          </p:nvPr>
        </p:nvSpPr>
        <p:spPr>
          <a:xfrm>
            <a:off x="1055688" y="549274"/>
            <a:ext cx="10080626" cy="5759451"/>
          </a:xfrm>
          <a:prstGeom prst="rect">
            <a:avLst/>
          </a:prstGeom>
        </p:spPr>
        <p:txBody>
          <a:bodyPr wrap="square" lIns="0" tIns="0" rIns="0" bIns="0" anchor="ctr">
            <a:normAutofit/>
          </a:bodyPr>
          <a:lstStyle>
            <a:lvl1pPr algn="ctr">
              <a:lnSpc>
                <a:spcPct val="90000"/>
              </a:lnSpc>
              <a:defRPr sz="8000">
                <a:solidFill>
                  <a:schemeClr val="tx1"/>
                </a:solidFill>
              </a:defRPr>
            </a:lvl1pPr>
          </a:lstStyle>
          <a:p>
            <a:r>
              <a:rPr lang="fi-FI"/>
              <a:t>Iso otsikko + VP</a:t>
            </a:r>
            <a:endParaRPr lang="en-US"/>
          </a:p>
        </p:txBody>
      </p:sp>
      <p:sp>
        <p:nvSpPr>
          <p:cNvPr id="9" name="Text Placeholder 3">
            <a:extLst>
              <a:ext uri="{FF2B5EF4-FFF2-40B4-BE49-F238E27FC236}">
                <a16:creationId xmlns:a16="http://schemas.microsoft.com/office/drawing/2014/main" id="{A1331ACB-46F7-824E-8ABE-5A6FB6D0014A}"/>
              </a:ext>
            </a:extLst>
          </p:cNvPr>
          <p:cNvSpPr>
            <a:spLocks noGrp="1"/>
          </p:cNvSpPr>
          <p:nvPr>
            <p:ph type="body" sz="quarter" idx="15" hasCustomPrompt="1"/>
          </p:nvPr>
        </p:nvSpPr>
        <p:spPr>
          <a:xfrm>
            <a:off x="155575" y="6321168"/>
            <a:ext cx="1439465" cy="337063"/>
          </a:xfrm>
          <a:prstGeom prst="rect">
            <a:avLst/>
          </a:prstGeom>
        </p:spPr>
        <p:txBody>
          <a:bodyPr anchor="b"/>
          <a:lstStyle>
            <a:lvl1pPr marL="0" indent="0" algn="l">
              <a:buNone/>
              <a:defRPr sz="1800">
                <a:solidFill>
                  <a:schemeClr val="tx1"/>
                </a:solidFill>
              </a:defRPr>
            </a:lvl1pPr>
            <a:lvl2pPr algn="l">
              <a:defRPr/>
            </a:lvl2pPr>
            <a:lvl3pPr algn="l">
              <a:defRPr/>
            </a:lvl3pPr>
            <a:lvl4pPr algn="l">
              <a:defRPr/>
            </a:lvl4pPr>
            <a:lvl5pPr algn="l">
              <a:defRPr/>
            </a:lvl5pPr>
          </a:lstStyle>
          <a:p>
            <a:pPr lvl="0"/>
            <a:r>
              <a:rPr lang="fi-FI"/>
              <a:t>pvm</a:t>
            </a:r>
          </a:p>
        </p:txBody>
      </p:sp>
    </p:spTree>
    <p:extLst>
      <p:ext uri="{BB962C8B-B14F-4D97-AF65-F5344CB8AC3E}">
        <p14:creationId xmlns:p14="http://schemas.microsoft.com/office/powerpoint/2010/main" val="226038433"/>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iso otsikko + TP">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740DC61-7EEF-9645-9B9C-3EEE1AD26D2C}"/>
              </a:ext>
            </a:extLst>
          </p:cNvPr>
          <p:cNvPicPr>
            <a:picLocks noChangeAspect="1"/>
          </p:cNvPicPr>
          <p:nvPr userDrawn="1"/>
        </p:nvPicPr>
        <p:blipFill>
          <a:blip r:embed="rId2"/>
          <a:stretch>
            <a:fillRect/>
          </a:stretch>
        </p:blipFill>
        <p:spPr>
          <a:xfrm>
            <a:off x="11073600" y="6490800"/>
            <a:ext cx="961200" cy="181192"/>
          </a:xfrm>
          <a:prstGeom prst="rect">
            <a:avLst/>
          </a:prstGeom>
        </p:spPr>
      </p:pic>
      <p:sp>
        <p:nvSpPr>
          <p:cNvPr id="6" name="Text Placeholder 3">
            <a:extLst>
              <a:ext uri="{FF2B5EF4-FFF2-40B4-BE49-F238E27FC236}">
                <a16:creationId xmlns:a16="http://schemas.microsoft.com/office/drawing/2014/main" id="{ACF2E1BD-1EBD-D043-8547-BA8227972EB6}"/>
              </a:ext>
            </a:extLst>
          </p:cNvPr>
          <p:cNvSpPr>
            <a:spLocks noGrp="1"/>
          </p:cNvSpPr>
          <p:nvPr>
            <p:ph type="body" sz="quarter" idx="15" hasCustomPrompt="1"/>
          </p:nvPr>
        </p:nvSpPr>
        <p:spPr>
          <a:xfrm>
            <a:off x="155575" y="6321168"/>
            <a:ext cx="1439465" cy="337063"/>
          </a:xfrm>
          <a:prstGeom prst="rect">
            <a:avLst/>
          </a:prstGeom>
        </p:spPr>
        <p:txBody>
          <a:bodyPr anchor="b"/>
          <a:lstStyle>
            <a:lvl1pPr marL="0" indent="0" algn="l">
              <a:buNone/>
              <a:defRPr sz="1800">
                <a:solidFill>
                  <a:schemeClr val="bg1"/>
                </a:solidFill>
              </a:defRPr>
            </a:lvl1pPr>
            <a:lvl2pPr algn="l">
              <a:defRPr/>
            </a:lvl2pPr>
            <a:lvl3pPr algn="l">
              <a:defRPr/>
            </a:lvl3pPr>
            <a:lvl4pPr algn="l">
              <a:defRPr/>
            </a:lvl4pPr>
            <a:lvl5pPr algn="l">
              <a:defRPr/>
            </a:lvl5pPr>
          </a:lstStyle>
          <a:p>
            <a:pPr lvl="0"/>
            <a:r>
              <a:rPr lang="fi-FI"/>
              <a:t>pvm</a:t>
            </a:r>
          </a:p>
        </p:txBody>
      </p:sp>
      <p:sp>
        <p:nvSpPr>
          <p:cNvPr id="8" name="Title 1">
            <a:extLst>
              <a:ext uri="{FF2B5EF4-FFF2-40B4-BE49-F238E27FC236}">
                <a16:creationId xmlns:a16="http://schemas.microsoft.com/office/drawing/2014/main" id="{6E19239D-E354-5F42-AE45-A180ED08417A}"/>
              </a:ext>
            </a:extLst>
          </p:cNvPr>
          <p:cNvSpPr>
            <a:spLocks noGrp="1"/>
          </p:cNvSpPr>
          <p:nvPr>
            <p:ph type="title" hasCustomPrompt="1"/>
          </p:nvPr>
        </p:nvSpPr>
        <p:spPr>
          <a:xfrm>
            <a:off x="1055688" y="549274"/>
            <a:ext cx="10080626" cy="5759451"/>
          </a:xfrm>
          <a:prstGeom prst="rect">
            <a:avLst/>
          </a:prstGeom>
        </p:spPr>
        <p:txBody>
          <a:bodyPr wrap="square" lIns="0" tIns="0" rIns="0" bIns="0" anchor="ctr">
            <a:normAutofit/>
          </a:bodyPr>
          <a:lstStyle>
            <a:lvl1pPr algn="ctr">
              <a:lnSpc>
                <a:spcPct val="90000"/>
              </a:lnSpc>
              <a:defRPr sz="8000">
                <a:solidFill>
                  <a:schemeClr val="bg1"/>
                </a:solidFill>
              </a:defRPr>
            </a:lvl1pPr>
          </a:lstStyle>
          <a:p>
            <a:r>
              <a:rPr lang="fi-FI"/>
              <a:t>Iso otsikko + TP</a:t>
            </a:r>
            <a:endParaRPr lang="en-US"/>
          </a:p>
        </p:txBody>
      </p:sp>
    </p:spTree>
    <p:extLst>
      <p:ext uri="{BB962C8B-B14F-4D97-AF65-F5344CB8AC3E}">
        <p14:creationId xmlns:p14="http://schemas.microsoft.com/office/powerpoint/2010/main" val="3509930289"/>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perusotsikko VP">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B29D1CE-82CA-EB46-B6CB-E493D3FAED7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73600" y="6490800"/>
            <a:ext cx="962517" cy="181154"/>
          </a:xfrm>
          <a:prstGeom prst="rect">
            <a:avLst/>
          </a:prstGeom>
        </p:spPr>
      </p:pic>
      <p:sp>
        <p:nvSpPr>
          <p:cNvPr id="6" name="Title 1">
            <a:extLst>
              <a:ext uri="{FF2B5EF4-FFF2-40B4-BE49-F238E27FC236}">
                <a16:creationId xmlns:a16="http://schemas.microsoft.com/office/drawing/2014/main" id="{8F747C22-ACFC-6443-ADB2-6B11DC6F2879}"/>
              </a:ext>
            </a:extLst>
          </p:cNvPr>
          <p:cNvSpPr>
            <a:spLocks noGrp="1"/>
          </p:cNvSpPr>
          <p:nvPr>
            <p:ph type="title" hasCustomPrompt="1"/>
          </p:nvPr>
        </p:nvSpPr>
        <p:spPr>
          <a:xfrm>
            <a:off x="1055688" y="2746473"/>
            <a:ext cx="10080626" cy="682527"/>
          </a:xfrm>
          <a:prstGeom prst="rect">
            <a:avLst/>
          </a:prstGeom>
        </p:spPr>
        <p:txBody>
          <a:bodyPr anchor="b"/>
          <a:lstStyle>
            <a:lvl1pPr algn="l">
              <a:lnSpc>
                <a:spcPct val="90000"/>
              </a:lnSpc>
              <a:defRPr sz="5400">
                <a:solidFill>
                  <a:schemeClr val="tx1"/>
                </a:solidFill>
              </a:defRPr>
            </a:lvl1pPr>
          </a:lstStyle>
          <a:p>
            <a:r>
              <a:rPr lang="fi-FI"/>
              <a:t>Perusotsikko + VP</a:t>
            </a:r>
            <a:endParaRPr lang="en-US"/>
          </a:p>
        </p:txBody>
      </p:sp>
      <p:sp>
        <p:nvSpPr>
          <p:cNvPr id="7" name="Text Placeholder 3">
            <a:extLst>
              <a:ext uri="{FF2B5EF4-FFF2-40B4-BE49-F238E27FC236}">
                <a16:creationId xmlns:a16="http://schemas.microsoft.com/office/drawing/2014/main" id="{BECB3038-49B4-004B-B993-7B487852FE44}"/>
              </a:ext>
            </a:extLst>
          </p:cNvPr>
          <p:cNvSpPr>
            <a:spLocks noGrp="1"/>
          </p:cNvSpPr>
          <p:nvPr>
            <p:ph type="body" sz="quarter" idx="14"/>
          </p:nvPr>
        </p:nvSpPr>
        <p:spPr>
          <a:xfrm>
            <a:off x="1055688" y="3669241"/>
            <a:ext cx="10080625" cy="480484"/>
          </a:xfrm>
          <a:prstGeom prst="rect">
            <a:avLst/>
          </a:prstGeom>
        </p:spPr>
        <p:txBody>
          <a:bodyPr/>
          <a:lstStyle>
            <a:lvl1pPr marL="0" indent="0" algn="l">
              <a:buNone/>
              <a:defRPr>
                <a:solidFill>
                  <a:schemeClr val="tx1"/>
                </a:solidFill>
              </a:defRPr>
            </a:lvl1pPr>
            <a:lvl2pPr algn="l">
              <a:defRPr/>
            </a:lvl2pPr>
            <a:lvl3pPr algn="l">
              <a:defRPr/>
            </a:lvl3pPr>
            <a:lvl4pPr algn="l">
              <a:defRPr/>
            </a:lvl4pPr>
            <a:lvl5pPr algn="l">
              <a:defRPr/>
            </a:lvl5pPr>
          </a:lstStyle>
          <a:p>
            <a:pPr lvl="0"/>
            <a:r>
              <a:rPr lang="en-US"/>
              <a:t>Click to edit Master text styles</a:t>
            </a:r>
          </a:p>
        </p:txBody>
      </p:sp>
      <p:sp>
        <p:nvSpPr>
          <p:cNvPr id="9" name="Text Placeholder 3">
            <a:extLst>
              <a:ext uri="{FF2B5EF4-FFF2-40B4-BE49-F238E27FC236}">
                <a16:creationId xmlns:a16="http://schemas.microsoft.com/office/drawing/2014/main" id="{A1331ACB-46F7-824E-8ABE-5A6FB6D0014A}"/>
              </a:ext>
            </a:extLst>
          </p:cNvPr>
          <p:cNvSpPr>
            <a:spLocks noGrp="1"/>
          </p:cNvSpPr>
          <p:nvPr>
            <p:ph type="body" sz="quarter" idx="15" hasCustomPrompt="1"/>
          </p:nvPr>
        </p:nvSpPr>
        <p:spPr>
          <a:xfrm>
            <a:off x="155575" y="6321168"/>
            <a:ext cx="1439465" cy="337063"/>
          </a:xfrm>
          <a:prstGeom prst="rect">
            <a:avLst/>
          </a:prstGeom>
        </p:spPr>
        <p:txBody>
          <a:bodyPr anchor="b"/>
          <a:lstStyle>
            <a:lvl1pPr marL="0" indent="0" algn="l">
              <a:buNone/>
              <a:defRPr sz="1800">
                <a:solidFill>
                  <a:schemeClr val="tx1"/>
                </a:solidFill>
              </a:defRPr>
            </a:lvl1pPr>
            <a:lvl2pPr algn="l">
              <a:defRPr/>
            </a:lvl2pPr>
            <a:lvl3pPr algn="l">
              <a:defRPr/>
            </a:lvl3pPr>
            <a:lvl4pPr algn="l">
              <a:defRPr/>
            </a:lvl4pPr>
            <a:lvl5pPr algn="l">
              <a:defRPr/>
            </a:lvl5pPr>
          </a:lstStyle>
          <a:p>
            <a:pPr lvl="0"/>
            <a:r>
              <a:rPr lang="fi-FI"/>
              <a:t>pvm</a:t>
            </a:r>
          </a:p>
        </p:txBody>
      </p:sp>
    </p:spTree>
    <p:extLst>
      <p:ext uri="{BB962C8B-B14F-4D97-AF65-F5344CB8AC3E}">
        <p14:creationId xmlns:p14="http://schemas.microsoft.com/office/powerpoint/2010/main" val="3678463862"/>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perusotsikko TP">
    <p:bg>
      <p:bgPr>
        <a:solidFill>
          <a:schemeClr val="tx1"/>
        </a:solidFill>
        <a:effectLst/>
      </p:bgPr>
    </p:bg>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1055688" y="2746473"/>
            <a:ext cx="10080626" cy="682527"/>
          </a:xfrm>
          <a:prstGeom prst="rect">
            <a:avLst/>
          </a:prstGeom>
        </p:spPr>
        <p:txBody>
          <a:bodyPr anchor="b"/>
          <a:lstStyle>
            <a:lvl1pPr algn="l">
              <a:lnSpc>
                <a:spcPct val="90000"/>
              </a:lnSpc>
              <a:defRPr sz="5400">
                <a:solidFill>
                  <a:schemeClr val="bg1"/>
                </a:solidFill>
              </a:defRPr>
            </a:lvl1pPr>
          </a:lstStyle>
          <a:p>
            <a:r>
              <a:rPr lang="fi-FI"/>
              <a:t>Perusotsikko + TP</a:t>
            </a:r>
            <a:endParaRPr lang="en-US"/>
          </a:p>
        </p:txBody>
      </p:sp>
      <p:sp>
        <p:nvSpPr>
          <p:cNvPr id="10" name="Text Placeholder 3"/>
          <p:cNvSpPr>
            <a:spLocks noGrp="1"/>
          </p:cNvSpPr>
          <p:nvPr>
            <p:ph type="body" sz="quarter" idx="14"/>
          </p:nvPr>
        </p:nvSpPr>
        <p:spPr>
          <a:xfrm>
            <a:off x="1055688" y="3669241"/>
            <a:ext cx="10080625" cy="480484"/>
          </a:xfrm>
          <a:prstGeom prst="rect">
            <a:avLst/>
          </a:prstGeom>
        </p:spPr>
        <p:txBody>
          <a:bodyPr/>
          <a:lstStyle>
            <a:lvl1pPr marL="0" indent="0" algn="l">
              <a:buNone/>
              <a:defRPr>
                <a:solidFill>
                  <a:schemeClr val="bg1"/>
                </a:solidFill>
              </a:defRPr>
            </a:lvl1pPr>
            <a:lvl2pPr algn="l">
              <a:defRPr/>
            </a:lvl2pPr>
            <a:lvl3pPr algn="l">
              <a:defRPr/>
            </a:lvl3pPr>
            <a:lvl4pPr algn="l">
              <a:defRPr/>
            </a:lvl4pPr>
            <a:lvl5pPr algn="l">
              <a:defRPr/>
            </a:lvl5pPr>
          </a:lstStyle>
          <a:p>
            <a:pPr lvl="0"/>
            <a:r>
              <a:rPr lang="en-US"/>
              <a:t>Click to edit Master text styles</a:t>
            </a:r>
          </a:p>
        </p:txBody>
      </p:sp>
      <p:pic>
        <p:nvPicPr>
          <p:cNvPr id="4" name="Picture 3">
            <a:extLst>
              <a:ext uri="{FF2B5EF4-FFF2-40B4-BE49-F238E27FC236}">
                <a16:creationId xmlns:a16="http://schemas.microsoft.com/office/drawing/2014/main" id="{3740DC61-7EEF-9645-9B9C-3EEE1AD26D2C}"/>
              </a:ext>
            </a:extLst>
          </p:cNvPr>
          <p:cNvPicPr>
            <a:picLocks noChangeAspect="1"/>
          </p:cNvPicPr>
          <p:nvPr userDrawn="1"/>
        </p:nvPicPr>
        <p:blipFill>
          <a:blip r:embed="rId2"/>
          <a:stretch>
            <a:fillRect/>
          </a:stretch>
        </p:blipFill>
        <p:spPr>
          <a:xfrm>
            <a:off x="11073600" y="6490800"/>
            <a:ext cx="961200" cy="181192"/>
          </a:xfrm>
          <a:prstGeom prst="rect">
            <a:avLst/>
          </a:prstGeom>
        </p:spPr>
      </p:pic>
      <p:sp>
        <p:nvSpPr>
          <p:cNvPr id="6" name="Text Placeholder 3">
            <a:extLst>
              <a:ext uri="{FF2B5EF4-FFF2-40B4-BE49-F238E27FC236}">
                <a16:creationId xmlns:a16="http://schemas.microsoft.com/office/drawing/2014/main" id="{ACF2E1BD-1EBD-D043-8547-BA8227972EB6}"/>
              </a:ext>
            </a:extLst>
          </p:cNvPr>
          <p:cNvSpPr>
            <a:spLocks noGrp="1"/>
          </p:cNvSpPr>
          <p:nvPr>
            <p:ph type="body" sz="quarter" idx="15" hasCustomPrompt="1"/>
          </p:nvPr>
        </p:nvSpPr>
        <p:spPr>
          <a:xfrm>
            <a:off x="155575" y="6321168"/>
            <a:ext cx="1439465" cy="337063"/>
          </a:xfrm>
          <a:prstGeom prst="rect">
            <a:avLst/>
          </a:prstGeom>
        </p:spPr>
        <p:txBody>
          <a:bodyPr anchor="b"/>
          <a:lstStyle>
            <a:lvl1pPr marL="0" indent="0" algn="l">
              <a:buNone/>
              <a:defRPr sz="1800">
                <a:solidFill>
                  <a:schemeClr val="bg1"/>
                </a:solidFill>
              </a:defRPr>
            </a:lvl1pPr>
            <a:lvl2pPr algn="l">
              <a:defRPr/>
            </a:lvl2pPr>
            <a:lvl3pPr algn="l">
              <a:defRPr/>
            </a:lvl3pPr>
            <a:lvl4pPr algn="l">
              <a:defRPr/>
            </a:lvl4pPr>
            <a:lvl5pPr algn="l">
              <a:defRPr/>
            </a:lvl5pPr>
          </a:lstStyle>
          <a:p>
            <a:pPr lvl="0"/>
            <a:r>
              <a:rPr lang="fi-FI"/>
              <a:t>pvm</a:t>
            </a:r>
          </a:p>
        </p:txBody>
      </p:sp>
    </p:spTree>
    <p:extLst>
      <p:ext uri="{BB962C8B-B14F-4D97-AF65-F5344CB8AC3E}">
        <p14:creationId xmlns:p14="http://schemas.microsoft.com/office/powerpoint/2010/main" val="3308987862"/>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väliotsikko VP">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55689" y="2084202"/>
            <a:ext cx="10080624" cy="1632181"/>
          </a:xfrm>
          <a:prstGeom prst="rect">
            <a:avLst/>
          </a:prstGeom>
        </p:spPr>
        <p:txBody>
          <a:bodyPr bIns="140400" anchor="b" anchorCtr="0"/>
          <a:lstStyle>
            <a:lvl1pPr algn="ctr">
              <a:defRPr sz="4000" cap="none"/>
            </a:lvl1pPr>
          </a:lstStyle>
          <a:p>
            <a:r>
              <a:rPr lang="fi-FI"/>
              <a:t>Väliotsikko + VP</a:t>
            </a:r>
            <a:endParaRPr lang="en-US"/>
          </a:p>
        </p:txBody>
      </p:sp>
      <p:sp>
        <p:nvSpPr>
          <p:cNvPr id="6" name="Text Placeholder 5"/>
          <p:cNvSpPr>
            <a:spLocks noGrp="1"/>
          </p:cNvSpPr>
          <p:nvPr>
            <p:ph type="body" sz="quarter" idx="11"/>
          </p:nvPr>
        </p:nvSpPr>
        <p:spPr>
          <a:xfrm>
            <a:off x="1055689" y="3861375"/>
            <a:ext cx="10080624" cy="575733"/>
          </a:xfrm>
          <a:prstGeom prst="rect">
            <a:avLst/>
          </a:prstGeom>
        </p:spPr>
        <p:txBody>
          <a:bodyPr/>
          <a:lstStyle>
            <a:lvl1pPr marL="0" indent="0" algn="ctr">
              <a:buNone/>
              <a:defRPr>
                <a:latin typeface="Georgia"/>
                <a:cs typeface="Georgia"/>
              </a:defRPr>
            </a:lvl1pPr>
          </a:lstStyle>
          <a:p>
            <a:pPr lvl="0"/>
            <a:r>
              <a:rPr lang="en-US"/>
              <a:t>Click to edit Master text styles</a:t>
            </a:r>
          </a:p>
        </p:txBody>
      </p:sp>
      <p:pic>
        <p:nvPicPr>
          <p:cNvPr id="7" name="Picture 6">
            <a:extLst>
              <a:ext uri="{FF2B5EF4-FFF2-40B4-BE49-F238E27FC236}">
                <a16:creationId xmlns:a16="http://schemas.microsoft.com/office/drawing/2014/main" id="{7F7B64EB-9373-B24F-A3F8-8860C5C84A4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73908" y="6489700"/>
            <a:ext cx="962517" cy="181154"/>
          </a:xfrm>
          <a:prstGeom prst="rect">
            <a:avLst/>
          </a:prstGeom>
        </p:spPr>
      </p:pic>
    </p:spTree>
    <p:extLst>
      <p:ext uri="{BB962C8B-B14F-4D97-AF65-F5344CB8AC3E}">
        <p14:creationId xmlns:p14="http://schemas.microsoft.com/office/powerpoint/2010/main" val="4270483705"/>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väliotsikko TP">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55689" y="2084202"/>
            <a:ext cx="10080624" cy="1632181"/>
          </a:xfrm>
          <a:prstGeom prst="rect">
            <a:avLst/>
          </a:prstGeom>
        </p:spPr>
        <p:txBody>
          <a:bodyPr bIns="140400" anchor="b" anchorCtr="0"/>
          <a:lstStyle>
            <a:lvl1pPr algn="ctr">
              <a:defRPr sz="4000" cap="none">
                <a:solidFill>
                  <a:schemeClr val="bg1"/>
                </a:solidFill>
              </a:defRPr>
            </a:lvl1pPr>
          </a:lstStyle>
          <a:p>
            <a:r>
              <a:rPr lang="fi-FI"/>
              <a:t>Väliotsikko + TP</a:t>
            </a:r>
            <a:endParaRPr lang="en-US"/>
          </a:p>
        </p:txBody>
      </p:sp>
      <p:sp>
        <p:nvSpPr>
          <p:cNvPr id="6" name="Text Placeholder 5"/>
          <p:cNvSpPr>
            <a:spLocks noGrp="1"/>
          </p:cNvSpPr>
          <p:nvPr>
            <p:ph type="body" sz="quarter" idx="11"/>
          </p:nvPr>
        </p:nvSpPr>
        <p:spPr>
          <a:xfrm>
            <a:off x="1055689" y="3861375"/>
            <a:ext cx="10080624" cy="575733"/>
          </a:xfrm>
          <a:prstGeom prst="rect">
            <a:avLst/>
          </a:prstGeom>
        </p:spPr>
        <p:txBody>
          <a:bodyPr/>
          <a:lstStyle>
            <a:lvl1pPr marL="0" indent="0" algn="ctr">
              <a:buNone/>
              <a:defRPr>
                <a:solidFill>
                  <a:schemeClr val="bg1"/>
                </a:solidFill>
                <a:latin typeface="Georgia"/>
                <a:cs typeface="Georgia"/>
              </a:defRPr>
            </a:lvl1pPr>
          </a:lstStyle>
          <a:p>
            <a:pPr lvl="0"/>
            <a:r>
              <a:rPr lang="en-US"/>
              <a:t>Click to edit Master text styles</a:t>
            </a:r>
          </a:p>
        </p:txBody>
      </p:sp>
      <p:pic>
        <p:nvPicPr>
          <p:cNvPr id="7" name="Picture 6">
            <a:extLst>
              <a:ext uri="{FF2B5EF4-FFF2-40B4-BE49-F238E27FC236}">
                <a16:creationId xmlns:a16="http://schemas.microsoft.com/office/drawing/2014/main" id="{F93495C6-4304-4E4A-97C2-9350558AA287}"/>
              </a:ext>
            </a:extLst>
          </p:cNvPr>
          <p:cNvPicPr>
            <a:picLocks noChangeAspect="1"/>
          </p:cNvPicPr>
          <p:nvPr userDrawn="1"/>
        </p:nvPicPr>
        <p:blipFill>
          <a:blip r:embed="rId2"/>
          <a:stretch>
            <a:fillRect/>
          </a:stretch>
        </p:blipFill>
        <p:spPr>
          <a:xfrm>
            <a:off x="11073600" y="6490800"/>
            <a:ext cx="961200" cy="181192"/>
          </a:xfrm>
          <a:prstGeom prst="rect">
            <a:avLst/>
          </a:prstGeom>
        </p:spPr>
      </p:pic>
    </p:spTree>
    <p:extLst>
      <p:ext uri="{BB962C8B-B14F-4D97-AF65-F5344CB8AC3E}">
        <p14:creationId xmlns:p14="http://schemas.microsoft.com/office/powerpoint/2010/main" val="2474690961"/>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tekstisivu VP">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55689" y="549275"/>
            <a:ext cx="10080624" cy="1152128"/>
          </a:xfrm>
          <a:prstGeom prst="rect">
            <a:avLst/>
          </a:prstGeom>
        </p:spPr>
        <p:txBody>
          <a:bodyPr/>
          <a:lstStyle>
            <a:lvl1pPr algn="l">
              <a:defRPr sz="3200"/>
            </a:lvl1pPr>
          </a:lstStyle>
          <a:p>
            <a:r>
              <a:rPr lang="fi-FI"/>
              <a:t>Tekstikalvo + VP</a:t>
            </a:r>
            <a:endParaRPr lang="en-US"/>
          </a:p>
        </p:txBody>
      </p:sp>
      <p:sp>
        <p:nvSpPr>
          <p:cNvPr id="7" name="Text Placeholder 11"/>
          <p:cNvSpPr>
            <a:spLocks noGrp="1"/>
          </p:cNvSpPr>
          <p:nvPr>
            <p:ph type="body" sz="quarter" idx="19"/>
          </p:nvPr>
        </p:nvSpPr>
        <p:spPr>
          <a:xfrm>
            <a:off x="1055689" y="1700808"/>
            <a:ext cx="10080624" cy="4320480"/>
          </a:xfrm>
          <a:prstGeom prst="rect">
            <a:avLst/>
          </a:prstGeom>
        </p:spPr>
        <p:txBody>
          <a:bodyPr/>
          <a:lstStyle>
            <a:lvl1pPr marL="239178" marR="0" indent="-239178" algn="l" defTabSz="609585" rtl="0" eaLnBrk="1" fontAlgn="auto" latinLnBrk="0" hangingPunct="1">
              <a:lnSpc>
                <a:spcPct val="90000"/>
              </a:lnSpc>
              <a:spcBef>
                <a:spcPct val="20000"/>
              </a:spcBef>
              <a:spcAft>
                <a:spcPts val="0"/>
              </a:spcAft>
              <a:buClrTx/>
              <a:buSzTx/>
              <a:buFont typeface="Lucida Grande"/>
              <a:buChar char="-"/>
              <a:tabLst/>
              <a:defRPr sz="2133">
                <a:solidFill>
                  <a:schemeClr val="tx1"/>
                </a:solidFill>
                <a:latin typeface="Georgia"/>
                <a:cs typeface="Georgia"/>
              </a:defRPr>
            </a:lvl1pPr>
            <a:lvl2pPr marL="474121" indent="-234945" algn="l">
              <a:lnSpc>
                <a:spcPct val="90000"/>
              </a:lnSpc>
              <a:spcBef>
                <a:spcPts val="800"/>
              </a:spcBef>
              <a:buFont typeface="Georgia" panose="02040502050405020303" pitchFamily="18" charset="0"/>
              <a:buChar char="–"/>
              <a:defRPr sz="1867">
                <a:solidFill>
                  <a:schemeClr val="tx1"/>
                </a:solidFill>
                <a:latin typeface="Georgia"/>
                <a:cs typeface="Georgia"/>
              </a:defRPr>
            </a:lvl2pPr>
            <a:lvl3pPr marL="713300" indent="-234945" algn="l" defTabSz="715415">
              <a:lnSpc>
                <a:spcPct val="90000"/>
              </a:lnSpc>
              <a:spcBef>
                <a:spcPts val="800"/>
              </a:spcBef>
              <a:buFont typeface="Georgia" panose="02040502050405020303" pitchFamily="18" charset="0"/>
              <a:buChar char="–"/>
              <a:defRPr sz="1600">
                <a:solidFill>
                  <a:schemeClr val="tx1"/>
                </a:solidFill>
                <a:latin typeface="Georgia"/>
                <a:cs typeface="Georgia"/>
              </a:defRPr>
            </a:lvl3pPr>
            <a:lvl4pPr marL="958827" indent="-234945" algn="l">
              <a:lnSpc>
                <a:spcPct val="90000"/>
              </a:lnSpc>
              <a:buFont typeface="Georgia" panose="02040502050405020303" pitchFamily="18" charset="0"/>
              <a:buChar char="–"/>
              <a:defRPr sz="1600">
                <a:solidFill>
                  <a:schemeClr val="tx1"/>
                </a:solidFill>
                <a:latin typeface="Georgia"/>
                <a:cs typeface="Georgia"/>
              </a:defRPr>
            </a:lvl4pPr>
            <a:lvl5pPr marL="143996" indent="-380990" algn="l">
              <a:buFont typeface="Arial"/>
              <a:buChar char="•"/>
              <a:defRPr sz="1867">
                <a:solidFill>
                  <a:schemeClr val="tx1"/>
                </a:solidFill>
                <a:latin typeface="Georgia"/>
                <a:cs typeface="Georgia"/>
              </a:defRPr>
            </a:lvl5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6" name="Picture 5">
            <a:extLst>
              <a:ext uri="{FF2B5EF4-FFF2-40B4-BE49-F238E27FC236}">
                <a16:creationId xmlns:a16="http://schemas.microsoft.com/office/drawing/2014/main" id="{8EFBC4A8-05F8-5843-9AE4-11FC19955AB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73908" y="6489700"/>
            <a:ext cx="962517" cy="181154"/>
          </a:xfrm>
          <a:prstGeom prst="rect">
            <a:avLst/>
          </a:prstGeom>
        </p:spPr>
      </p:pic>
    </p:spTree>
    <p:extLst>
      <p:ext uri="{BB962C8B-B14F-4D97-AF65-F5344CB8AC3E}">
        <p14:creationId xmlns:p14="http://schemas.microsoft.com/office/powerpoint/2010/main" val="2066282818"/>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tekstisivu TP">
    <p:bg>
      <p:bgPr>
        <a:solidFill>
          <a:schemeClr val="tx1"/>
        </a:soli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1055689" y="549275"/>
            <a:ext cx="10080624" cy="1152128"/>
          </a:xfrm>
          <a:prstGeom prst="rect">
            <a:avLst/>
          </a:prstGeom>
        </p:spPr>
        <p:txBody>
          <a:bodyPr/>
          <a:lstStyle>
            <a:lvl1pPr algn="l">
              <a:defRPr sz="3200">
                <a:solidFill>
                  <a:schemeClr val="bg1"/>
                </a:solidFill>
              </a:defRPr>
            </a:lvl1pPr>
          </a:lstStyle>
          <a:p>
            <a:r>
              <a:rPr lang="fi-FI"/>
              <a:t>Tekstikalvo + TP</a:t>
            </a:r>
            <a:endParaRPr lang="en-US"/>
          </a:p>
        </p:txBody>
      </p:sp>
      <p:sp>
        <p:nvSpPr>
          <p:cNvPr id="8" name="Text Placeholder 11"/>
          <p:cNvSpPr>
            <a:spLocks noGrp="1"/>
          </p:cNvSpPr>
          <p:nvPr>
            <p:ph type="body" sz="quarter" idx="20"/>
          </p:nvPr>
        </p:nvSpPr>
        <p:spPr>
          <a:xfrm>
            <a:off x="1055689" y="1700808"/>
            <a:ext cx="10080624" cy="4320480"/>
          </a:xfrm>
          <a:prstGeom prst="rect">
            <a:avLst/>
          </a:prstGeom>
        </p:spPr>
        <p:txBody>
          <a:bodyPr/>
          <a:lstStyle>
            <a:lvl1pPr marL="239178" marR="0" indent="-239178" algn="l" defTabSz="609585" rtl="0" eaLnBrk="1" fontAlgn="auto" latinLnBrk="0" hangingPunct="1">
              <a:lnSpc>
                <a:spcPct val="90000"/>
              </a:lnSpc>
              <a:spcBef>
                <a:spcPct val="20000"/>
              </a:spcBef>
              <a:spcAft>
                <a:spcPts val="0"/>
              </a:spcAft>
              <a:buClrTx/>
              <a:buSzTx/>
              <a:buFont typeface="Lucida Grande"/>
              <a:buChar char="-"/>
              <a:tabLst/>
              <a:defRPr sz="2133">
                <a:solidFill>
                  <a:schemeClr val="bg1"/>
                </a:solidFill>
                <a:latin typeface="Georgia"/>
                <a:cs typeface="Georgia"/>
              </a:defRPr>
            </a:lvl1pPr>
            <a:lvl2pPr marL="476239" indent="-237061" algn="l">
              <a:lnSpc>
                <a:spcPct val="90000"/>
              </a:lnSpc>
              <a:spcBef>
                <a:spcPts val="800"/>
              </a:spcBef>
              <a:buFont typeface="Georgia" panose="02040502050405020303" pitchFamily="18" charset="0"/>
              <a:buChar char="–"/>
              <a:defRPr sz="1867">
                <a:solidFill>
                  <a:schemeClr val="bg1"/>
                </a:solidFill>
                <a:latin typeface="Georgia"/>
                <a:cs typeface="Georgia"/>
              </a:defRPr>
            </a:lvl2pPr>
            <a:lvl3pPr marL="717533" indent="-228594" algn="l">
              <a:lnSpc>
                <a:spcPct val="90000"/>
              </a:lnSpc>
              <a:spcBef>
                <a:spcPts val="800"/>
              </a:spcBef>
              <a:buFont typeface="Georgia" panose="02040502050405020303" pitchFamily="18" charset="0"/>
              <a:buChar char="–"/>
              <a:defRPr sz="1600">
                <a:solidFill>
                  <a:schemeClr val="bg1"/>
                </a:solidFill>
                <a:latin typeface="Georgia"/>
                <a:cs typeface="Georgia"/>
              </a:defRPr>
            </a:lvl3pPr>
            <a:lvl4pPr marL="958827" indent="-228594" algn="l">
              <a:lnSpc>
                <a:spcPct val="90000"/>
              </a:lnSpc>
              <a:buFont typeface="Georgia" panose="02040502050405020303" pitchFamily="18" charset="0"/>
              <a:buChar char="–"/>
              <a:defRPr sz="1600">
                <a:solidFill>
                  <a:schemeClr val="bg1"/>
                </a:solidFill>
                <a:latin typeface="Georgia"/>
                <a:cs typeface="Georgia"/>
              </a:defRPr>
            </a:lvl4pPr>
            <a:lvl5pPr marL="143996" indent="-380990" algn="l">
              <a:buFont typeface="Arial"/>
              <a:buChar char="•"/>
              <a:defRPr sz="1867">
                <a:solidFill>
                  <a:schemeClr val="tx1"/>
                </a:solidFill>
                <a:latin typeface="Georgia"/>
                <a:cs typeface="Georgia"/>
              </a:defRPr>
            </a:lvl5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9" name="Picture 8">
            <a:extLst>
              <a:ext uri="{FF2B5EF4-FFF2-40B4-BE49-F238E27FC236}">
                <a16:creationId xmlns:a16="http://schemas.microsoft.com/office/drawing/2014/main" id="{884FCB64-D060-9148-BFDB-5C606D863F6A}"/>
              </a:ext>
            </a:extLst>
          </p:cNvPr>
          <p:cNvPicPr>
            <a:picLocks noChangeAspect="1"/>
          </p:cNvPicPr>
          <p:nvPr userDrawn="1"/>
        </p:nvPicPr>
        <p:blipFill>
          <a:blip r:embed="rId2"/>
          <a:stretch>
            <a:fillRect/>
          </a:stretch>
        </p:blipFill>
        <p:spPr>
          <a:xfrm>
            <a:off x="11073600" y="6490800"/>
            <a:ext cx="961200" cy="181192"/>
          </a:xfrm>
          <a:prstGeom prst="rect">
            <a:avLst/>
          </a:prstGeom>
        </p:spPr>
      </p:pic>
    </p:spTree>
    <p:extLst>
      <p:ext uri="{BB962C8B-B14F-4D97-AF65-F5344CB8AC3E}">
        <p14:creationId xmlns:p14="http://schemas.microsoft.com/office/powerpoint/2010/main" val="649867821"/>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fifti-fifti (musta lukittu)">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7FBD2C0-8EAE-6F49-80B2-BFD76295107D}"/>
              </a:ext>
            </a:extLst>
          </p:cNvPr>
          <p:cNvSpPr/>
          <p:nvPr userDrawn="1"/>
        </p:nvSpPr>
        <p:spPr>
          <a:xfrm>
            <a:off x="0" y="0"/>
            <a:ext cx="6096000" cy="685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8" name="Tekstin paikkamerkki 6"/>
          <p:cNvSpPr>
            <a:spLocks noGrp="1"/>
          </p:cNvSpPr>
          <p:nvPr>
            <p:ph type="body" sz="quarter" idx="11" hasCustomPrompt="1"/>
          </p:nvPr>
        </p:nvSpPr>
        <p:spPr>
          <a:xfrm>
            <a:off x="515938" y="548680"/>
            <a:ext cx="4859337" cy="1440458"/>
          </a:xfrm>
          <a:prstGeom prst="rect">
            <a:avLst/>
          </a:prstGeom>
        </p:spPr>
        <p:txBody>
          <a:bodyPr/>
          <a:lstStyle>
            <a:lvl1pPr marL="0" indent="0" algn="l">
              <a:lnSpc>
                <a:spcPct val="100000"/>
              </a:lnSpc>
              <a:spcBef>
                <a:spcPts val="0"/>
              </a:spcBef>
              <a:buFont typeface="Arial"/>
              <a:buNone/>
              <a:defRPr sz="2800" b="1">
                <a:solidFill>
                  <a:schemeClr val="bg1"/>
                </a:solidFill>
                <a:latin typeface="Arial Black"/>
                <a:cs typeface="Arial Black"/>
              </a:defRPr>
            </a:lvl1pPr>
            <a:lvl2pPr marL="380990" indent="-380990">
              <a:buFont typeface="Arial" panose="020B0604020202020204" pitchFamily="34" charset="0"/>
              <a:buChar char="•"/>
              <a:defRPr/>
            </a:lvl2pPr>
            <a:lvl3pPr marL="0" indent="0" algn="l">
              <a:spcBef>
                <a:spcPts val="0"/>
              </a:spcBef>
              <a:buFont typeface="Arial"/>
              <a:buNone/>
              <a:defRPr sz="2133"/>
            </a:lvl3pPr>
            <a:lvl4pPr marL="0" indent="0" algn="l">
              <a:spcBef>
                <a:spcPts val="0"/>
              </a:spcBef>
              <a:buFont typeface="Arial"/>
              <a:buNone/>
              <a:defRPr sz="2133"/>
            </a:lvl4pPr>
            <a:lvl5pPr marL="0" indent="0" algn="l">
              <a:spcBef>
                <a:spcPts val="0"/>
              </a:spcBef>
              <a:buFont typeface="Arial"/>
              <a:buNone/>
              <a:defRPr sz="2133"/>
            </a:lvl5pPr>
          </a:lstStyle>
          <a:p>
            <a:pPr lvl="0"/>
            <a:r>
              <a:rPr lang="fi-FI" err="1"/>
              <a:t>Fifti</a:t>
            </a:r>
            <a:r>
              <a:rPr lang="fi-FI"/>
              <a:t> otsikko mustalla taustalla</a:t>
            </a:r>
          </a:p>
        </p:txBody>
      </p:sp>
      <p:sp>
        <p:nvSpPr>
          <p:cNvPr id="6" name="Text Placeholder 11"/>
          <p:cNvSpPr>
            <a:spLocks noGrp="1"/>
          </p:cNvSpPr>
          <p:nvPr>
            <p:ph type="body" sz="quarter" idx="19"/>
          </p:nvPr>
        </p:nvSpPr>
        <p:spPr>
          <a:xfrm>
            <a:off x="515938" y="1989138"/>
            <a:ext cx="4859337" cy="4320182"/>
          </a:xfrm>
          <a:prstGeom prst="rect">
            <a:avLst/>
          </a:prstGeom>
        </p:spPr>
        <p:txBody>
          <a:bodyPr/>
          <a:lstStyle>
            <a:lvl1pPr marL="239178" marR="0" indent="-239178" algn="l" defTabSz="609585" rtl="0" eaLnBrk="1" fontAlgn="auto" latinLnBrk="0" hangingPunct="1">
              <a:lnSpc>
                <a:spcPct val="90000"/>
              </a:lnSpc>
              <a:spcBef>
                <a:spcPct val="20000"/>
              </a:spcBef>
              <a:spcAft>
                <a:spcPts val="0"/>
              </a:spcAft>
              <a:buClrTx/>
              <a:buSzTx/>
              <a:buFont typeface="Lucida Grande"/>
              <a:buChar char="-"/>
              <a:tabLst/>
              <a:defRPr sz="2133">
                <a:solidFill>
                  <a:schemeClr val="bg1"/>
                </a:solidFill>
                <a:latin typeface="Georgia"/>
                <a:cs typeface="Georgia"/>
              </a:defRPr>
            </a:lvl1pPr>
            <a:lvl2pPr marL="476239" indent="-237061" algn="l">
              <a:lnSpc>
                <a:spcPct val="90000"/>
              </a:lnSpc>
              <a:spcBef>
                <a:spcPts val="800"/>
              </a:spcBef>
              <a:buFont typeface="Georgia" panose="02040502050405020303" pitchFamily="18" charset="0"/>
              <a:buChar char="–"/>
              <a:defRPr sz="1867">
                <a:solidFill>
                  <a:schemeClr val="bg1"/>
                </a:solidFill>
                <a:latin typeface="Georgia"/>
                <a:cs typeface="Georgia"/>
              </a:defRPr>
            </a:lvl2pPr>
            <a:lvl3pPr marL="717533" indent="-228594" algn="l">
              <a:lnSpc>
                <a:spcPct val="90000"/>
              </a:lnSpc>
              <a:spcBef>
                <a:spcPts val="800"/>
              </a:spcBef>
              <a:buFont typeface="Georgia" panose="02040502050405020303" pitchFamily="18" charset="0"/>
              <a:buChar char="–"/>
              <a:defRPr sz="1600">
                <a:solidFill>
                  <a:schemeClr val="bg1"/>
                </a:solidFill>
                <a:latin typeface="Georgia"/>
                <a:cs typeface="Georgia"/>
              </a:defRPr>
            </a:lvl3pPr>
            <a:lvl4pPr marL="958827" indent="-228594" algn="l">
              <a:lnSpc>
                <a:spcPct val="90000"/>
              </a:lnSpc>
              <a:buFont typeface="Georgia" panose="02040502050405020303" pitchFamily="18" charset="0"/>
              <a:buChar char="–"/>
              <a:defRPr sz="1600">
                <a:solidFill>
                  <a:schemeClr val="bg1"/>
                </a:solidFill>
                <a:latin typeface="Georgia"/>
                <a:cs typeface="Georgia"/>
              </a:defRPr>
            </a:lvl4pPr>
            <a:lvl5pPr marL="143996" indent="-380990" algn="l">
              <a:buFont typeface="Arial"/>
              <a:buChar char="•"/>
              <a:defRPr sz="1867">
                <a:solidFill>
                  <a:schemeClr val="tx1"/>
                </a:solidFill>
                <a:latin typeface="Georgia"/>
                <a:cs typeface="Georgia"/>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Text Placeholder 8"/>
          <p:cNvSpPr>
            <a:spLocks noGrp="1"/>
          </p:cNvSpPr>
          <p:nvPr>
            <p:ph type="body" sz="quarter" idx="17" hasCustomPrompt="1"/>
          </p:nvPr>
        </p:nvSpPr>
        <p:spPr>
          <a:xfrm>
            <a:off x="6816725" y="548682"/>
            <a:ext cx="4859337" cy="1440456"/>
          </a:xfrm>
          <a:prstGeom prst="rect">
            <a:avLst/>
          </a:prstGeom>
        </p:spPr>
        <p:txBody>
          <a:bodyPr/>
          <a:lstStyle>
            <a:lvl1pPr marL="0" indent="0" algn="l">
              <a:buNone/>
              <a:defRPr sz="2800" b="1">
                <a:solidFill>
                  <a:schemeClr val="tx1"/>
                </a:solidFill>
                <a:latin typeface="Arial Black"/>
                <a:cs typeface="Arial Black"/>
              </a:defRPr>
            </a:lvl1pPr>
          </a:lstStyle>
          <a:p>
            <a:pPr lvl="0"/>
            <a:r>
              <a:rPr lang="fi-FI" err="1"/>
              <a:t>Fifti</a:t>
            </a:r>
            <a:r>
              <a:rPr lang="fi-FI"/>
              <a:t> otsikko vaalealla taustalla</a:t>
            </a:r>
          </a:p>
        </p:txBody>
      </p:sp>
      <p:pic>
        <p:nvPicPr>
          <p:cNvPr id="11" name="Picture 10">
            <a:extLst>
              <a:ext uri="{FF2B5EF4-FFF2-40B4-BE49-F238E27FC236}">
                <a16:creationId xmlns:a16="http://schemas.microsoft.com/office/drawing/2014/main" id="{0DB3CB5C-22E9-4042-92EE-7C27EA358EA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73908" y="6489700"/>
            <a:ext cx="962517" cy="181154"/>
          </a:xfrm>
          <a:prstGeom prst="rect">
            <a:avLst/>
          </a:prstGeom>
        </p:spPr>
      </p:pic>
      <p:sp>
        <p:nvSpPr>
          <p:cNvPr id="14" name="Text Placeholder 11">
            <a:extLst>
              <a:ext uri="{FF2B5EF4-FFF2-40B4-BE49-F238E27FC236}">
                <a16:creationId xmlns:a16="http://schemas.microsoft.com/office/drawing/2014/main" id="{47F9C5A6-7052-CE41-8D32-DE7769D502D4}"/>
              </a:ext>
            </a:extLst>
          </p:cNvPr>
          <p:cNvSpPr>
            <a:spLocks noGrp="1"/>
          </p:cNvSpPr>
          <p:nvPr>
            <p:ph type="body" sz="quarter" idx="20"/>
          </p:nvPr>
        </p:nvSpPr>
        <p:spPr>
          <a:xfrm>
            <a:off x="6816080" y="1989138"/>
            <a:ext cx="4859983" cy="4320182"/>
          </a:xfrm>
          <a:prstGeom prst="rect">
            <a:avLst/>
          </a:prstGeom>
        </p:spPr>
        <p:txBody>
          <a:bodyPr/>
          <a:lstStyle>
            <a:lvl1pPr marL="239178" marR="0" indent="-239178" algn="l" defTabSz="609585" rtl="0" eaLnBrk="1" fontAlgn="auto" latinLnBrk="0" hangingPunct="1">
              <a:lnSpc>
                <a:spcPct val="90000"/>
              </a:lnSpc>
              <a:spcBef>
                <a:spcPct val="20000"/>
              </a:spcBef>
              <a:spcAft>
                <a:spcPts val="0"/>
              </a:spcAft>
              <a:buClrTx/>
              <a:buSzTx/>
              <a:buFont typeface="Lucida Grande"/>
              <a:buChar char="-"/>
              <a:tabLst/>
              <a:defRPr sz="2133">
                <a:solidFill>
                  <a:schemeClr val="tx1"/>
                </a:solidFill>
                <a:latin typeface="Georgia"/>
                <a:cs typeface="Georgia"/>
              </a:defRPr>
            </a:lvl1pPr>
            <a:lvl2pPr marL="476239" indent="-237061" algn="l">
              <a:lnSpc>
                <a:spcPct val="90000"/>
              </a:lnSpc>
              <a:spcBef>
                <a:spcPts val="800"/>
              </a:spcBef>
              <a:buFont typeface="Georgia" panose="02040502050405020303" pitchFamily="18" charset="0"/>
              <a:buChar char="–"/>
              <a:defRPr sz="1867">
                <a:solidFill>
                  <a:schemeClr val="tx1"/>
                </a:solidFill>
                <a:latin typeface="Georgia"/>
                <a:cs typeface="Georgia"/>
              </a:defRPr>
            </a:lvl2pPr>
            <a:lvl3pPr marL="717533" indent="-228594" algn="l">
              <a:lnSpc>
                <a:spcPct val="90000"/>
              </a:lnSpc>
              <a:spcBef>
                <a:spcPts val="800"/>
              </a:spcBef>
              <a:buFont typeface="Georgia" panose="02040502050405020303" pitchFamily="18" charset="0"/>
              <a:buChar char="–"/>
              <a:defRPr sz="1600">
                <a:solidFill>
                  <a:schemeClr val="tx1"/>
                </a:solidFill>
                <a:latin typeface="Georgia"/>
                <a:cs typeface="Georgia"/>
              </a:defRPr>
            </a:lvl3pPr>
            <a:lvl4pPr marL="958827" indent="-228594" algn="l">
              <a:lnSpc>
                <a:spcPct val="90000"/>
              </a:lnSpc>
              <a:buFont typeface="Georgia" panose="02040502050405020303" pitchFamily="18" charset="0"/>
              <a:buChar char="–"/>
              <a:defRPr sz="1600">
                <a:solidFill>
                  <a:schemeClr val="tx1"/>
                </a:solidFill>
                <a:latin typeface="Georgia"/>
                <a:cs typeface="Georgia"/>
              </a:defRPr>
            </a:lvl4pPr>
            <a:lvl5pPr marL="143996" indent="-380990" algn="l">
              <a:buFont typeface="Arial"/>
              <a:buChar char="•"/>
              <a:defRPr sz="1867">
                <a:solidFill>
                  <a:schemeClr val="tx1"/>
                </a:solidFill>
                <a:latin typeface="Georgia"/>
                <a:cs typeface="Georgia"/>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517539344"/>
      </p:ext>
    </p:extLst>
  </p:cSld>
  <p:clrMapOvr>
    <a:masterClrMapping/>
  </p:clrMapOvr>
  <p:extLst>
    <p:ext uri="{DCECCB84-F9BA-43D5-87BE-67443E8EF086}">
      <p15:sldGuideLst xmlns:p15="http://schemas.microsoft.com/office/powerpoint/2012/main">
        <p15:guide id="1" pos="325">
          <p15:clr>
            <a:srgbClr val="FBAE40"/>
          </p15:clr>
        </p15:guide>
        <p15:guide id="2" pos="7355">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erusotsikko TP">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1055688" y="2746473"/>
            <a:ext cx="10080626" cy="682527"/>
          </a:xfrm>
          <a:prstGeom prst="rect">
            <a:avLst/>
          </a:prstGeom>
        </p:spPr>
        <p:txBody>
          <a:bodyPr anchor="b"/>
          <a:lstStyle>
            <a:lvl1pPr algn="l">
              <a:lnSpc>
                <a:spcPct val="90000"/>
              </a:lnSpc>
              <a:defRPr sz="5400">
                <a:solidFill>
                  <a:schemeClr val="bg1"/>
                </a:solidFill>
              </a:defRPr>
            </a:lvl1pPr>
          </a:lstStyle>
          <a:p>
            <a:r>
              <a:rPr lang="fi-FI"/>
              <a:t>Perusotsikko + TP</a:t>
            </a:r>
            <a:endParaRPr lang="en-US"/>
          </a:p>
        </p:txBody>
      </p:sp>
      <p:sp>
        <p:nvSpPr>
          <p:cNvPr id="10" name="Text Placeholder 3"/>
          <p:cNvSpPr>
            <a:spLocks noGrp="1"/>
          </p:cNvSpPr>
          <p:nvPr>
            <p:ph type="body" sz="quarter" idx="14"/>
          </p:nvPr>
        </p:nvSpPr>
        <p:spPr>
          <a:xfrm>
            <a:off x="1055688" y="3669241"/>
            <a:ext cx="10080625" cy="480484"/>
          </a:xfrm>
          <a:prstGeom prst="rect">
            <a:avLst/>
          </a:prstGeom>
        </p:spPr>
        <p:txBody>
          <a:bodyPr/>
          <a:lstStyle>
            <a:lvl1pPr marL="0" indent="0" algn="l">
              <a:buNone/>
              <a:defRPr>
                <a:solidFill>
                  <a:schemeClr val="bg1"/>
                </a:solidFill>
              </a:defRPr>
            </a:lvl1pPr>
            <a:lvl2pPr algn="l">
              <a:defRPr/>
            </a:lvl2pPr>
            <a:lvl3pPr algn="l">
              <a:defRPr/>
            </a:lvl3pPr>
            <a:lvl4pPr algn="l">
              <a:defRPr/>
            </a:lvl4pPr>
            <a:lvl5pPr algn="l">
              <a:defRPr/>
            </a:lvl5pPr>
          </a:lstStyle>
          <a:p>
            <a:pPr lvl="0"/>
            <a:r>
              <a:rPr lang="fi-FI"/>
              <a:t>Muokkaa tekstin perustyylejä napsauttamalla</a:t>
            </a:r>
          </a:p>
        </p:txBody>
      </p:sp>
      <p:pic>
        <p:nvPicPr>
          <p:cNvPr id="4" name="Picture 3">
            <a:extLst>
              <a:ext uri="{FF2B5EF4-FFF2-40B4-BE49-F238E27FC236}">
                <a16:creationId xmlns:a16="http://schemas.microsoft.com/office/drawing/2014/main" id="{3740DC61-7EEF-9645-9B9C-3EEE1AD26D2C}"/>
              </a:ext>
            </a:extLst>
          </p:cNvPr>
          <p:cNvPicPr>
            <a:picLocks noChangeAspect="1"/>
          </p:cNvPicPr>
          <p:nvPr userDrawn="1"/>
        </p:nvPicPr>
        <p:blipFill>
          <a:blip r:embed="rId2"/>
          <a:stretch>
            <a:fillRect/>
          </a:stretch>
        </p:blipFill>
        <p:spPr>
          <a:xfrm>
            <a:off x="11073600" y="6490800"/>
            <a:ext cx="961200" cy="181192"/>
          </a:xfrm>
          <a:prstGeom prst="rect">
            <a:avLst/>
          </a:prstGeom>
        </p:spPr>
      </p:pic>
      <p:sp>
        <p:nvSpPr>
          <p:cNvPr id="6" name="Text Placeholder 3">
            <a:extLst>
              <a:ext uri="{FF2B5EF4-FFF2-40B4-BE49-F238E27FC236}">
                <a16:creationId xmlns:a16="http://schemas.microsoft.com/office/drawing/2014/main" id="{ACF2E1BD-1EBD-D043-8547-BA8227972EB6}"/>
              </a:ext>
            </a:extLst>
          </p:cNvPr>
          <p:cNvSpPr>
            <a:spLocks noGrp="1"/>
          </p:cNvSpPr>
          <p:nvPr>
            <p:ph type="body" sz="quarter" idx="15" hasCustomPrompt="1"/>
          </p:nvPr>
        </p:nvSpPr>
        <p:spPr>
          <a:xfrm>
            <a:off x="155575" y="6321168"/>
            <a:ext cx="1439465" cy="337063"/>
          </a:xfrm>
          <a:prstGeom prst="rect">
            <a:avLst/>
          </a:prstGeom>
        </p:spPr>
        <p:txBody>
          <a:bodyPr anchor="b"/>
          <a:lstStyle>
            <a:lvl1pPr marL="0" indent="0" algn="l">
              <a:buNone/>
              <a:defRPr sz="1800">
                <a:solidFill>
                  <a:schemeClr val="bg1"/>
                </a:solidFill>
              </a:defRPr>
            </a:lvl1pPr>
            <a:lvl2pPr algn="l">
              <a:defRPr/>
            </a:lvl2pPr>
            <a:lvl3pPr algn="l">
              <a:defRPr/>
            </a:lvl3pPr>
            <a:lvl4pPr algn="l">
              <a:defRPr/>
            </a:lvl4pPr>
            <a:lvl5pPr algn="l">
              <a:defRPr/>
            </a:lvl5pPr>
          </a:lstStyle>
          <a:p>
            <a:pPr lvl="0"/>
            <a:r>
              <a:rPr lang="fi-FI"/>
              <a:t>pvm</a:t>
            </a:r>
          </a:p>
        </p:txBody>
      </p:sp>
    </p:spTree>
    <p:extLst>
      <p:ext uri="{BB962C8B-B14F-4D97-AF65-F5344CB8AC3E}">
        <p14:creationId xmlns:p14="http://schemas.microsoft.com/office/powerpoint/2010/main" val="4291117039"/>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fifiti-fifti 2 (musta lukittu)">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7A240A0-EC0C-F849-919E-726CBE055A36}"/>
              </a:ext>
            </a:extLst>
          </p:cNvPr>
          <p:cNvSpPr/>
          <p:nvPr userDrawn="1"/>
        </p:nvSpPr>
        <p:spPr>
          <a:xfrm>
            <a:off x="6096000" y="0"/>
            <a:ext cx="6096000" cy="685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8" name="Tekstin paikkamerkki 6"/>
          <p:cNvSpPr>
            <a:spLocks noGrp="1"/>
          </p:cNvSpPr>
          <p:nvPr>
            <p:ph type="body" sz="quarter" idx="11"/>
          </p:nvPr>
        </p:nvSpPr>
        <p:spPr>
          <a:xfrm>
            <a:off x="515938" y="548680"/>
            <a:ext cx="4859337" cy="1248139"/>
          </a:xfrm>
          <a:prstGeom prst="rect">
            <a:avLst/>
          </a:prstGeom>
        </p:spPr>
        <p:txBody>
          <a:bodyPr/>
          <a:lstStyle>
            <a:lvl1pPr marL="0" indent="0" algn="l">
              <a:lnSpc>
                <a:spcPct val="100000"/>
              </a:lnSpc>
              <a:spcBef>
                <a:spcPts val="0"/>
              </a:spcBef>
              <a:buFont typeface="Arial"/>
              <a:buNone/>
              <a:defRPr sz="2800" b="1">
                <a:latin typeface="Arial Black"/>
                <a:cs typeface="Arial Black"/>
              </a:defRPr>
            </a:lvl1pPr>
            <a:lvl2pPr marL="380990" indent="-380990">
              <a:buFont typeface="Arial" panose="020B0604020202020204" pitchFamily="34" charset="0"/>
              <a:buChar char="•"/>
              <a:defRPr/>
            </a:lvl2pPr>
            <a:lvl3pPr marL="0" indent="0" algn="l">
              <a:spcBef>
                <a:spcPts val="0"/>
              </a:spcBef>
              <a:buFont typeface="Arial"/>
              <a:buNone/>
              <a:defRPr sz="2133"/>
            </a:lvl3pPr>
            <a:lvl4pPr marL="0" indent="0" algn="l">
              <a:spcBef>
                <a:spcPts val="0"/>
              </a:spcBef>
              <a:buFont typeface="Arial"/>
              <a:buNone/>
              <a:defRPr sz="2133"/>
            </a:lvl4pPr>
            <a:lvl5pPr marL="0" indent="0" algn="l">
              <a:spcBef>
                <a:spcPts val="0"/>
              </a:spcBef>
              <a:buFont typeface="Arial"/>
              <a:buNone/>
              <a:defRPr sz="2133"/>
            </a:lvl5pPr>
          </a:lstStyle>
          <a:p>
            <a:pPr lvl="0"/>
            <a:r>
              <a:rPr lang="en-US"/>
              <a:t>Click to edit Master text styles</a:t>
            </a:r>
          </a:p>
        </p:txBody>
      </p:sp>
      <p:sp>
        <p:nvSpPr>
          <p:cNvPr id="10" name="Text Placeholder 11"/>
          <p:cNvSpPr>
            <a:spLocks noGrp="1"/>
          </p:cNvSpPr>
          <p:nvPr>
            <p:ph type="body" sz="quarter" idx="19"/>
          </p:nvPr>
        </p:nvSpPr>
        <p:spPr>
          <a:xfrm>
            <a:off x="515938" y="1989138"/>
            <a:ext cx="4859337" cy="4320182"/>
          </a:xfrm>
          <a:prstGeom prst="rect">
            <a:avLst/>
          </a:prstGeom>
        </p:spPr>
        <p:txBody>
          <a:bodyPr/>
          <a:lstStyle>
            <a:lvl1pPr marL="239178" marR="0" indent="-239178" algn="l" defTabSz="609585" rtl="0" eaLnBrk="1" fontAlgn="auto" latinLnBrk="0" hangingPunct="1">
              <a:lnSpc>
                <a:spcPct val="90000"/>
              </a:lnSpc>
              <a:spcBef>
                <a:spcPct val="20000"/>
              </a:spcBef>
              <a:spcAft>
                <a:spcPts val="0"/>
              </a:spcAft>
              <a:buClrTx/>
              <a:buSzTx/>
              <a:buFont typeface="Lucida Grande"/>
              <a:buChar char="-"/>
              <a:tabLst/>
              <a:defRPr sz="2133">
                <a:solidFill>
                  <a:schemeClr val="tx1"/>
                </a:solidFill>
                <a:latin typeface="Georgia"/>
                <a:cs typeface="Georgia"/>
              </a:defRPr>
            </a:lvl1pPr>
            <a:lvl2pPr marL="476239" indent="-237061" algn="l">
              <a:lnSpc>
                <a:spcPct val="90000"/>
              </a:lnSpc>
              <a:spcBef>
                <a:spcPts val="800"/>
              </a:spcBef>
              <a:buFont typeface="Georgia" panose="02040502050405020303" pitchFamily="18" charset="0"/>
              <a:buChar char="–"/>
              <a:defRPr sz="1867">
                <a:solidFill>
                  <a:schemeClr val="tx1"/>
                </a:solidFill>
                <a:latin typeface="Georgia"/>
                <a:cs typeface="Georgia"/>
              </a:defRPr>
            </a:lvl2pPr>
            <a:lvl3pPr marL="717533" indent="-228594" algn="l" defTabSz="715415">
              <a:lnSpc>
                <a:spcPct val="90000"/>
              </a:lnSpc>
              <a:spcBef>
                <a:spcPts val="800"/>
              </a:spcBef>
              <a:buFont typeface="Georgia" panose="02040502050405020303" pitchFamily="18" charset="0"/>
              <a:buChar char="–"/>
              <a:defRPr sz="1600">
                <a:solidFill>
                  <a:schemeClr val="tx1"/>
                </a:solidFill>
                <a:latin typeface="Georgia"/>
                <a:cs typeface="Georgia"/>
              </a:defRPr>
            </a:lvl3pPr>
            <a:lvl4pPr marL="958827" indent="-228594" algn="l">
              <a:lnSpc>
                <a:spcPct val="90000"/>
              </a:lnSpc>
              <a:buFont typeface="Georgia" panose="02040502050405020303" pitchFamily="18" charset="0"/>
              <a:buChar char="–"/>
              <a:defRPr sz="1600">
                <a:solidFill>
                  <a:schemeClr val="tx1"/>
                </a:solidFill>
                <a:latin typeface="Georgia"/>
                <a:cs typeface="Georgia"/>
              </a:defRPr>
            </a:lvl4pPr>
            <a:lvl5pPr marL="143996" indent="-380990" algn="l">
              <a:buFont typeface="Arial"/>
              <a:buChar char="•"/>
              <a:defRPr sz="1867">
                <a:solidFill>
                  <a:schemeClr val="tx1"/>
                </a:solidFill>
                <a:latin typeface="Georgia"/>
                <a:cs typeface="Georgia"/>
              </a:defRPr>
            </a:lvl5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11" name="Picture 10">
            <a:extLst>
              <a:ext uri="{FF2B5EF4-FFF2-40B4-BE49-F238E27FC236}">
                <a16:creationId xmlns:a16="http://schemas.microsoft.com/office/drawing/2014/main" id="{5FCF7963-2318-CC45-A900-02136CBD6A61}"/>
              </a:ext>
            </a:extLst>
          </p:cNvPr>
          <p:cNvPicPr>
            <a:picLocks noChangeAspect="1"/>
          </p:cNvPicPr>
          <p:nvPr userDrawn="1"/>
        </p:nvPicPr>
        <p:blipFill>
          <a:blip r:embed="rId2"/>
          <a:stretch>
            <a:fillRect/>
          </a:stretch>
        </p:blipFill>
        <p:spPr>
          <a:xfrm>
            <a:off x="11073600" y="6490800"/>
            <a:ext cx="961200" cy="181192"/>
          </a:xfrm>
          <a:prstGeom prst="rect">
            <a:avLst/>
          </a:prstGeom>
        </p:spPr>
      </p:pic>
      <p:sp>
        <p:nvSpPr>
          <p:cNvPr id="12" name="Tekstin paikkamerkki 6">
            <a:extLst>
              <a:ext uri="{FF2B5EF4-FFF2-40B4-BE49-F238E27FC236}">
                <a16:creationId xmlns:a16="http://schemas.microsoft.com/office/drawing/2014/main" id="{1961626C-30E4-2049-AE46-DD755FE5AE68}"/>
              </a:ext>
            </a:extLst>
          </p:cNvPr>
          <p:cNvSpPr>
            <a:spLocks noGrp="1"/>
          </p:cNvSpPr>
          <p:nvPr>
            <p:ph type="body" sz="quarter" idx="20"/>
          </p:nvPr>
        </p:nvSpPr>
        <p:spPr>
          <a:xfrm>
            <a:off x="6816080" y="548680"/>
            <a:ext cx="4859983" cy="1248139"/>
          </a:xfrm>
          <a:prstGeom prst="rect">
            <a:avLst/>
          </a:prstGeom>
        </p:spPr>
        <p:txBody>
          <a:bodyPr/>
          <a:lstStyle>
            <a:lvl1pPr marL="0" indent="0" algn="l">
              <a:lnSpc>
                <a:spcPct val="100000"/>
              </a:lnSpc>
              <a:spcBef>
                <a:spcPts val="0"/>
              </a:spcBef>
              <a:buFont typeface="Arial"/>
              <a:buNone/>
              <a:defRPr sz="2800" b="1">
                <a:solidFill>
                  <a:schemeClr val="bg1"/>
                </a:solidFill>
                <a:latin typeface="Arial Black"/>
                <a:cs typeface="Arial Black"/>
              </a:defRPr>
            </a:lvl1pPr>
            <a:lvl2pPr marL="380990" indent="-380990">
              <a:buFont typeface="Arial" panose="020B0604020202020204" pitchFamily="34" charset="0"/>
              <a:buChar char="•"/>
              <a:defRPr/>
            </a:lvl2pPr>
            <a:lvl3pPr marL="0" indent="0" algn="l">
              <a:spcBef>
                <a:spcPts val="0"/>
              </a:spcBef>
              <a:buFont typeface="Arial"/>
              <a:buNone/>
              <a:defRPr sz="2133"/>
            </a:lvl3pPr>
            <a:lvl4pPr marL="0" indent="0" algn="l">
              <a:spcBef>
                <a:spcPts val="0"/>
              </a:spcBef>
              <a:buFont typeface="Arial"/>
              <a:buNone/>
              <a:defRPr sz="2133"/>
            </a:lvl4pPr>
            <a:lvl5pPr marL="0" indent="0" algn="l">
              <a:spcBef>
                <a:spcPts val="0"/>
              </a:spcBef>
              <a:buFont typeface="Arial"/>
              <a:buNone/>
              <a:defRPr sz="2133"/>
            </a:lvl5pPr>
          </a:lstStyle>
          <a:p>
            <a:pPr lvl="0"/>
            <a:r>
              <a:rPr lang="en-US"/>
              <a:t>Click to edit Master text styles</a:t>
            </a:r>
          </a:p>
        </p:txBody>
      </p:sp>
      <p:sp>
        <p:nvSpPr>
          <p:cNvPr id="13" name="Text Placeholder 11">
            <a:extLst>
              <a:ext uri="{FF2B5EF4-FFF2-40B4-BE49-F238E27FC236}">
                <a16:creationId xmlns:a16="http://schemas.microsoft.com/office/drawing/2014/main" id="{6C0B2B0D-7643-4340-BA07-93F51A1FD740}"/>
              </a:ext>
            </a:extLst>
          </p:cNvPr>
          <p:cNvSpPr>
            <a:spLocks noGrp="1"/>
          </p:cNvSpPr>
          <p:nvPr>
            <p:ph type="body" sz="quarter" idx="21"/>
          </p:nvPr>
        </p:nvSpPr>
        <p:spPr>
          <a:xfrm>
            <a:off x="6816080" y="1989138"/>
            <a:ext cx="4859983" cy="4320182"/>
          </a:xfrm>
          <a:prstGeom prst="rect">
            <a:avLst/>
          </a:prstGeom>
        </p:spPr>
        <p:txBody>
          <a:bodyPr/>
          <a:lstStyle>
            <a:lvl1pPr marL="239178" marR="0" indent="-239178" algn="l" defTabSz="609585" rtl="0" eaLnBrk="1" fontAlgn="auto" latinLnBrk="0" hangingPunct="1">
              <a:lnSpc>
                <a:spcPct val="90000"/>
              </a:lnSpc>
              <a:spcBef>
                <a:spcPct val="20000"/>
              </a:spcBef>
              <a:spcAft>
                <a:spcPts val="0"/>
              </a:spcAft>
              <a:buClrTx/>
              <a:buSzTx/>
              <a:buFont typeface="Lucida Grande"/>
              <a:buChar char="-"/>
              <a:tabLst/>
              <a:defRPr sz="2133">
                <a:solidFill>
                  <a:schemeClr val="bg1"/>
                </a:solidFill>
                <a:latin typeface="Georgia"/>
                <a:cs typeface="Georgia"/>
              </a:defRPr>
            </a:lvl1pPr>
            <a:lvl2pPr marL="476239" indent="-237061" algn="l">
              <a:lnSpc>
                <a:spcPct val="90000"/>
              </a:lnSpc>
              <a:spcBef>
                <a:spcPts val="800"/>
              </a:spcBef>
              <a:buFont typeface="Georgia" panose="02040502050405020303" pitchFamily="18" charset="0"/>
              <a:buChar char="–"/>
              <a:defRPr sz="1867">
                <a:solidFill>
                  <a:schemeClr val="bg1"/>
                </a:solidFill>
                <a:latin typeface="Georgia"/>
                <a:cs typeface="Georgia"/>
              </a:defRPr>
            </a:lvl2pPr>
            <a:lvl3pPr marL="717533" indent="-228594" algn="l" defTabSz="715415">
              <a:lnSpc>
                <a:spcPct val="90000"/>
              </a:lnSpc>
              <a:spcBef>
                <a:spcPts val="800"/>
              </a:spcBef>
              <a:buFont typeface="Georgia" panose="02040502050405020303" pitchFamily="18" charset="0"/>
              <a:buChar char="–"/>
              <a:defRPr sz="1600">
                <a:solidFill>
                  <a:schemeClr val="bg1"/>
                </a:solidFill>
                <a:latin typeface="Georgia"/>
                <a:cs typeface="Georgia"/>
              </a:defRPr>
            </a:lvl3pPr>
            <a:lvl4pPr marL="958827" indent="-228594" algn="l">
              <a:lnSpc>
                <a:spcPct val="90000"/>
              </a:lnSpc>
              <a:buFont typeface="Georgia" panose="02040502050405020303" pitchFamily="18" charset="0"/>
              <a:buChar char="–"/>
              <a:defRPr sz="1600">
                <a:solidFill>
                  <a:schemeClr val="bg1"/>
                </a:solidFill>
                <a:latin typeface="Georgia"/>
                <a:cs typeface="Georgia"/>
              </a:defRPr>
            </a:lvl4pPr>
            <a:lvl5pPr marL="143996" indent="-380990" algn="l">
              <a:buFont typeface="Arial"/>
              <a:buChar char="•"/>
              <a:defRPr sz="1867">
                <a:solidFill>
                  <a:schemeClr val="tx1"/>
                </a:solidFill>
                <a:latin typeface="Georgia"/>
                <a:cs typeface="Georgia"/>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212889157"/>
      </p:ext>
    </p:extLst>
  </p:cSld>
  <p:clrMapOvr>
    <a:masterClrMapping/>
  </p:clrMapOvr>
  <p:extLst>
    <p:ext uri="{DCECCB84-F9BA-43D5-87BE-67443E8EF086}">
      <p15:sldGuideLst xmlns:p15="http://schemas.microsoft.com/office/powerpoint/2012/main">
        <p15:guide id="1" pos="325">
          <p15:clr>
            <a:srgbClr val="FBAE40"/>
          </p15:clr>
        </p15:guide>
        <p15:guide id="2" pos="7355">
          <p15:clr>
            <a:srgbClr val="FBAE40"/>
          </p15:clr>
        </p15:guide>
      </p15:sldGuideLst>
    </p:ext>
  </p:extLst>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luettelo VP">
    <p:spTree>
      <p:nvGrpSpPr>
        <p:cNvPr id="1" name=""/>
        <p:cNvGrpSpPr/>
        <p:nvPr/>
      </p:nvGrpSpPr>
      <p:grpSpPr>
        <a:xfrm>
          <a:off x="0" y="0"/>
          <a:ext cx="0" cy="0"/>
          <a:chOff x="0" y="0"/>
          <a:chExt cx="0" cy="0"/>
        </a:xfrm>
      </p:grpSpPr>
      <p:sp>
        <p:nvSpPr>
          <p:cNvPr id="2" name="Title 1"/>
          <p:cNvSpPr>
            <a:spLocks noGrp="1"/>
          </p:cNvSpPr>
          <p:nvPr>
            <p:ph type="title"/>
          </p:nvPr>
        </p:nvSpPr>
        <p:spPr>
          <a:xfrm>
            <a:off x="1055688" y="548681"/>
            <a:ext cx="10080625" cy="1078364"/>
          </a:xfrm>
          <a:prstGeom prst="rect">
            <a:avLst/>
          </a:prstGeom>
        </p:spPr>
        <p:txBody>
          <a:bodyPr anchor="t"/>
          <a:lstStyle>
            <a:lvl1pPr algn="l">
              <a:defRPr sz="3200"/>
            </a:lvl1pPr>
          </a:lstStyle>
          <a:p>
            <a:r>
              <a:rPr lang="en-US"/>
              <a:t>Click to edit Master title style</a:t>
            </a:r>
          </a:p>
        </p:txBody>
      </p:sp>
      <p:sp>
        <p:nvSpPr>
          <p:cNvPr id="34" name="Text Placeholder 33"/>
          <p:cNvSpPr>
            <a:spLocks noGrp="1"/>
          </p:cNvSpPr>
          <p:nvPr userDrawn="1">
            <p:ph type="body" sz="quarter" idx="13"/>
          </p:nvPr>
        </p:nvSpPr>
        <p:spPr>
          <a:xfrm>
            <a:off x="1775805" y="1605095"/>
            <a:ext cx="9360508" cy="768085"/>
          </a:xfrm>
          <a:prstGeom prst="rect">
            <a:avLst/>
          </a:prstGeom>
        </p:spPr>
        <p:txBody>
          <a:bodyPr anchor="ctr"/>
          <a:lstStyle>
            <a:lvl1pPr marL="0" indent="0" algn="l">
              <a:buNone/>
              <a:defRPr sz="2133" b="0" i="0">
                <a:latin typeface="Georgia"/>
                <a:cs typeface="Georgia"/>
              </a:defRPr>
            </a:lvl1pPr>
            <a:lvl2pPr algn="l">
              <a:defRPr sz="1867" b="1" i="0">
                <a:latin typeface="Arial"/>
                <a:cs typeface="Arial"/>
              </a:defRPr>
            </a:lvl2pPr>
            <a:lvl3pPr algn="l">
              <a:defRPr sz="1867" b="1" i="0">
                <a:latin typeface="Arial"/>
                <a:cs typeface="Arial"/>
              </a:defRPr>
            </a:lvl3pPr>
            <a:lvl4pPr algn="l">
              <a:defRPr sz="1867" b="1" i="0">
                <a:latin typeface="Arial"/>
                <a:cs typeface="Arial"/>
              </a:defRPr>
            </a:lvl4pPr>
            <a:lvl5pPr algn="l">
              <a:defRPr sz="1867" b="1" i="0">
                <a:latin typeface="Arial"/>
                <a:cs typeface="Arial"/>
              </a:defRPr>
            </a:lvl5pPr>
          </a:lstStyle>
          <a:p>
            <a:pPr lvl="0"/>
            <a:r>
              <a:rPr lang="en-US"/>
              <a:t>Click to edit Master text styles</a:t>
            </a:r>
          </a:p>
        </p:txBody>
      </p:sp>
      <p:sp>
        <p:nvSpPr>
          <p:cNvPr id="35" name="Text Placeholder 33"/>
          <p:cNvSpPr>
            <a:spLocks noGrp="1"/>
          </p:cNvSpPr>
          <p:nvPr userDrawn="1">
            <p:ph type="body" sz="quarter" idx="14"/>
          </p:nvPr>
        </p:nvSpPr>
        <p:spPr>
          <a:xfrm>
            <a:off x="1774826" y="2506683"/>
            <a:ext cx="9361488" cy="766399"/>
          </a:xfrm>
          <a:prstGeom prst="rect">
            <a:avLst/>
          </a:prstGeom>
        </p:spPr>
        <p:txBody>
          <a:bodyPr anchor="ctr"/>
          <a:lstStyle>
            <a:lvl1pPr marL="0" indent="0" algn="l">
              <a:buNone/>
              <a:defRPr lang="fi-FI" sz="2133" b="0" i="0" kern="1200" dirty="0" err="1">
                <a:solidFill>
                  <a:schemeClr val="tx1"/>
                </a:solidFill>
                <a:latin typeface="Georgia"/>
                <a:ea typeface="+mn-ea"/>
                <a:cs typeface="Georgia"/>
              </a:defRPr>
            </a:lvl1pPr>
            <a:lvl2pPr algn="l">
              <a:defRPr sz="1867" b="1" i="0">
                <a:latin typeface="Arial"/>
                <a:cs typeface="Arial"/>
              </a:defRPr>
            </a:lvl2pPr>
            <a:lvl3pPr algn="l">
              <a:defRPr sz="1867" b="1" i="0">
                <a:latin typeface="Arial"/>
                <a:cs typeface="Arial"/>
              </a:defRPr>
            </a:lvl3pPr>
            <a:lvl4pPr algn="l">
              <a:defRPr sz="1867" b="1" i="0">
                <a:latin typeface="Arial"/>
                <a:cs typeface="Arial"/>
              </a:defRPr>
            </a:lvl4pPr>
            <a:lvl5pPr algn="l">
              <a:defRPr sz="1867" b="1" i="0">
                <a:latin typeface="Arial"/>
                <a:cs typeface="Arial"/>
              </a:defRPr>
            </a:lvl5pPr>
          </a:lstStyle>
          <a:p>
            <a:pPr lvl="0"/>
            <a:r>
              <a:rPr lang="en-US"/>
              <a:t>Click to edit Master text styles</a:t>
            </a:r>
          </a:p>
        </p:txBody>
      </p:sp>
      <p:sp>
        <p:nvSpPr>
          <p:cNvPr id="36" name="Text Placeholder 33"/>
          <p:cNvSpPr>
            <a:spLocks noGrp="1"/>
          </p:cNvSpPr>
          <p:nvPr userDrawn="1">
            <p:ph type="body" sz="quarter" idx="15"/>
          </p:nvPr>
        </p:nvSpPr>
        <p:spPr>
          <a:xfrm>
            <a:off x="1775805" y="3406585"/>
            <a:ext cx="9360508" cy="766399"/>
          </a:xfrm>
          <a:prstGeom prst="rect">
            <a:avLst/>
          </a:prstGeom>
        </p:spPr>
        <p:txBody>
          <a:bodyPr anchor="ctr"/>
          <a:lstStyle>
            <a:lvl1pPr marL="0" indent="0" algn="l">
              <a:buNone/>
              <a:defRPr lang="fi-FI" sz="2133" b="0" i="0" kern="1200" dirty="0" err="1">
                <a:solidFill>
                  <a:schemeClr val="tx1"/>
                </a:solidFill>
                <a:latin typeface="Georgia"/>
                <a:ea typeface="+mn-ea"/>
                <a:cs typeface="Georgia"/>
              </a:defRPr>
            </a:lvl1pPr>
            <a:lvl2pPr algn="l">
              <a:defRPr sz="1867" b="1" i="0">
                <a:latin typeface="Arial"/>
                <a:cs typeface="Arial"/>
              </a:defRPr>
            </a:lvl2pPr>
            <a:lvl3pPr algn="l">
              <a:defRPr sz="1867" b="1" i="0">
                <a:latin typeface="Arial"/>
                <a:cs typeface="Arial"/>
              </a:defRPr>
            </a:lvl3pPr>
            <a:lvl4pPr algn="l">
              <a:defRPr sz="1867" b="1" i="0">
                <a:latin typeface="Arial"/>
                <a:cs typeface="Arial"/>
              </a:defRPr>
            </a:lvl4pPr>
            <a:lvl5pPr algn="l">
              <a:defRPr sz="1867" b="1" i="0">
                <a:latin typeface="Arial"/>
                <a:cs typeface="Arial"/>
              </a:defRPr>
            </a:lvl5pPr>
          </a:lstStyle>
          <a:p>
            <a:pPr lvl="0"/>
            <a:r>
              <a:rPr lang="en-US"/>
              <a:t>Click to edit Master text styles</a:t>
            </a:r>
          </a:p>
        </p:txBody>
      </p:sp>
      <p:sp>
        <p:nvSpPr>
          <p:cNvPr id="37" name="Text Placeholder 33"/>
          <p:cNvSpPr>
            <a:spLocks noGrp="1"/>
          </p:cNvSpPr>
          <p:nvPr userDrawn="1">
            <p:ph type="body" sz="quarter" idx="16"/>
          </p:nvPr>
        </p:nvSpPr>
        <p:spPr>
          <a:xfrm>
            <a:off x="1774825" y="4306487"/>
            <a:ext cx="9361488" cy="766399"/>
          </a:xfrm>
          <a:prstGeom prst="rect">
            <a:avLst/>
          </a:prstGeom>
        </p:spPr>
        <p:txBody>
          <a:bodyPr anchor="ctr"/>
          <a:lstStyle>
            <a:lvl1pPr marL="0" indent="0" algn="l">
              <a:buNone/>
              <a:defRPr lang="fi-FI" sz="2133" b="0" i="0" kern="1200" dirty="0" err="1">
                <a:solidFill>
                  <a:schemeClr val="tx1"/>
                </a:solidFill>
                <a:latin typeface="Georgia"/>
                <a:ea typeface="+mn-ea"/>
                <a:cs typeface="Georgia"/>
              </a:defRPr>
            </a:lvl1pPr>
            <a:lvl2pPr algn="l">
              <a:defRPr sz="1867" b="1" i="0">
                <a:latin typeface="Arial"/>
                <a:cs typeface="Arial"/>
              </a:defRPr>
            </a:lvl2pPr>
            <a:lvl3pPr algn="l">
              <a:defRPr sz="1867" b="1" i="0">
                <a:latin typeface="Arial"/>
                <a:cs typeface="Arial"/>
              </a:defRPr>
            </a:lvl3pPr>
            <a:lvl4pPr algn="l">
              <a:defRPr sz="1867" b="1" i="0">
                <a:latin typeface="Arial"/>
                <a:cs typeface="Arial"/>
              </a:defRPr>
            </a:lvl4pPr>
            <a:lvl5pPr algn="l">
              <a:defRPr sz="1867" b="1" i="0">
                <a:latin typeface="Arial"/>
                <a:cs typeface="Arial"/>
              </a:defRPr>
            </a:lvl5pPr>
          </a:lstStyle>
          <a:p>
            <a:pPr lvl="0"/>
            <a:r>
              <a:rPr lang="en-US"/>
              <a:t>Click to edit Master text styles</a:t>
            </a:r>
          </a:p>
        </p:txBody>
      </p:sp>
      <p:sp>
        <p:nvSpPr>
          <p:cNvPr id="38" name="Text Placeholder 33"/>
          <p:cNvSpPr>
            <a:spLocks noGrp="1"/>
          </p:cNvSpPr>
          <p:nvPr userDrawn="1">
            <p:ph type="body" sz="quarter" idx="17"/>
          </p:nvPr>
        </p:nvSpPr>
        <p:spPr>
          <a:xfrm>
            <a:off x="1774825" y="5206388"/>
            <a:ext cx="9361488" cy="766399"/>
          </a:xfrm>
          <a:prstGeom prst="rect">
            <a:avLst/>
          </a:prstGeom>
        </p:spPr>
        <p:txBody>
          <a:bodyPr anchor="ctr"/>
          <a:lstStyle>
            <a:lvl1pPr marL="0" indent="0" algn="l">
              <a:buNone/>
              <a:defRPr lang="fi-FI" sz="2133" b="0" i="0" kern="1200" dirty="0" err="1">
                <a:solidFill>
                  <a:schemeClr val="tx1"/>
                </a:solidFill>
                <a:latin typeface="Georgia"/>
                <a:ea typeface="+mn-ea"/>
                <a:cs typeface="Georgia"/>
              </a:defRPr>
            </a:lvl1pPr>
            <a:lvl2pPr algn="l">
              <a:defRPr sz="1867" b="1" i="0">
                <a:latin typeface="Arial"/>
                <a:cs typeface="Arial"/>
              </a:defRPr>
            </a:lvl2pPr>
            <a:lvl3pPr algn="l">
              <a:defRPr sz="1867" b="1" i="0">
                <a:latin typeface="Arial"/>
                <a:cs typeface="Arial"/>
              </a:defRPr>
            </a:lvl3pPr>
            <a:lvl4pPr algn="l">
              <a:defRPr sz="1867" b="1" i="0">
                <a:latin typeface="Arial"/>
                <a:cs typeface="Arial"/>
              </a:defRPr>
            </a:lvl4pPr>
            <a:lvl5pPr algn="l">
              <a:defRPr sz="1867" b="1" i="0">
                <a:latin typeface="Arial"/>
                <a:cs typeface="Arial"/>
              </a:defRPr>
            </a:lvl5pPr>
          </a:lstStyle>
          <a:p>
            <a:pPr lvl="0"/>
            <a:r>
              <a:rPr lang="en-US"/>
              <a:t>Click to edit Master text styles</a:t>
            </a:r>
          </a:p>
        </p:txBody>
      </p:sp>
      <p:pic>
        <p:nvPicPr>
          <p:cNvPr id="10" name="Picture 9">
            <a:extLst>
              <a:ext uri="{FF2B5EF4-FFF2-40B4-BE49-F238E27FC236}">
                <a16:creationId xmlns:a16="http://schemas.microsoft.com/office/drawing/2014/main" id="{2B2D61E7-C676-CB4B-A88C-6D5E87ED057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73908" y="6489700"/>
            <a:ext cx="962517" cy="181154"/>
          </a:xfrm>
          <a:prstGeom prst="rect">
            <a:avLst/>
          </a:prstGeom>
        </p:spPr>
      </p:pic>
    </p:spTree>
    <p:extLst>
      <p:ext uri="{BB962C8B-B14F-4D97-AF65-F5344CB8AC3E}">
        <p14:creationId xmlns:p14="http://schemas.microsoft.com/office/powerpoint/2010/main" val="1377232238"/>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luettelo TP">
    <p:bg>
      <p:bgPr>
        <a:solidFill>
          <a:schemeClr val="tx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3C4AC27-49F9-BB4D-81D3-665AB744D256}"/>
              </a:ext>
            </a:extLst>
          </p:cNvPr>
          <p:cNvPicPr>
            <a:picLocks noChangeAspect="1"/>
          </p:cNvPicPr>
          <p:nvPr userDrawn="1"/>
        </p:nvPicPr>
        <p:blipFill>
          <a:blip r:embed="rId2"/>
          <a:stretch>
            <a:fillRect/>
          </a:stretch>
        </p:blipFill>
        <p:spPr>
          <a:xfrm>
            <a:off x="11073600" y="6490800"/>
            <a:ext cx="961200" cy="181192"/>
          </a:xfrm>
          <a:prstGeom prst="rect">
            <a:avLst/>
          </a:prstGeom>
        </p:spPr>
      </p:pic>
      <p:sp>
        <p:nvSpPr>
          <p:cNvPr id="12" name="Title 1">
            <a:extLst>
              <a:ext uri="{FF2B5EF4-FFF2-40B4-BE49-F238E27FC236}">
                <a16:creationId xmlns:a16="http://schemas.microsoft.com/office/drawing/2014/main" id="{DB477874-8C1D-E94F-A3D8-E16F5E599716}"/>
              </a:ext>
            </a:extLst>
          </p:cNvPr>
          <p:cNvSpPr>
            <a:spLocks noGrp="1"/>
          </p:cNvSpPr>
          <p:nvPr>
            <p:ph type="title"/>
          </p:nvPr>
        </p:nvSpPr>
        <p:spPr>
          <a:xfrm>
            <a:off x="1055688" y="548681"/>
            <a:ext cx="10080625" cy="1078364"/>
          </a:xfrm>
          <a:prstGeom prst="rect">
            <a:avLst/>
          </a:prstGeom>
        </p:spPr>
        <p:txBody>
          <a:bodyPr anchor="t"/>
          <a:lstStyle>
            <a:lvl1pPr algn="l">
              <a:defRPr sz="3200">
                <a:solidFill>
                  <a:schemeClr val="bg1"/>
                </a:solidFill>
              </a:defRPr>
            </a:lvl1pPr>
          </a:lstStyle>
          <a:p>
            <a:r>
              <a:rPr lang="en-US"/>
              <a:t>Click to edit Master title style</a:t>
            </a:r>
          </a:p>
        </p:txBody>
      </p:sp>
      <p:sp>
        <p:nvSpPr>
          <p:cNvPr id="13" name="Text Placeholder 33">
            <a:extLst>
              <a:ext uri="{FF2B5EF4-FFF2-40B4-BE49-F238E27FC236}">
                <a16:creationId xmlns:a16="http://schemas.microsoft.com/office/drawing/2014/main" id="{144EC256-532F-144F-A18F-24538A30820C}"/>
              </a:ext>
            </a:extLst>
          </p:cNvPr>
          <p:cNvSpPr>
            <a:spLocks noGrp="1"/>
          </p:cNvSpPr>
          <p:nvPr>
            <p:ph type="body" sz="quarter" idx="13"/>
          </p:nvPr>
        </p:nvSpPr>
        <p:spPr>
          <a:xfrm>
            <a:off x="1775805" y="1605095"/>
            <a:ext cx="9360508" cy="768085"/>
          </a:xfrm>
          <a:prstGeom prst="rect">
            <a:avLst/>
          </a:prstGeom>
        </p:spPr>
        <p:txBody>
          <a:bodyPr anchor="ctr"/>
          <a:lstStyle>
            <a:lvl1pPr marL="0" indent="0" algn="l">
              <a:buNone/>
              <a:defRPr sz="2133" b="0" i="0">
                <a:solidFill>
                  <a:schemeClr val="bg1"/>
                </a:solidFill>
                <a:latin typeface="Georgia"/>
                <a:cs typeface="Georgia"/>
              </a:defRPr>
            </a:lvl1pPr>
            <a:lvl2pPr algn="l">
              <a:defRPr sz="1867" b="1" i="0">
                <a:latin typeface="Arial"/>
                <a:cs typeface="Arial"/>
              </a:defRPr>
            </a:lvl2pPr>
            <a:lvl3pPr algn="l">
              <a:defRPr sz="1867" b="1" i="0">
                <a:latin typeface="Arial"/>
                <a:cs typeface="Arial"/>
              </a:defRPr>
            </a:lvl3pPr>
            <a:lvl4pPr algn="l">
              <a:defRPr sz="1867" b="1" i="0">
                <a:latin typeface="Arial"/>
                <a:cs typeface="Arial"/>
              </a:defRPr>
            </a:lvl4pPr>
            <a:lvl5pPr algn="l">
              <a:defRPr sz="1867" b="1" i="0">
                <a:latin typeface="Arial"/>
                <a:cs typeface="Arial"/>
              </a:defRPr>
            </a:lvl5pPr>
          </a:lstStyle>
          <a:p>
            <a:pPr lvl="0"/>
            <a:r>
              <a:rPr lang="en-US"/>
              <a:t>Click to edit Master text styles</a:t>
            </a:r>
          </a:p>
        </p:txBody>
      </p:sp>
      <p:sp>
        <p:nvSpPr>
          <p:cNvPr id="14" name="Text Placeholder 33">
            <a:extLst>
              <a:ext uri="{FF2B5EF4-FFF2-40B4-BE49-F238E27FC236}">
                <a16:creationId xmlns:a16="http://schemas.microsoft.com/office/drawing/2014/main" id="{1D88BC63-4704-6447-AB37-6224F6547DEA}"/>
              </a:ext>
            </a:extLst>
          </p:cNvPr>
          <p:cNvSpPr>
            <a:spLocks noGrp="1"/>
          </p:cNvSpPr>
          <p:nvPr>
            <p:ph type="body" sz="quarter" idx="14"/>
          </p:nvPr>
        </p:nvSpPr>
        <p:spPr>
          <a:xfrm>
            <a:off x="1774826" y="2506683"/>
            <a:ext cx="9361488" cy="766399"/>
          </a:xfrm>
          <a:prstGeom prst="rect">
            <a:avLst/>
          </a:prstGeom>
        </p:spPr>
        <p:txBody>
          <a:bodyPr anchor="ctr"/>
          <a:lstStyle>
            <a:lvl1pPr marL="0" indent="0" algn="l">
              <a:buNone/>
              <a:defRPr lang="fi-FI" sz="2133" b="0" i="0" kern="1200" dirty="0" err="1">
                <a:solidFill>
                  <a:schemeClr val="bg1"/>
                </a:solidFill>
                <a:latin typeface="Georgia"/>
                <a:ea typeface="+mn-ea"/>
                <a:cs typeface="Georgia"/>
              </a:defRPr>
            </a:lvl1pPr>
            <a:lvl2pPr algn="l">
              <a:defRPr sz="1867" b="1" i="0">
                <a:latin typeface="Arial"/>
                <a:cs typeface="Arial"/>
              </a:defRPr>
            </a:lvl2pPr>
            <a:lvl3pPr algn="l">
              <a:defRPr sz="1867" b="1" i="0">
                <a:latin typeface="Arial"/>
                <a:cs typeface="Arial"/>
              </a:defRPr>
            </a:lvl3pPr>
            <a:lvl4pPr algn="l">
              <a:defRPr sz="1867" b="1" i="0">
                <a:latin typeface="Arial"/>
                <a:cs typeface="Arial"/>
              </a:defRPr>
            </a:lvl4pPr>
            <a:lvl5pPr algn="l">
              <a:defRPr sz="1867" b="1" i="0">
                <a:latin typeface="Arial"/>
                <a:cs typeface="Arial"/>
              </a:defRPr>
            </a:lvl5pPr>
          </a:lstStyle>
          <a:p>
            <a:pPr lvl="0"/>
            <a:r>
              <a:rPr lang="en-US"/>
              <a:t>Click to edit Master text styles</a:t>
            </a:r>
          </a:p>
        </p:txBody>
      </p:sp>
      <p:sp>
        <p:nvSpPr>
          <p:cNvPr id="15" name="Text Placeholder 33">
            <a:extLst>
              <a:ext uri="{FF2B5EF4-FFF2-40B4-BE49-F238E27FC236}">
                <a16:creationId xmlns:a16="http://schemas.microsoft.com/office/drawing/2014/main" id="{D2C5BCCD-F064-7943-BCBE-33C3DA3694E7}"/>
              </a:ext>
            </a:extLst>
          </p:cNvPr>
          <p:cNvSpPr>
            <a:spLocks noGrp="1"/>
          </p:cNvSpPr>
          <p:nvPr>
            <p:ph type="body" sz="quarter" idx="15"/>
          </p:nvPr>
        </p:nvSpPr>
        <p:spPr>
          <a:xfrm>
            <a:off x="1775805" y="3406585"/>
            <a:ext cx="9360508" cy="766399"/>
          </a:xfrm>
          <a:prstGeom prst="rect">
            <a:avLst/>
          </a:prstGeom>
        </p:spPr>
        <p:txBody>
          <a:bodyPr anchor="ctr"/>
          <a:lstStyle>
            <a:lvl1pPr marL="0" indent="0" algn="l">
              <a:buNone/>
              <a:defRPr lang="fi-FI" sz="2133" b="0" i="0" kern="1200" dirty="0" err="1">
                <a:solidFill>
                  <a:schemeClr val="bg1"/>
                </a:solidFill>
                <a:latin typeface="Georgia"/>
                <a:ea typeface="+mn-ea"/>
                <a:cs typeface="Georgia"/>
              </a:defRPr>
            </a:lvl1pPr>
            <a:lvl2pPr algn="l">
              <a:defRPr sz="1867" b="1" i="0">
                <a:latin typeface="Arial"/>
                <a:cs typeface="Arial"/>
              </a:defRPr>
            </a:lvl2pPr>
            <a:lvl3pPr algn="l">
              <a:defRPr sz="1867" b="1" i="0">
                <a:latin typeface="Arial"/>
                <a:cs typeface="Arial"/>
              </a:defRPr>
            </a:lvl3pPr>
            <a:lvl4pPr algn="l">
              <a:defRPr sz="1867" b="1" i="0">
                <a:latin typeface="Arial"/>
                <a:cs typeface="Arial"/>
              </a:defRPr>
            </a:lvl4pPr>
            <a:lvl5pPr algn="l">
              <a:defRPr sz="1867" b="1" i="0">
                <a:latin typeface="Arial"/>
                <a:cs typeface="Arial"/>
              </a:defRPr>
            </a:lvl5pPr>
          </a:lstStyle>
          <a:p>
            <a:pPr lvl="0"/>
            <a:r>
              <a:rPr lang="en-US"/>
              <a:t>Click to edit Master text styles</a:t>
            </a:r>
          </a:p>
        </p:txBody>
      </p:sp>
      <p:sp>
        <p:nvSpPr>
          <p:cNvPr id="16" name="Text Placeholder 33">
            <a:extLst>
              <a:ext uri="{FF2B5EF4-FFF2-40B4-BE49-F238E27FC236}">
                <a16:creationId xmlns:a16="http://schemas.microsoft.com/office/drawing/2014/main" id="{04DA962D-B2D3-9647-A841-0720D47991B0}"/>
              </a:ext>
            </a:extLst>
          </p:cNvPr>
          <p:cNvSpPr>
            <a:spLocks noGrp="1"/>
          </p:cNvSpPr>
          <p:nvPr>
            <p:ph type="body" sz="quarter" idx="16"/>
          </p:nvPr>
        </p:nvSpPr>
        <p:spPr>
          <a:xfrm>
            <a:off x="1774825" y="4306487"/>
            <a:ext cx="9361488" cy="766399"/>
          </a:xfrm>
          <a:prstGeom prst="rect">
            <a:avLst/>
          </a:prstGeom>
        </p:spPr>
        <p:txBody>
          <a:bodyPr anchor="ctr"/>
          <a:lstStyle>
            <a:lvl1pPr marL="0" indent="0" algn="l">
              <a:buNone/>
              <a:defRPr lang="fi-FI" sz="2133" b="0" i="0" kern="1200" dirty="0" err="1">
                <a:solidFill>
                  <a:schemeClr val="bg1"/>
                </a:solidFill>
                <a:latin typeface="Georgia"/>
                <a:ea typeface="+mn-ea"/>
                <a:cs typeface="Georgia"/>
              </a:defRPr>
            </a:lvl1pPr>
            <a:lvl2pPr algn="l">
              <a:defRPr sz="1867" b="1" i="0">
                <a:latin typeface="Arial"/>
                <a:cs typeface="Arial"/>
              </a:defRPr>
            </a:lvl2pPr>
            <a:lvl3pPr algn="l">
              <a:defRPr sz="1867" b="1" i="0">
                <a:latin typeface="Arial"/>
                <a:cs typeface="Arial"/>
              </a:defRPr>
            </a:lvl3pPr>
            <a:lvl4pPr algn="l">
              <a:defRPr sz="1867" b="1" i="0">
                <a:latin typeface="Arial"/>
                <a:cs typeface="Arial"/>
              </a:defRPr>
            </a:lvl4pPr>
            <a:lvl5pPr algn="l">
              <a:defRPr sz="1867" b="1" i="0">
                <a:latin typeface="Arial"/>
                <a:cs typeface="Arial"/>
              </a:defRPr>
            </a:lvl5pPr>
          </a:lstStyle>
          <a:p>
            <a:pPr lvl="0"/>
            <a:r>
              <a:rPr lang="en-US"/>
              <a:t>Click to edit Master text styles</a:t>
            </a:r>
          </a:p>
        </p:txBody>
      </p:sp>
      <p:sp>
        <p:nvSpPr>
          <p:cNvPr id="17" name="Text Placeholder 33">
            <a:extLst>
              <a:ext uri="{FF2B5EF4-FFF2-40B4-BE49-F238E27FC236}">
                <a16:creationId xmlns:a16="http://schemas.microsoft.com/office/drawing/2014/main" id="{1724C58E-0E8F-2C40-AB87-C13229EB7520}"/>
              </a:ext>
            </a:extLst>
          </p:cNvPr>
          <p:cNvSpPr>
            <a:spLocks noGrp="1"/>
          </p:cNvSpPr>
          <p:nvPr>
            <p:ph type="body" sz="quarter" idx="17"/>
          </p:nvPr>
        </p:nvSpPr>
        <p:spPr>
          <a:xfrm>
            <a:off x="1774825" y="5206388"/>
            <a:ext cx="9361488" cy="766399"/>
          </a:xfrm>
          <a:prstGeom prst="rect">
            <a:avLst/>
          </a:prstGeom>
        </p:spPr>
        <p:txBody>
          <a:bodyPr anchor="ctr"/>
          <a:lstStyle>
            <a:lvl1pPr marL="0" indent="0" algn="l">
              <a:buNone/>
              <a:defRPr lang="fi-FI" sz="2133" b="0" i="0" kern="1200" dirty="0" err="1">
                <a:solidFill>
                  <a:schemeClr val="bg1"/>
                </a:solidFill>
                <a:latin typeface="Georgia"/>
                <a:ea typeface="+mn-ea"/>
                <a:cs typeface="Georgia"/>
              </a:defRPr>
            </a:lvl1pPr>
            <a:lvl2pPr algn="l">
              <a:defRPr sz="1867" b="1" i="0">
                <a:latin typeface="Arial"/>
                <a:cs typeface="Arial"/>
              </a:defRPr>
            </a:lvl2pPr>
            <a:lvl3pPr algn="l">
              <a:defRPr sz="1867" b="1" i="0">
                <a:latin typeface="Arial"/>
                <a:cs typeface="Arial"/>
              </a:defRPr>
            </a:lvl3pPr>
            <a:lvl4pPr algn="l">
              <a:defRPr sz="1867" b="1" i="0">
                <a:latin typeface="Arial"/>
                <a:cs typeface="Arial"/>
              </a:defRPr>
            </a:lvl4pPr>
            <a:lvl5pPr algn="l">
              <a:defRPr sz="1867" b="1" i="0">
                <a:latin typeface="Arial"/>
                <a:cs typeface="Arial"/>
              </a:defRPr>
            </a:lvl5pPr>
          </a:lstStyle>
          <a:p>
            <a:pPr lvl="0"/>
            <a:r>
              <a:rPr lang="en-US"/>
              <a:t>Click to edit Master text styles</a:t>
            </a:r>
          </a:p>
        </p:txBody>
      </p:sp>
    </p:spTree>
    <p:extLst>
      <p:ext uri="{BB962C8B-B14F-4D97-AF65-F5344CB8AC3E}">
        <p14:creationId xmlns:p14="http://schemas.microsoft.com/office/powerpoint/2010/main" val="1983674407"/>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Graafi">
    <p:spTree>
      <p:nvGrpSpPr>
        <p:cNvPr id="1" name=""/>
        <p:cNvGrpSpPr/>
        <p:nvPr/>
      </p:nvGrpSpPr>
      <p:grpSpPr>
        <a:xfrm>
          <a:off x="0" y="0"/>
          <a:ext cx="0" cy="0"/>
          <a:chOff x="0" y="0"/>
          <a:chExt cx="0" cy="0"/>
        </a:xfrm>
      </p:grpSpPr>
      <p:sp>
        <p:nvSpPr>
          <p:cNvPr id="7" name="Title 6"/>
          <p:cNvSpPr>
            <a:spLocks noGrp="1"/>
          </p:cNvSpPr>
          <p:nvPr>
            <p:ph type="title"/>
          </p:nvPr>
        </p:nvSpPr>
        <p:spPr>
          <a:xfrm>
            <a:off x="1055688" y="548681"/>
            <a:ext cx="10080624" cy="864096"/>
          </a:xfrm>
          <a:prstGeom prst="rect">
            <a:avLst/>
          </a:prstGeom>
        </p:spPr>
        <p:txBody>
          <a:bodyPr/>
          <a:lstStyle>
            <a:lvl1pPr>
              <a:defRPr sz="3200"/>
            </a:lvl1pPr>
          </a:lstStyle>
          <a:p>
            <a:r>
              <a:rPr lang="en-US"/>
              <a:t>Click to edit Master title style</a:t>
            </a:r>
          </a:p>
        </p:txBody>
      </p:sp>
      <p:sp>
        <p:nvSpPr>
          <p:cNvPr id="4" name="Content Placeholder 3"/>
          <p:cNvSpPr>
            <a:spLocks noGrp="1"/>
          </p:cNvSpPr>
          <p:nvPr>
            <p:ph sz="quarter" idx="11"/>
          </p:nvPr>
        </p:nvSpPr>
        <p:spPr>
          <a:xfrm>
            <a:off x="1055688" y="1508786"/>
            <a:ext cx="10080624" cy="441576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p:txBody>
      </p:sp>
      <p:pic>
        <p:nvPicPr>
          <p:cNvPr id="5" name="Picture 4">
            <a:extLst>
              <a:ext uri="{FF2B5EF4-FFF2-40B4-BE49-F238E27FC236}">
                <a16:creationId xmlns:a16="http://schemas.microsoft.com/office/drawing/2014/main" id="{367CFA92-6B46-5C4F-9253-7F92C92B0F8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73908" y="6489700"/>
            <a:ext cx="962517" cy="181154"/>
          </a:xfrm>
          <a:prstGeom prst="rect">
            <a:avLst/>
          </a:prstGeom>
        </p:spPr>
      </p:pic>
    </p:spTree>
    <p:extLst>
      <p:ext uri="{BB962C8B-B14F-4D97-AF65-F5344CB8AC3E}">
        <p14:creationId xmlns:p14="http://schemas.microsoft.com/office/powerpoint/2010/main" val="3248590773"/>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Mustapohjainen graafi">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55688" y="548680"/>
            <a:ext cx="10080624" cy="886343"/>
          </a:xfrm>
          <a:prstGeom prst="rect">
            <a:avLst/>
          </a:prstGeom>
        </p:spPr>
        <p:txBody>
          <a:bodyPr/>
          <a:lstStyle>
            <a:lvl1pPr>
              <a:defRPr sz="3200">
                <a:solidFill>
                  <a:schemeClr val="bg1"/>
                </a:solidFill>
              </a:defRPr>
            </a:lvl1pPr>
          </a:lstStyle>
          <a:p>
            <a:r>
              <a:rPr lang="en-US"/>
              <a:t>Click to edit Master title style</a:t>
            </a:r>
          </a:p>
        </p:txBody>
      </p:sp>
      <p:sp>
        <p:nvSpPr>
          <p:cNvPr id="6" name="Content Placeholder 5"/>
          <p:cNvSpPr>
            <a:spLocks noGrp="1"/>
          </p:cNvSpPr>
          <p:nvPr>
            <p:ph sz="quarter" idx="11"/>
          </p:nvPr>
        </p:nvSpPr>
        <p:spPr>
          <a:xfrm>
            <a:off x="1055689" y="1509185"/>
            <a:ext cx="10078576" cy="460798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p:txBody>
      </p:sp>
      <p:pic>
        <p:nvPicPr>
          <p:cNvPr id="8" name="Picture 7">
            <a:extLst>
              <a:ext uri="{FF2B5EF4-FFF2-40B4-BE49-F238E27FC236}">
                <a16:creationId xmlns:a16="http://schemas.microsoft.com/office/drawing/2014/main" id="{24E2E6B1-389B-0B4D-B951-9D4353E5A188}"/>
              </a:ext>
            </a:extLst>
          </p:cNvPr>
          <p:cNvPicPr>
            <a:picLocks noChangeAspect="1"/>
          </p:cNvPicPr>
          <p:nvPr userDrawn="1"/>
        </p:nvPicPr>
        <p:blipFill>
          <a:blip r:embed="rId2"/>
          <a:stretch>
            <a:fillRect/>
          </a:stretch>
        </p:blipFill>
        <p:spPr>
          <a:xfrm>
            <a:off x="11073600" y="6490800"/>
            <a:ext cx="961200" cy="181192"/>
          </a:xfrm>
          <a:prstGeom prst="rect">
            <a:avLst/>
          </a:prstGeom>
        </p:spPr>
      </p:pic>
    </p:spTree>
    <p:extLst>
      <p:ext uri="{BB962C8B-B14F-4D97-AF65-F5344CB8AC3E}">
        <p14:creationId xmlns:p14="http://schemas.microsoft.com/office/powerpoint/2010/main" val="1955131626"/>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1_Graafi">
    <p:spTree>
      <p:nvGrpSpPr>
        <p:cNvPr id="1" name=""/>
        <p:cNvGrpSpPr/>
        <p:nvPr/>
      </p:nvGrpSpPr>
      <p:grpSpPr>
        <a:xfrm>
          <a:off x="0" y="0"/>
          <a:ext cx="0" cy="0"/>
          <a:chOff x="0" y="0"/>
          <a:chExt cx="0" cy="0"/>
        </a:xfrm>
      </p:grpSpPr>
      <p:sp>
        <p:nvSpPr>
          <p:cNvPr id="5" name="Otsikko 3">
            <a:extLst>
              <a:ext uri="{FF2B5EF4-FFF2-40B4-BE49-F238E27FC236}">
                <a16:creationId xmlns:a16="http://schemas.microsoft.com/office/drawing/2014/main" id="{AE74E28C-5780-A543-ACC8-EE7D99F5959E}"/>
              </a:ext>
            </a:extLst>
          </p:cNvPr>
          <p:cNvSpPr>
            <a:spLocks noGrp="1"/>
          </p:cNvSpPr>
          <p:nvPr>
            <p:ph type="title"/>
          </p:nvPr>
        </p:nvSpPr>
        <p:spPr>
          <a:xfrm>
            <a:off x="1055688" y="548680"/>
            <a:ext cx="10080625" cy="886343"/>
          </a:xfrm>
          <a:prstGeom prst="rect">
            <a:avLst/>
          </a:prstGeom>
        </p:spPr>
        <p:txBody>
          <a:bodyPr/>
          <a:lstStyle/>
          <a:p>
            <a:r>
              <a:rPr lang="en-US"/>
              <a:t>Click to edit Master title style</a:t>
            </a:r>
            <a:endParaRPr lang="fi-FI"/>
          </a:p>
        </p:txBody>
      </p:sp>
      <p:sp>
        <p:nvSpPr>
          <p:cNvPr id="8" name="Sisällön paikkamerkki 17">
            <a:extLst>
              <a:ext uri="{FF2B5EF4-FFF2-40B4-BE49-F238E27FC236}">
                <a16:creationId xmlns:a16="http://schemas.microsoft.com/office/drawing/2014/main" id="{4793DC74-8AA9-5E46-9DED-129AC46C11C3}"/>
              </a:ext>
            </a:extLst>
          </p:cNvPr>
          <p:cNvSpPr>
            <a:spLocks noGrp="1"/>
          </p:cNvSpPr>
          <p:nvPr>
            <p:ph sz="quarter" idx="11"/>
          </p:nvPr>
        </p:nvSpPr>
        <p:spPr>
          <a:xfrm>
            <a:off x="1055688" y="1509185"/>
            <a:ext cx="10080625" cy="4607983"/>
          </a:xfrm>
          <a:prstGeom prst="rect">
            <a:avLst/>
          </a:prstGeom>
        </p:spPr>
        <p:txBody>
          <a:bodyPr/>
          <a:lstStyle/>
          <a:p>
            <a:pPr lvl="0"/>
            <a:r>
              <a:rPr lang="en-US"/>
              <a:t>Click to edit Master text styles</a:t>
            </a:r>
          </a:p>
        </p:txBody>
      </p:sp>
      <p:pic>
        <p:nvPicPr>
          <p:cNvPr id="7" name="Picture 6">
            <a:extLst>
              <a:ext uri="{FF2B5EF4-FFF2-40B4-BE49-F238E27FC236}">
                <a16:creationId xmlns:a16="http://schemas.microsoft.com/office/drawing/2014/main" id="{909740BE-EF20-0841-BCE4-AAC3FE0DAE8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73908" y="6489700"/>
            <a:ext cx="962517" cy="181154"/>
          </a:xfrm>
          <a:prstGeom prst="rect">
            <a:avLst/>
          </a:prstGeom>
        </p:spPr>
      </p:pic>
    </p:spTree>
    <p:extLst>
      <p:ext uri="{BB962C8B-B14F-4D97-AF65-F5344CB8AC3E}">
        <p14:creationId xmlns:p14="http://schemas.microsoft.com/office/powerpoint/2010/main" val="1999579365"/>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VP (vaalea pohja)">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859A811-D685-6F4A-AEF4-7D78E6B5111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73600" y="6490800"/>
            <a:ext cx="962517" cy="181154"/>
          </a:xfrm>
          <a:prstGeom prst="rect">
            <a:avLst/>
          </a:prstGeom>
        </p:spPr>
      </p:pic>
      <p:sp>
        <p:nvSpPr>
          <p:cNvPr id="2" name="Dian numeron paikkamerkki 1">
            <a:extLst>
              <a:ext uri="{FF2B5EF4-FFF2-40B4-BE49-F238E27FC236}">
                <a16:creationId xmlns:a16="http://schemas.microsoft.com/office/drawing/2014/main" id="{DB606974-0882-4547-88B5-57551E88D16C}"/>
              </a:ext>
            </a:extLst>
          </p:cNvPr>
          <p:cNvSpPr>
            <a:spLocks noGrp="1"/>
          </p:cNvSpPr>
          <p:nvPr>
            <p:ph type="sldNum" sz="quarter" idx="10"/>
          </p:nvPr>
        </p:nvSpPr>
        <p:spPr/>
        <p:txBody>
          <a:bodyPr/>
          <a:lstStyle/>
          <a:p>
            <a:fld id="{5DBE88F8-4AEE-494D-BFE0-8D898D450FC5}" type="slidenum">
              <a:rPr lang="LID4096" smtClean="0"/>
              <a:pPr/>
              <a:t>‹#›</a:t>
            </a:fld>
            <a:endParaRPr lang="LID4096"/>
          </a:p>
        </p:txBody>
      </p:sp>
    </p:spTree>
    <p:extLst>
      <p:ext uri="{BB962C8B-B14F-4D97-AF65-F5344CB8AC3E}">
        <p14:creationId xmlns:p14="http://schemas.microsoft.com/office/powerpoint/2010/main" val="3758510537"/>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TP (tumma pohja)">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740DC61-7EEF-9645-9B9C-3EEE1AD26D2C}"/>
              </a:ext>
            </a:extLst>
          </p:cNvPr>
          <p:cNvPicPr>
            <a:picLocks noChangeAspect="1"/>
          </p:cNvPicPr>
          <p:nvPr userDrawn="1"/>
        </p:nvPicPr>
        <p:blipFill>
          <a:blip r:embed="rId2"/>
          <a:stretch>
            <a:fillRect/>
          </a:stretch>
        </p:blipFill>
        <p:spPr>
          <a:xfrm>
            <a:off x="11073600" y="6490800"/>
            <a:ext cx="961200" cy="181192"/>
          </a:xfrm>
          <a:prstGeom prst="rect">
            <a:avLst/>
          </a:prstGeom>
        </p:spPr>
      </p:pic>
      <p:sp>
        <p:nvSpPr>
          <p:cNvPr id="2" name="Dian numeron paikkamerkki 1">
            <a:extLst>
              <a:ext uri="{FF2B5EF4-FFF2-40B4-BE49-F238E27FC236}">
                <a16:creationId xmlns:a16="http://schemas.microsoft.com/office/drawing/2014/main" id="{6F0B5B87-2C9F-4595-B29B-BCEC47A69C40}"/>
              </a:ext>
            </a:extLst>
          </p:cNvPr>
          <p:cNvSpPr>
            <a:spLocks noGrp="1"/>
          </p:cNvSpPr>
          <p:nvPr>
            <p:ph type="sldNum" sz="quarter" idx="10"/>
          </p:nvPr>
        </p:nvSpPr>
        <p:spPr/>
        <p:txBody>
          <a:bodyPr/>
          <a:lstStyle>
            <a:lvl1pPr>
              <a:defRPr>
                <a:solidFill>
                  <a:schemeClr val="bg1"/>
                </a:solidFill>
              </a:defRPr>
            </a:lvl1pPr>
          </a:lstStyle>
          <a:p>
            <a:fld id="{5DBE88F8-4AEE-494D-BFE0-8D898D450FC5}" type="slidenum">
              <a:rPr lang="LID4096" smtClean="0"/>
              <a:pPr/>
              <a:t>‹#›</a:t>
            </a:fld>
            <a:endParaRPr lang="LID4096"/>
          </a:p>
        </p:txBody>
      </p:sp>
    </p:spTree>
    <p:extLst>
      <p:ext uri="{BB962C8B-B14F-4D97-AF65-F5344CB8AC3E}">
        <p14:creationId xmlns:p14="http://schemas.microsoft.com/office/powerpoint/2010/main" val="1255573564"/>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iso otsikko + VP">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B29D1CE-82CA-EB46-B6CB-E493D3FAED7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73600" y="6490800"/>
            <a:ext cx="962517" cy="181154"/>
          </a:xfrm>
          <a:prstGeom prst="rect">
            <a:avLst/>
          </a:prstGeom>
        </p:spPr>
      </p:pic>
      <p:sp>
        <p:nvSpPr>
          <p:cNvPr id="6" name="Title 1">
            <a:extLst>
              <a:ext uri="{FF2B5EF4-FFF2-40B4-BE49-F238E27FC236}">
                <a16:creationId xmlns:a16="http://schemas.microsoft.com/office/drawing/2014/main" id="{8F747C22-ACFC-6443-ADB2-6B11DC6F2879}"/>
              </a:ext>
            </a:extLst>
          </p:cNvPr>
          <p:cNvSpPr>
            <a:spLocks noGrp="1"/>
          </p:cNvSpPr>
          <p:nvPr>
            <p:ph type="title" hasCustomPrompt="1"/>
          </p:nvPr>
        </p:nvSpPr>
        <p:spPr>
          <a:xfrm>
            <a:off x="1055688" y="549274"/>
            <a:ext cx="10080626" cy="5759451"/>
          </a:xfrm>
          <a:prstGeom prst="rect">
            <a:avLst/>
          </a:prstGeom>
        </p:spPr>
        <p:txBody>
          <a:bodyPr wrap="square" lIns="0" tIns="0" rIns="0" bIns="0" anchor="ctr">
            <a:normAutofit/>
          </a:bodyPr>
          <a:lstStyle>
            <a:lvl1pPr algn="ctr">
              <a:lnSpc>
                <a:spcPct val="90000"/>
              </a:lnSpc>
              <a:defRPr sz="8000">
                <a:solidFill>
                  <a:schemeClr val="tx1"/>
                </a:solidFill>
              </a:defRPr>
            </a:lvl1pPr>
          </a:lstStyle>
          <a:p>
            <a:r>
              <a:rPr lang="fi-FI" dirty="0"/>
              <a:t>Iso otsikko + VP</a:t>
            </a:r>
            <a:endParaRPr lang="en-US" dirty="0"/>
          </a:p>
        </p:txBody>
      </p:sp>
      <p:sp>
        <p:nvSpPr>
          <p:cNvPr id="9" name="Text Placeholder 3">
            <a:extLst>
              <a:ext uri="{FF2B5EF4-FFF2-40B4-BE49-F238E27FC236}">
                <a16:creationId xmlns:a16="http://schemas.microsoft.com/office/drawing/2014/main" id="{A1331ACB-46F7-824E-8ABE-5A6FB6D0014A}"/>
              </a:ext>
            </a:extLst>
          </p:cNvPr>
          <p:cNvSpPr>
            <a:spLocks noGrp="1"/>
          </p:cNvSpPr>
          <p:nvPr>
            <p:ph type="body" sz="quarter" idx="15" hasCustomPrompt="1"/>
          </p:nvPr>
        </p:nvSpPr>
        <p:spPr>
          <a:xfrm>
            <a:off x="155575" y="6321168"/>
            <a:ext cx="1439465" cy="337063"/>
          </a:xfrm>
          <a:prstGeom prst="rect">
            <a:avLst/>
          </a:prstGeom>
        </p:spPr>
        <p:txBody>
          <a:bodyPr anchor="b"/>
          <a:lstStyle>
            <a:lvl1pPr marL="0" indent="0" algn="l">
              <a:buNone/>
              <a:defRPr sz="1800">
                <a:solidFill>
                  <a:schemeClr val="tx1"/>
                </a:solidFill>
              </a:defRPr>
            </a:lvl1pPr>
            <a:lvl2pPr algn="l">
              <a:defRPr/>
            </a:lvl2pPr>
            <a:lvl3pPr algn="l">
              <a:defRPr/>
            </a:lvl3pPr>
            <a:lvl4pPr algn="l">
              <a:defRPr/>
            </a:lvl4pPr>
            <a:lvl5pPr algn="l">
              <a:defRPr/>
            </a:lvl5pPr>
          </a:lstStyle>
          <a:p>
            <a:pPr lvl="0"/>
            <a:r>
              <a:rPr lang="fi-FI" dirty="0"/>
              <a:t>pvm</a:t>
            </a:r>
          </a:p>
        </p:txBody>
      </p:sp>
      <p:sp>
        <p:nvSpPr>
          <p:cNvPr id="2" name="Dian numeron paikkamerkki 1">
            <a:extLst>
              <a:ext uri="{FF2B5EF4-FFF2-40B4-BE49-F238E27FC236}">
                <a16:creationId xmlns:a16="http://schemas.microsoft.com/office/drawing/2014/main" id="{F82EB4C6-F14D-4578-A859-B70D3C958CDE}"/>
              </a:ext>
            </a:extLst>
          </p:cNvPr>
          <p:cNvSpPr>
            <a:spLocks noGrp="1"/>
          </p:cNvSpPr>
          <p:nvPr>
            <p:ph type="sldNum" sz="quarter" idx="16"/>
          </p:nvPr>
        </p:nvSpPr>
        <p:spPr/>
        <p:txBody>
          <a:bodyPr/>
          <a:lstStyle/>
          <a:p>
            <a:fld id="{5DBE88F8-4AEE-494D-BFE0-8D898D450FC5}" type="slidenum">
              <a:rPr lang="LID4096" smtClean="0"/>
              <a:pPr/>
              <a:t>‹#›</a:t>
            </a:fld>
            <a:endParaRPr lang="LID4096"/>
          </a:p>
        </p:txBody>
      </p:sp>
    </p:spTree>
    <p:extLst>
      <p:ext uri="{BB962C8B-B14F-4D97-AF65-F5344CB8AC3E}">
        <p14:creationId xmlns:p14="http://schemas.microsoft.com/office/powerpoint/2010/main" val="717467059"/>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iso otsikko + TP">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740DC61-7EEF-9645-9B9C-3EEE1AD26D2C}"/>
              </a:ext>
            </a:extLst>
          </p:cNvPr>
          <p:cNvPicPr>
            <a:picLocks noChangeAspect="1"/>
          </p:cNvPicPr>
          <p:nvPr userDrawn="1"/>
        </p:nvPicPr>
        <p:blipFill>
          <a:blip r:embed="rId2"/>
          <a:stretch>
            <a:fillRect/>
          </a:stretch>
        </p:blipFill>
        <p:spPr>
          <a:xfrm>
            <a:off x="11073600" y="6490800"/>
            <a:ext cx="961200" cy="181192"/>
          </a:xfrm>
          <a:prstGeom prst="rect">
            <a:avLst/>
          </a:prstGeom>
        </p:spPr>
      </p:pic>
      <p:sp>
        <p:nvSpPr>
          <p:cNvPr id="6" name="Text Placeholder 3">
            <a:extLst>
              <a:ext uri="{FF2B5EF4-FFF2-40B4-BE49-F238E27FC236}">
                <a16:creationId xmlns:a16="http://schemas.microsoft.com/office/drawing/2014/main" id="{ACF2E1BD-1EBD-D043-8547-BA8227972EB6}"/>
              </a:ext>
            </a:extLst>
          </p:cNvPr>
          <p:cNvSpPr>
            <a:spLocks noGrp="1"/>
          </p:cNvSpPr>
          <p:nvPr>
            <p:ph type="body" sz="quarter" idx="15" hasCustomPrompt="1"/>
          </p:nvPr>
        </p:nvSpPr>
        <p:spPr>
          <a:xfrm>
            <a:off x="155575" y="6321168"/>
            <a:ext cx="1439465" cy="337063"/>
          </a:xfrm>
          <a:prstGeom prst="rect">
            <a:avLst/>
          </a:prstGeom>
        </p:spPr>
        <p:txBody>
          <a:bodyPr anchor="b"/>
          <a:lstStyle>
            <a:lvl1pPr marL="0" indent="0" algn="l">
              <a:buNone/>
              <a:defRPr sz="1800">
                <a:solidFill>
                  <a:schemeClr val="bg1"/>
                </a:solidFill>
              </a:defRPr>
            </a:lvl1pPr>
            <a:lvl2pPr algn="l">
              <a:defRPr/>
            </a:lvl2pPr>
            <a:lvl3pPr algn="l">
              <a:defRPr/>
            </a:lvl3pPr>
            <a:lvl4pPr algn="l">
              <a:defRPr/>
            </a:lvl4pPr>
            <a:lvl5pPr algn="l">
              <a:defRPr/>
            </a:lvl5pPr>
          </a:lstStyle>
          <a:p>
            <a:pPr lvl="0"/>
            <a:r>
              <a:rPr lang="fi-FI" dirty="0"/>
              <a:t>pvm</a:t>
            </a:r>
          </a:p>
        </p:txBody>
      </p:sp>
      <p:sp>
        <p:nvSpPr>
          <p:cNvPr id="8" name="Title 1">
            <a:extLst>
              <a:ext uri="{FF2B5EF4-FFF2-40B4-BE49-F238E27FC236}">
                <a16:creationId xmlns:a16="http://schemas.microsoft.com/office/drawing/2014/main" id="{6E19239D-E354-5F42-AE45-A180ED08417A}"/>
              </a:ext>
            </a:extLst>
          </p:cNvPr>
          <p:cNvSpPr>
            <a:spLocks noGrp="1"/>
          </p:cNvSpPr>
          <p:nvPr>
            <p:ph type="title" hasCustomPrompt="1"/>
          </p:nvPr>
        </p:nvSpPr>
        <p:spPr>
          <a:xfrm>
            <a:off x="1055688" y="549274"/>
            <a:ext cx="10080626" cy="5759451"/>
          </a:xfrm>
          <a:prstGeom prst="rect">
            <a:avLst/>
          </a:prstGeom>
        </p:spPr>
        <p:txBody>
          <a:bodyPr wrap="square" lIns="0" tIns="0" rIns="0" bIns="0" anchor="ctr">
            <a:normAutofit/>
          </a:bodyPr>
          <a:lstStyle>
            <a:lvl1pPr algn="ctr">
              <a:lnSpc>
                <a:spcPct val="90000"/>
              </a:lnSpc>
              <a:defRPr sz="8000">
                <a:solidFill>
                  <a:schemeClr val="bg1"/>
                </a:solidFill>
              </a:defRPr>
            </a:lvl1pPr>
          </a:lstStyle>
          <a:p>
            <a:r>
              <a:rPr lang="fi-FI" dirty="0"/>
              <a:t>Iso otsikko + TP</a:t>
            </a:r>
            <a:endParaRPr lang="en-US" dirty="0"/>
          </a:p>
        </p:txBody>
      </p:sp>
      <p:sp>
        <p:nvSpPr>
          <p:cNvPr id="2" name="Dian numeron paikkamerkki 1">
            <a:extLst>
              <a:ext uri="{FF2B5EF4-FFF2-40B4-BE49-F238E27FC236}">
                <a16:creationId xmlns:a16="http://schemas.microsoft.com/office/drawing/2014/main" id="{315653F7-DE69-45C5-8C9C-16328CC2A637}"/>
              </a:ext>
            </a:extLst>
          </p:cNvPr>
          <p:cNvSpPr>
            <a:spLocks noGrp="1"/>
          </p:cNvSpPr>
          <p:nvPr>
            <p:ph type="sldNum" sz="quarter" idx="16"/>
          </p:nvPr>
        </p:nvSpPr>
        <p:spPr/>
        <p:txBody>
          <a:bodyPr/>
          <a:lstStyle>
            <a:lvl1pPr>
              <a:defRPr>
                <a:solidFill>
                  <a:schemeClr val="bg1"/>
                </a:solidFill>
              </a:defRPr>
            </a:lvl1pPr>
          </a:lstStyle>
          <a:p>
            <a:fld id="{5DBE88F8-4AEE-494D-BFE0-8D898D450FC5}" type="slidenum">
              <a:rPr lang="LID4096" smtClean="0"/>
              <a:pPr/>
              <a:t>‹#›</a:t>
            </a:fld>
            <a:endParaRPr lang="LID4096"/>
          </a:p>
        </p:txBody>
      </p:sp>
    </p:spTree>
    <p:extLst>
      <p:ext uri="{BB962C8B-B14F-4D97-AF65-F5344CB8AC3E}">
        <p14:creationId xmlns:p14="http://schemas.microsoft.com/office/powerpoint/2010/main" val="30784156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väliotsikko VP">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55689" y="2084202"/>
            <a:ext cx="10080624" cy="1632181"/>
          </a:xfrm>
          <a:prstGeom prst="rect">
            <a:avLst/>
          </a:prstGeom>
        </p:spPr>
        <p:txBody>
          <a:bodyPr bIns="140400" anchor="b" anchorCtr="0"/>
          <a:lstStyle>
            <a:lvl1pPr algn="ctr">
              <a:defRPr sz="4000" cap="none"/>
            </a:lvl1pPr>
          </a:lstStyle>
          <a:p>
            <a:r>
              <a:rPr lang="fi-FI"/>
              <a:t>Väliotsikko + VP</a:t>
            </a:r>
            <a:endParaRPr lang="en-US"/>
          </a:p>
        </p:txBody>
      </p:sp>
      <p:sp>
        <p:nvSpPr>
          <p:cNvPr id="6" name="Text Placeholder 5"/>
          <p:cNvSpPr>
            <a:spLocks noGrp="1"/>
          </p:cNvSpPr>
          <p:nvPr>
            <p:ph type="body" sz="quarter" idx="11"/>
          </p:nvPr>
        </p:nvSpPr>
        <p:spPr>
          <a:xfrm>
            <a:off x="1055689" y="3861375"/>
            <a:ext cx="10080624" cy="575733"/>
          </a:xfrm>
          <a:prstGeom prst="rect">
            <a:avLst/>
          </a:prstGeom>
        </p:spPr>
        <p:txBody>
          <a:bodyPr/>
          <a:lstStyle>
            <a:lvl1pPr marL="0" indent="0" algn="ctr">
              <a:buNone/>
              <a:defRPr>
                <a:latin typeface="Georgia"/>
                <a:cs typeface="Georgia"/>
              </a:defRPr>
            </a:lvl1pPr>
          </a:lstStyle>
          <a:p>
            <a:pPr lvl="0"/>
            <a:r>
              <a:rPr lang="fi-FI"/>
              <a:t>Muokkaa tekstin perustyylejä napsauttamalla</a:t>
            </a:r>
          </a:p>
        </p:txBody>
      </p:sp>
      <p:pic>
        <p:nvPicPr>
          <p:cNvPr id="7" name="Picture 6">
            <a:extLst>
              <a:ext uri="{FF2B5EF4-FFF2-40B4-BE49-F238E27FC236}">
                <a16:creationId xmlns:a16="http://schemas.microsoft.com/office/drawing/2014/main" id="{7F7B64EB-9373-B24F-A3F8-8860C5C84A4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73908" y="6489700"/>
            <a:ext cx="962517" cy="181154"/>
          </a:xfrm>
          <a:prstGeom prst="rect">
            <a:avLst/>
          </a:prstGeom>
        </p:spPr>
      </p:pic>
    </p:spTree>
    <p:extLst>
      <p:ext uri="{BB962C8B-B14F-4D97-AF65-F5344CB8AC3E}">
        <p14:creationId xmlns:p14="http://schemas.microsoft.com/office/powerpoint/2010/main" val="3803158781"/>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perusotsikko VP">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B29D1CE-82CA-EB46-B6CB-E493D3FAED7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73600" y="6490800"/>
            <a:ext cx="962517" cy="181154"/>
          </a:xfrm>
          <a:prstGeom prst="rect">
            <a:avLst/>
          </a:prstGeom>
        </p:spPr>
      </p:pic>
      <p:sp>
        <p:nvSpPr>
          <p:cNvPr id="6" name="Title 1">
            <a:extLst>
              <a:ext uri="{FF2B5EF4-FFF2-40B4-BE49-F238E27FC236}">
                <a16:creationId xmlns:a16="http://schemas.microsoft.com/office/drawing/2014/main" id="{8F747C22-ACFC-6443-ADB2-6B11DC6F2879}"/>
              </a:ext>
            </a:extLst>
          </p:cNvPr>
          <p:cNvSpPr>
            <a:spLocks noGrp="1"/>
          </p:cNvSpPr>
          <p:nvPr>
            <p:ph type="title" hasCustomPrompt="1"/>
          </p:nvPr>
        </p:nvSpPr>
        <p:spPr>
          <a:xfrm>
            <a:off x="1055688" y="2746473"/>
            <a:ext cx="10080626" cy="682527"/>
          </a:xfrm>
          <a:prstGeom prst="rect">
            <a:avLst/>
          </a:prstGeom>
        </p:spPr>
        <p:txBody>
          <a:bodyPr anchor="b"/>
          <a:lstStyle>
            <a:lvl1pPr algn="l">
              <a:lnSpc>
                <a:spcPct val="90000"/>
              </a:lnSpc>
              <a:defRPr sz="5400">
                <a:solidFill>
                  <a:schemeClr val="tx1"/>
                </a:solidFill>
              </a:defRPr>
            </a:lvl1pPr>
          </a:lstStyle>
          <a:p>
            <a:r>
              <a:rPr lang="fi-FI" dirty="0"/>
              <a:t>Perusotsikko + VP</a:t>
            </a:r>
            <a:endParaRPr lang="en-US" dirty="0"/>
          </a:p>
        </p:txBody>
      </p:sp>
      <p:sp>
        <p:nvSpPr>
          <p:cNvPr id="7" name="Text Placeholder 3">
            <a:extLst>
              <a:ext uri="{FF2B5EF4-FFF2-40B4-BE49-F238E27FC236}">
                <a16:creationId xmlns:a16="http://schemas.microsoft.com/office/drawing/2014/main" id="{BECB3038-49B4-004B-B993-7B487852FE44}"/>
              </a:ext>
            </a:extLst>
          </p:cNvPr>
          <p:cNvSpPr>
            <a:spLocks noGrp="1"/>
          </p:cNvSpPr>
          <p:nvPr>
            <p:ph type="body" sz="quarter" idx="14"/>
          </p:nvPr>
        </p:nvSpPr>
        <p:spPr>
          <a:xfrm>
            <a:off x="1055688" y="3669241"/>
            <a:ext cx="10080625" cy="480484"/>
          </a:xfrm>
          <a:prstGeom prst="rect">
            <a:avLst/>
          </a:prstGeom>
        </p:spPr>
        <p:txBody>
          <a:bodyPr/>
          <a:lstStyle>
            <a:lvl1pPr marL="0" indent="0" algn="l">
              <a:buNone/>
              <a:defRPr>
                <a:solidFill>
                  <a:schemeClr val="tx1"/>
                </a:solidFill>
              </a:defRPr>
            </a:lvl1pPr>
            <a:lvl2pPr algn="l">
              <a:defRPr/>
            </a:lvl2pPr>
            <a:lvl3pPr algn="l">
              <a:defRPr/>
            </a:lvl3pPr>
            <a:lvl4pPr algn="l">
              <a:defRPr/>
            </a:lvl4pPr>
            <a:lvl5pPr algn="l">
              <a:defRPr/>
            </a:lvl5pPr>
          </a:lstStyle>
          <a:p>
            <a:pPr lvl="0"/>
            <a:r>
              <a:rPr lang="en-GB"/>
              <a:t>Click to edit Master text styles</a:t>
            </a:r>
          </a:p>
        </p:txBody>
      </p:sp>
      <p:sp>
        <p:nvSpPr>
          <p:cNvPr id="9" name="Text Placeholder 3">
            <a:extLst>
              <a:ext uri="{FF2B5EF4-FFF2-40B4-BE49-F238E27FC236}">
                <a16:creationId xmlns:a16="http://schemas.microsoft.com/office/drawing/2014/main" id="{A1331ACB-46F7-824E-8ABE-5A6FB6D0014A}"/>
              </a:ext>
            </a:extLst>
          </p:cNvPr>
          <p:cNvSpPr>
            <a:spLocks noGrp="1"/>
          </p:cNvSpPr>
          <p:nvPr>
            <p:ph type="body" sz="quarter" idx="15" hasCustomPrompt="1"/>
          </p:nvPr>
        </p:nvSpPr>
        <p:spPr>
          <a:xfrm>
            <a:off x="155575" y="6321168"/>
            <a:ext cx="1439465" cy="337063"/>
          </a:xfrm>
          <a:prstGeom prst="rect">
            <a:avLst/>
          </a:prstGeom>
        </p:spPr>
        <p:txBody>
          <a:bodyPr anchor="b"/>
          <a:lstStyle>
            <a:lvl1pPr marL="0" indent="0" algn="l">
              <a:buNone/>
              <a:defRPr sz="1800">
                <a:solidFill>
                  <a:schemeClr val="tx1"/>
                </a:solidFill>
              </a:defRPr>
            </a:lvl1pPr>
            <a:lvl2pPr algn="l">
              <a:defRPr/>
            </a:lvl2pPr>
            <a:lvl3pPr algn="l">
              <a:defRPr/>
            </a:lvl3pPr>
            <a:lvl4pPr algn="l">
              <a:defRPr/>
            </a:lvl4pPr>
            <a:lvl5pPr algn="l">
              <a:defRPr/>
            </a:lvl5pPr>
          </a:lstStyle>
          <a:p>
            <a:pPr lvl="0"/>
            <a:r>
              <a:rPr lang="fi-FI" dirty="0"/>
              <a:t>pvm</a:t>
            </a:r>
          </a:p>
        </p:txBody>
      </p:sp>
      <p:sp>
        <p:nvSpPr>
          <p:cNvPr id="2" name="Dian numeron paikkamerkki 1">
            <a:extLst>
              <a:ext uri="{FF2B5EF4-FFF2-40B4-BE49-F238E27FC236}">
                <a16:creationId xmlns:a16="http://schemas.microsoft.com/office/drawing/2014/main" id="{02232638-9FC1-4D46-A25A-6F627685E81C}"/>
              </a:ext>
            </a:extLst>
          </p:cNvPr>
          <p:cNvSpPr>
            <a:spLocks noGrp="1"/>
          </p:cNvSpPr>
          <p:nvPr>
            <p:ph type="sldNum" sz="quarter" idx="16"/>
          </p:nvPr>
        </p:nvSpPr>
        <p:spPr/>
        <p:txBody>
          <a:bodyPr/>
          <a:lstStyle/>
          <a:p>
            <a:fld id="{5DBE88F8-4AEE-494D-BFE0-8D898D450FC5}" type="slidenum">
              <a:rPr lang="LID4096" smtClean="0"/>
              <a:pPr/>
              <a:t>‹#›</a:t>
            </a:fld>
            <a:endParaRPr lang="LID4096"/>
          </a:p>
        </p:txBody>
      </p:sp>
    </p:spTree>
    <p:extLst>
      <p:ext uri="{BB962C8B-B14F-4D97-AF65-F5344CB8AC3E}">
        <p14:creationId xmlns:p14="http://schemas.microsoft.com/office/powerpoint/2010/main" val="939304809"/>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perusotsikko TP">
    <p:bg>
      <p:bgPr>
        <a:solidFill>
          <a:schemeClr val="tx1"/>
        </a:solidFill>
        <a:effectLst/>
      </p:bgPr>
    </p:bg>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1055688" y="2746473"/>
            <a:ext cx="10080626" cy="682527"/>
          </a:xfrm>
          <a:prstGeom prst="rect">
            <a:avLst/>
          </a:prstGeom>
        </p:spPr>
        <p:txBody>
          <a:bodyPr anchor="b"/>
          <a:lstStyle>
            <a:lvl1pPr algn="l">
              <a:lnSpc>
                <a:spcPct val="90000"/>
              </a:lnSpc>
              <a:defRPr sz="5400">
                <a:solidFill>
                  <a:schemeClr val="bg1"/>
                </a:solidFill>
              </a:defRPr>
            </a:lvl1pPr>
          </a:lstStyle>
          <a:p>
            <a:r>
              <a:rPr lang="fi-FI" dirty="0"/>
              <a:t>Perusotsikko + TP</a:t>
            </a:r>
            <a:endParaRPr lang="en-US" dirty="0"/>
          </a:p>
        </p:txBody>
      </p:sp>
      <p:sp>
        <p:nvSpPr>
          <p:cNvPr id="10" name="Text Placeholder 3"/>
          <p:cNvSpPr>
            <a:spLocks noGrp="1"/>
          </p:cNvSpPr>
          <p:nvPr>
            <p:ph type="body" sz="quarter" idx="14"/>
          </p:nvPr>
        </p:nvSpPr>
        <p:spPr>
          <a:xfrm>
            <a:off x="1055688" y="3669241"/>
            <a:ext cx="10080625" cy="480484"/>
          </a:xfrm>
          <a:prstGeom prst="rect">
            <a:avLst/>
          </a:prstGeom>
        </p:spPr>
        <p:txBody>
          <a:bodyPr/>
          <a:lstStyle>
            <a:lvl1pPr marL="0" indent="0" algn="l">
              <a:buNone/>
              <a:defRPr>
                <a:solidFill>
                  <a:schemeClr val="bg1"/>
                </a:solidFill>
              </a:defRPr>
            </a:lvl1pPr>
            <a:lvl2pPr algn="l">
              <a:defRPr/>
            </a:lvl2pPr>
            <a:lvl3pPr algn="l">
              <a:defRPr/>
            </a:lvl3pPr>
            <a:lvl4pPr algn="l">
              <a:defRPr/>
            </a:lvl4pPr>
            <a:lvl5pPr algn="l">
              <a:defRPr/>
            </a:lvl5pPr>
          </a:lstStyle>
          <a:p>
            <a:pPr lvl="0"/>
            <a:r>
              <a:rPr lang="en-GB"/>
              <a:t>Click to edit Master text styles</a:t>
            </a:r>
          </a:p>
        </p:txBody>
      </p:sp>
      <p:pic>
        <p:nvPicPr>
          <p:cNvPr id="4" name="Picture 3">
            <a:extLst>
              <a:ext uri="{FF2B5EF4-FFF2-40B4-BE49-F238E27FC236}">
                <a16:creationId xmlns:a16="http://schemas.microsoft.com/office/drawing/2014/main" id="{3740DC61-7EEF-9645-9B9C-3EEE1AD26D2C}"/>
              </a:ext>
            </a:extLst>
          </p:cNvPr>
          <p:cNvPicPr>
            <a:picLocks noChangeAspect="1"/>
          </p:cNvPicPr>
          <p:nvPr userDrawn="1"/>
        </p:nvPicPr>
        <p:blipFill>
          <a:blip r:embed="rId2"/>
          <a:stretch>
            <a:fillRect/>
          </a:stretch>
        </p:blipFill>
        <p:spPr>
          <a:xfrm>
            <a:off x="11073600" y="6490800"/>
            <a:ext cx="961200" cy="181192"/>
          </a:xfrm>
          <a:prstGeom prst="rect">
            <a:avLst/>
          </a:prstGeom>
        </p:spPr>
      </p:pic>
      <p:sp>
        <p:nvSpPr>
          <p:cNvPr id="6" name="Text Placeholder 3">
            <a:extLst>
              <a:ext uri="{FF2B5EF4-FFF2-40B4-BE49-F238E27FC236}">
                <a16:creationId xmlns:a16="http://schemas.microsoft.com/office/drawing/2014/main" id="{ACF2E1BD-1EBD-D043-8547-BA8227972EB6}"/>
              </a:ext>
            </a:extLst>
          </p:cNvPr>
          <p:cNvSpPr>
            <a:spLocks noGrp="1"/>
          </p:cNvSpPr>
          <p:nvPr>
            <p:ph type="body" sz="quarter" idx="15" hasCustomPrompt="1"/>
          </p:nvPr>
        </p:nvSpPr>
        <p:spPr>
          <a:xfrm>
            <a:off x="155575" y="6321168"/>
            <a:ext cx="1439465" cy="337063"/>
          </a:xfrm>
          <a:prstGeom prst="rect">
            <a:avLst/>
          </a:prstGeom>
        </p:spPr>
        <p:txBody>
          <a:bodyPr anchor="b"/>
          <a:lstStyle>
            <a:lvl1pPr marL="0" indent="0" algn="l">
              <a:buNone/>
              <a:defRPr sz="1800">
                <a:solidFill>
                  <a:schemeClr val="bg1"/>
                </a:solidFill>
              </a:defRPr>
            </a:lvl1pPr>
            <a:lvl2pPr algn="l">
              <a:defRPr/>
            </a:lvl2pPr>
            <a:lvl3pPr algn="l">
              <a:defRPr/>
            </a:lvl3pPr>
            <a:lvl4pPr algn="l">
              <a:defRPr/>
            </a:lvl4pPr>
            <a:lvl5pPr algn="l">
              <a:defRPr/>
            </a:lvl5pPr>
          </a:lstStyle>
          <a:p>
            <a:pPr lvl="0"/>
            <a:r>
              <a:rPr lang="fi-FI" dirty="0"/>
              <a:t>pvm</a:t>
            </a:r>
          </a:p>
        </p:txBody>
      </p:sp>
      <p:sp>
        <p:nvSpPr>
          <p:cNvPr id="2" name="Dian numeron paikkamerkki 1">
            <a:extLst>
              <a:ext uri="{FF2B5EF4-FFF2-40B4-BE49-F238E27FC236}">
                <a16:creationId xmlns:a16="http://schemas.microsoft.com/office/drawing/2014/main" id="{9D4A75C1-40BD-4D96-A966-4084A5BE1349}"/>
              </a:ext>
            </a:extLst>
          </p:cNvPr>
          <p:cNvSpPr>
            <a:spLocks noGrp="1"/>
          </p:cNvSpPr>
          <p:nvPr>
            <p:ph type="sldNum" sz="quarter" idx="16"/>
          </p:nvPr>
        </p:nvSpPr>
        <p:spPr/>
        <p:txBody>
          <a:bodyPr/>
          <a:lstStyle>
            <a:lvl1pPr>
              <a:defRPr>
                <a:solidFill>
                  <a:schemeClr val="bg1"/>
                </a:solidFill>
              </a:defRPr>
            </a:lvl1pPr>
          </a:lstStyle>
          <a:p>
            <a:fld id="{5DBE88F8-4AEE-494D-BFE0-8D898D450FC5}" type="slidenum">
              <a:rPr lang="LID4096" smtClean="0"/>
              <a:pPr/>
              <a:t>‹#›</a:t>
            </a:fld>
            <a:endParaRPr lang="LID4096"/>
          </a:p>
        </p:txBody>
      </p:sp>
    </p:spTree>
    <p:extLst>
      <p:ext uri="{BB962C8B-B14F-4D97-AF65-F5344CB8AC3E}">
        <p14:creationId xmlns:p14="http://schemas.microsoft.com/office/powerpoint/2010/main" val="3475890911"/>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väliotsikko VP">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55689" y="2084202"/>
            <a:ext cx="10080624" cy="1632181"/>
          </a:xfrm>
          <a:prstGeom prst="rect">
            <a:avLst/>
          </a:prstGeom>
        </p:spPr>
        <p:txBody>
          <a:bodyPr bIns="140400" anchor="b" anchorCtr="0"/>
          <a:lstStyle>
            <a:lvl1pPr algn="ctr">
              <a:defRPr sz="4000" cap="none"/>
            </a:lvl1pPr>
          </a:lstStyle>
          <a:p>
            <a:r>
              <a:rPr lang="fi-FI" dirty="0"/>
              <a:t>Väliotsikko + VP</a:t>
            </a:r>
            <a:endParaRPr lang="en-US" dirty="0"/>
          </a:p>
        </p:txBody>
      </p:sp>
      <p:sp>
        <p:nvSpPr>
          <p:cNvPr id="6" name="Text Placeholder 5"/>
          <p:cNvSpPr>
            <a:spLocks noGrp="1"/>
          </p:cNvSpPr>
          <p:nvPr>
            <p:ph type="body" sz="quarter" idx="11"/>
          </p:nvPr>
        </p:nvSpPr>
        <p:spPr>
          <a:xfrm>
            <a:off x="1055689" y="3861375"/>
            <a:ext cx="10080624" cy="575733"/>
          </a:xfrm>
          <a:prstGeom prst="rect">
            <a:avLst/>
          </a:prstGeom>
        </p:spPr>
        <p:txBody>
          <a:bodyPr/>
          <a:lstStyle>
            <a:lvl1pPr marL="0" indent="0" algn="ctr">
              <a:buNone/>
              <a:defRPr>
                <a:latin typeface="Georgia"/>
                <a:cs typeface="Georgia"/>
              </a:defRPr>
            </a:lvl1pPr>
          </a:lstStyle>
          <a:p>
            <a:pPr lvl="0"/>
            <a:r>
              <a:rPr lang="en-GB"/>
              <a:t>Click to edit Master text styles</a:t>
            </a:r>
          </a:p>
        </p:txBody>
      </p:sp>
      <p:pic>
        <p:nvPicPr>
          <p:cNvPr id="7" name="Picture 6">
            <a:extLst>
              <a:ext uri="{FF2B5EF4-FFF2-40B4-BE49-F238E27FC236}">
                <a16:creationId xmlns:a16="http://schemas.microsoft.com/office/drawing/2014/main" id="{7F7B64EB-9373-B24F-A3F8-8860C5C84A4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73908" y="6489700"/>
            <a:ext cx="962517" cy="181154"/>
          </a:xfrm>
          <a:prstGeom prst="rect">
            <a:avLst/>
          </a:prstGeom>
        </p:spPr>
      </p:pic>
      <p:sp>
        <p:nvSpPr>
          <p:cNvPr id="3" name="Dian numeron paikkamerkki 2">
            <a:extLst>
              <a:ext uri="{FF2B5EF4-FFF2-40B4-BE49-F238E27FC236}">
                <a16:creationId xmlns:a16="http://schemas.microsoft.com/office/drawing/2014/main" id="{4C94ADD3-9BA0-4E7C-95C3-D638D3AE29D8}"/>
              </a:ext>
            </a:extLst>
          </p:cNvPr>
          <p:cNvSpPr>
            <a:spLocks noGrp="1"/>
          </p:cNvSpPr>
          <p:nvPr>
            <p:ph type="sldNum" sz="quarter" idx="12"/>
          </p:nvPr>
        </p:nvSpPr>
        <p:spPr/>
        <p:txBody>
          <a:bodyPr/>
          <a:lstStyle/>
          <a:p>
            <a:fld id="{5DBE88F8-4AEE-494D-BFE0-8D898D450FC5}" type="slidenum">
              <a:rPr lang="LID4096" smtClean="0"/>
              <a:pPr/>
              <a:t>‹#›</a:t>
            </a:fld>
            <a:endParaRPr lang="LID4096"/>
          </a:p>
        </p:txBody>
      </p:sp>
    </p:spTree>
    <p:extLst>
      <p:ext uri="{BB962C8B-B14F-4D97-AF65-F5344CB8AC3E}">
        <p14:creationId xmlns:p14="http://schemas.microsoft.com/office/powerpoint/2010/main" val="2848802236"/>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väliotsikko TP">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55689" y="2084202"/>
            <a:ext cx="10080624" cy="1632181"/>
          </a:xfrm>
          <a:prstGeom prst="rect">
            <a:avLst/>
          </a:prstGeom>
        </p:spPr>
        <p:txBody>
          <a:bodyPr bIns="140400" anchor="b" anchorCtr="0"/>
          <a:lstStyle>
            <a:lvl1pPr algn="ctr">
              <a:defRPr sz="4000" cap="none">
                <a:solidFill>
                  <a:schemeClr val="bg1"/>
                </a:solidFill>
              </a:defRPr>
            </a:lvl1pPr>
          </a:lstStyle>
          <a:p>
            <a:r>
              <a:rPr lang="fi-FI" dirty="0"/>
              <a:t>Väliotsikko + TP</a:t>
            </a:r>
            <a:endParaRPr lang="en-US" dirty="0"/>
          </a:p>
        </p:txBody>
      </p:sp>
      <p:sp>
        <p:nvSpPr>
          <p:cNvPr id="6" name="Text Placeholder 5"/>
          <p:cNvSpPr>
            <a:spLocks noGrp="1"/>
          </p:cNvSpPr>
          <p:nvPr>
            <p:ph type="body" sz="quarter" idx="11"/>
          </p:nvPr>
        </p:nvSpPr>
        <p:spPr>
          <a:xfrm>
            <a:off x="1055689" y="3861375"/>
            <a:ext cx="10080624" cy="575733"/>
          </a:xfrm>
          <a:prstGeom prst="rect">
            <a:avLst/>
          </a:prstGeom>
        </p:spPr>
        <p:txBody>
          <a:bodyPr/>
          <a:lstStyle>
            <a:lvl1pPr marL="0" indent="0" algn="ctr">
              <a:buNone/>
              <a:defRPr>
                <a:solidFill>
                  <a:schemeClr val="bg1"/>
                </a:solidFill>
                <a:latin typeface="Georgia"/>
                <a:cs typeface="Georgia"/>
              </a:defRPr>
            </a:lvl1pPr>
          </a:lstStyle>
          <a:p>
            <a:pPr lvl="0"/>
            <a:r>
              <a:rPr lang="en-GB"/>
              <a:t>Click to edit Master text styles</a:t>
            </a:r>
          </a:p>
        </p:txBody>
      </p:sp>
      <p:pic>
        <p:nvPicPr>
          <p:cNvPr id="7" name="Picture 6">
            <a:extLst>
              <a:ext uri="{FF2B5EF4-FFF2-40B4-BE49-F238E27FC236}">
                <a16:creationId xmlns:a16="http://schemas.microsoft.com/office/drawing/2014/main" id="{F93495C6-4304-4E4A-97C2-9350558AA287}"/>
              </a:ext>
            </a:extLst>
          </p:cNvPr>
          <p:cNvPicPr>
            <a:picLocks noChangeAspect="1"/>
          </p:cNvPicPr>
          <p:nvPr userDrawn="1"/>
        </p:nvPicPr>
        <p:blipFill>
          <a:blip r:embed="rId2"/>
          <a:stretch>
            <a:fillRect/>
          </a:stretch>
        </p:blipFill>
        <p:spPr>
          <a:xfrm>
            <a:off x="11073600" y="6490800"/>
            <a:ext cx="961200" cy="181192"/>
          </a:xfrm>
          <a:prstGeom prst="rect">
            <a:avLst/>
          </a:prstGeom>
        </p:spPr>
      </p:pic>
      <p:sp>
        <p:nvSpPr>
          <p:cNvPr id="3" name="Dian numeron paikkamerkki 2">
            <a:extLst>
              <a:ext uri="{FF2B5EF4-FFF2-40B4-BE49-F238E27FC236}">
                <a16:creationId xmlns:a16="http://schemas.microsoft.com/office/drawing/2014/main" id="{F45222AB-3C19-4773-AF50-9C2E0F8C810A}"/>
              </a:ext>
            </a:extLst>
          </p:cNvPr>
          <p:cNvSpPr>
            <a:spLocks noGrp="1"/>
          </p:cNvSpPr>
          <p:nvPr>
            <p:ph type="sldNum" sz="quarter" idx="12"/>
          </p:nvPr>
        </p:nvSpPr>
        <p:spPr/>
        <p:txBody>
          <a:bodyPr/>
          <a:lstStyle>
            <a:lvl1pPr>
              <a:defRPr>
                <a:solidFill>
                  <a:schemeClr val="bg1"/>
                </a:solidFill>
              </a:defRPr>
            </a:lvl1pPr>
          </a:lstStyle>
          <a:p>
            <a:fld id="{5DBE88F8-4AEE-494D-BFE0-8D898D450FC5}" type="slidenum">
              <a:rPr lang="LID4096" smtClean="0"/>
              <a:pPr/>
              <a:t>‹#›</a:t>
            </a:fld>
            <a:endParaRPr lang="LID4096"/>
          </a:p>
        </p:txBody>
      </p:sp>
    </p:spTree>
    <p:extLst>
      <p:ext uri="{BB962C8B-B14F-4D97-AF65-F5344CB8AC3E}">
        <p14:creationId xmlns:p14="http://schemas.microsoft.com/office/powerpoint/2010/main" val="3016044475"/>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tekstisivu VP">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55689" y="549275"/>
            <a:ext cx="10080624" cy="1152128"/>
          </a:xfrm>
          <a:prstGeom prst="rect">
            <a:avLst/>
          </a:prstGeom>
        </p:spPr>
        <p:txBody>
          <a:bodyPr/>
          <a:lstStyle>
            <a:lvl1pPr algn="l">
              <a:defRPr sz="3200"/>
            </a:lvl1pPr>
          </a:lstStyle>
          <a:p>
            <a:r>
              <a:rPr lang="fi-FI" dirty="0"/>
              <a:t>Tekstikalvo + VP</a:t>
            </a:r>
            <a:endParaRPr lang="en-US" dirty="0"/>
          </a:p>
        </p:txBody>
      </p:sp>
      <p:sp>
        <p:nvSpPr>
          <p:cNvPr id="7" name="Text Placeholder 11"/>
          <p:cNvSpPr>
            <a:spLocks noGrp="1"/>
          </p:cNvSpPr>
          <p:nvPr>
            <p:ph type="body" sz="quarter" idx="19"/>
          </p:nvPr>
        </p:nvSpPr>
        <p:spPr>
          <a:xfrm>
            <a:off x="1055689" y="1700808"/>
            <a:ext cx="10080624" cy="4320480"/>
          </a:xfrm>
          <a:prstGeom prst="rect">
            <a:avLst/>
          </a:prstGeom>
        </p:spPr>
        <p:txBody>
          <a:bodyPr/>
          <a:lstStyle>
            <a:lvl1pPr marL="239178" marR="0" indent="-239178" algn="l" defTabSz="609585" rtl="0" eaLnBrk="1" fontAlgn="auto" latinLnBrk="0" hangingPunct="1">
              <a:lnSpc>
                <a:spcPct val="90000"/>
              </a:lnSpc>
              <a:spcBef>
                <a:spcPct val="20000"/>
              </a:spcBef>
              <a:spcAft>
                <a:spcPts val="0"/>
              </a:spcAft>
              <a:buClrTx/>
              <a:buSzTx/>
              <a:buFont typeface="Lucida Grande"/>
              <a:buChar char="-"/>
              <a:tabLst/>
              <a:defRPr sz="2133">
                <a:solidFill>
                  <a:schemeClr val="tx1"/>
                </a:solidFill>
                <a:latin typeface="Georgia"/>
                <a:cs typeface="Georgia"/>
              </a:defRPr>
            </a:lvl1pPr>
            <a:lvl2pPr marL="474121" indent="-234945" algn="l">
              <a:lnSpc>
                <a:spcPct val="90000"/>
              </a:lnSpc>
              <a:spcBef>
                <a:spcPts val="800"/>
              </a:spcBef>
              <a:buFont typeface="Georgia" panose="02040502050405020303" pitchFamily="18" charset="0"/>
              <a:buChar char="–"/>
              <a:defRPr sz="1867">
                <a:solidFill>
                  <a:schemeClr val="tx1"/>
                </a:solidFill>
                <a:latin typeface="Georgia"/>
                <a:cs typeface="Georgia"/>
              </a:defRPr>
            </a:lvl2pPr>
            <a:lvl3pPr marL="713300" indent="-234945" algn="l" defTabSz="715415">
              <a:lnSpc>
                <a:spcPct val="90000"/>
              </a:lnSpc>
              <a:spcBef>
                <a:spcPts val="800"/>
              </a:spcBef>
              <a:buFont typeface="Georgia" panose="02040502050405020303" pitchFamily="18" charset="0"/>
              <a:buChar char="–"/>
              <a:defRPr sz="1600">
                <a:solidFill>
                  <a:schemeClr val="tx1"/>
                </a:solidFill>
                <a:latin typeface="Georgia"/>
                <a:cs typeface="Georgia"/>
              </a:defRPr>
            </a:lvl3pPr>
            <a:lvl4pPr marL="958827" indent="-234945" algn="l">
              <a:lnSpc>
                <a:spcPct val="90000"/>
              </a:lnSpc>
              <a:buFont typeface="Georgia" panose="02040502050405020303" pitchFamily="18" charset="0"/>
              <a:buChar char="–"/>
              <a:defRPr sz="1600">
                <a:solidFill>
                  <a:schemeClr val="tx1"/>
                </a:solidFill>
                <a:latin typeface="Georgia"/>
                <a:cs typeface="Georgia"/>
              </a:defRPr>
            </a:lvl4pPr>
            <a:lvl5pPr marL="143996" indent="-380990" algn="l">
              <a:buFont typeface="Arial"/>
              <a:buChar char="•"/>
              <a:defRPr sz="1867">
                <a:solidFill>
                  <a:schemeClr val="tx1"/>
                </a:solidFill>
                <a:latin typeface="Georgia"/>
                <a:cs typeface="Georgia"/>
              </a:defRPr>
            </a:lvl5pPr>
          </a:lstStyle>
          <a:p>
            <a:pPr lvl="0"/>
            <a:r>
              <a:rPr lang="en-GB"/>
              <a:t>Click to edit Master text styles</a:t>
            </a:r>
          </a:p>
          <a:p>
            <a:pPr lvl="1"/>
            <a:r>
              <a:rPr lang="en-GB"/>
              <a:t>Second level</a:t>
            </a:r>
          </a:p>
          <a:p>
            <a:pPr lvl="2"/>
            <a:r>
              <a:rPr lang="en-GB"/>
              <a:t>Third level</a:t>
            </a:r>
          </a:p>
          <a:p>
            <a:pPr lvl="3"/>
            <a:r>
              <a:rPr lang="en-GB"/>
              <a:t>Fourth level</a:t>
            </a:r>
          </a:p>
        </p:txBody>
      </p:sp>
      <p:pic>
        <p:nvPicPr>
          <p:cNvPr id="6" name="Picture 5">
            <a:extLst>
              <a:ext uri="{FF2B5EF4-FFF2-40B4-BE49-F238E27FC236}">
                <a16:creationId xmlns:a16="http://schemas.microsoft.com/office/drawing/2014/main" id="{8EFBC4A8-05F8-5843-9AE4-11FC19955AB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73908" y="6489700"/>
            <a:ext cx="962517" cy="181154"/>
          </a:xfrm>
          <a:prstGeom prst="rect">
            <a:avLst/>
          </a:prstGeom>
        </p:spPr>
      </p:pic>
      <p:sp>
        <p:nvSpPr>
          <p:cNvPr id="3" name="Dian numeron paikkamerkki 2">
            <a:extLst>
              <a:ext uri="{FF2B5EF4-FFF2-40B4-BE49-F238E27FC236}">
                <a16:creationId xmlns:a16="http://schemas.microsoft.com/office/drawing/2014/main" id="{9614B6C5-521A-4EBB-9344-A8E0B02F310A}"/>
              </a:ext>
            </a:extLst>
          </p:cNvPr>
          <p:cNvSpPr>
            <a:spLocks noGrp="1"/>
          </p:cNvSpPr>
          <p:nvPr>
            <p:ph type="sldNum" sz="quarter" idx="20"/>
          </p:nvPr>
        </p:nvSpPr>
        <p:spPr/>
        <p:txBody>
          <a:bodyPr/>
          <a:lstStyle/>
          <a:p>
            <a:fld id="{5DBE88F8-4AEE-494D-BFE0-8D898D450FC5}" type="slidenum">
              <a:rPr lang="LID4096" smtClean="0"/>
              <a:pPr/>
              <a:t>‹#›</a:t>
            </a:fld>
            <a:endParaRPr lang="LID4096"/>
          </a:p>
        </p:txBody>
      </p:sp>
    </p:spTree>
    <p:extLst>
      <p:ext uri="{BB962C8B-B14F-4D97-AF65-F5344CB8AC3E}">
        <p14:creationId xmlns:p14="http://schemas.microsoft.com/office/powerpoint/2010/main" val="3304199520"/>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tekstisivu TP">
    <p:bg>
      <p:bgPr>
        <a:solidFill>
          <a:schemeClr val="tx1"/>
        </a:soli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1055689" y="549275"/>
            <a:ext cx="10080624" cy="1152128"/>
          </a:xfrm>
          <a:prstGeom prst="rect">
            <a:avLst/>
          </a:prstGeom>
        </p:spPr>
        <p:txBody>
          <a:bodyPr/>
          <a:lstStyle>
            <a:lvl1pPr algn="l">
              <a:defRPr sz="3200">
                <a:solidFill>
                  <a:schemeClr val="bg1"/>
                </a:solidFill>
              </a:defRPr>
            </a:lvl1pPr>
          </a:lstStyle>
          <a:p>
            <a:r>
              <a:rPr lang="fi-FI" dirty="0"/>
              <a:t>Tekstikalvo + TP</a:t>
            </a:r>
            <a:endParaRPr lang="en-US" dirty="0"/>
          </a:p>
        </p:txBody>
      </p:sp>
      <p:sp>
        <p:nvSpPr>
          <p:cNvPr id="8" name="Text Placeholder 11"/>
          <p:cNvSpPr>
            <a:spLocks noGrp="1"/>
          </p:cNvSpPr>
          <p:nvPr>
            <p:ph type="body" sz="quarter" idx="20"/>
          </p:nvPr>
        </p:nvSpPr>
        <p:spPr>
          <a:xfrm>
            <a:off x="1055689" y="1700808"/>
            <a:ext cx="10080624" cy="4320480"/>
          </a:xfrm>
          <a:prstGeom prst="rect">
            <a:avLst/>
          </a:prstGeom>
        </p:spPr>
        <p:txBody>
          <a:bodyPr/>
          <a:lstStyle>
            <a:lvl1pPr marL="239178" marR="0" indent="-239178" algn="l" defTabSz="609585" rtl="0" eaLnBrk="1" fontAlgn="auto" latinLnBrk="0" hangingPunct="1">
              <a:lnSpc>
                <a:spcPct val="90000"/>
              </a:lnSpc>
              <a:spcBef>
                <a:spcPct val="20000"/>
              </a:spcBef>
              <a:spcAft>
                <a:spcPts val="0"/>
              </a:spcAft>
              <a:buClrTx/>
              <a:buSzTx/>
              <a:buFont typeface="Lucida Grande"/>
              <a:buChar char="-"/>
              <a:tabLst/>
              <a:defRPr sz="2133">
                <a:solidFill>
                  <a:schemeClr val="bg1"/>
                </a:solidFill>
                <a:latin typeface="Georgia"/>
                <a:cs typeface="Georgia"/>
              </a:defRPr>
            </a:lvl1pPr>
            <a:lvl2pPr marL="476239" indent="-237061" algn="l">
              <a:lnSpc>
                <a:spcPct val="90000"/>
              </a:lnSpc>
              <a:spcBef>
                <a:spcPts val="800"/>
              </a:spcBef>
              <a:buFont typeface="Georgia" panose="02040502050405020303" pitchFamily="18" charset="0"/>
              <a:buChar char="–"/>
              <a:defRPr sz="1867">
                <a:solidFill>
                  <a:schemeClr val="bg1"/>
                </a:solidFill>
                <a:latin typeface="Georgia"/>
                <a:cs typeface="Georgia"/>
              </a:defRPr>
            </a:lvl2pPr>
            <a:lvl3pPr marL="717533" indent="-228594" algn="l">
              <a:lnSpc>
                <a:spcPct val="90000"/>
              </a:lnSpc>
              <a:spcBef>
                <a:spcPts val="800"/>
              </a:spcBef>
              <a:buFont typeface="Georgia" panose="02040502050405020303" pitchFamily="18" charset="0"/>
              <a:buChar char="–"/>
              <a:defRPr sz="1600">
                <a:solidFill>
                  <a:schemeClr val="bg1"/>
                </a:solidFill>
                <a:latin typeface="Georgia"/>
                <a:cs typeface="Georgia"/>
              </a:defRPr>
            </a:lvl3pPr>
            <a:lvl4pPr marL="958827" indent="-228594" algn="l">
              <a:lnSpc>
                <a:spcPct val="90000"/>
              </a:lnSpc>
              <a:buFont typeface="Georgia" panose="02040502050405020303" pitchFamily="18" charset="0"/>
              <a:buChar char="–"/>
              <a:defRPr sz="1600">
                <a:solidFill>
                  <a:schemeClr val="bg1"/>
                </a:solidFill>
                <a:latin typeface="Georgia"/>
                <a:cs typeface="Georgia"/>
              </a:defRPr>
            </a:lvl4pPr>
            <a:lvl5pPr marL="143996" indent="-380990" algn="l">
              <a:buFont typeface="Arial"/>
              <a:buChar char="•"/>
              <a:defRPr sz="1867">
                <a:solidFill>
                  <a:schemeClr val="tx1"/>
                </a:solidFill>
                <a:latin typeface="Georgia"/>
                <a:cs typeface="Georgia"/>
              </a:defRPr>
            </a:lvl5pPr>
          </a:lstStyle>
          <a:p>
            <a:pPr lvl="0"/>
            <a:r>
              <a:rPr lang="en-GB"/>
              <a:t>Click to edit Master text styles</a:t>
            </a:r>
          </a:p>
          <a:p>
            <a:pPr lvl="1"/>
            <a:r>
              <a:rPr lang="en-GB"/>
              <a:t>Second level</a:t>
            </a:r>
          </a:p>
          <a:p>
            <a:pPr lvl="2"/>
            <a:r>
              <a:rPr lang="en-GB"/>
              <a:t>Third level</a:t>
            </a:r>
          </a:p>
          <a:p>
            <a:pPr lvl="3"/>
            <a:r>
              <a:rPr lang="en-GB"/>
              <a:t>Fourth level</a:t>
            </a:r>
          </a:p>
        </p:txBody>
      </p:sp>
      <p:pic>
        <p:nvPicPr>
          <p:cNvPr id="9" name="Picture 8">
            <a:extLst>
              <a:ext uri="{FF2B5EF4-FFF2-40B4-BE49-F238E27FC236}">
                <a16:creationId xmlns:a16="http://schemas.microsoft.com/office/drawing/2014/main" id="{884FCB64-D060-9148-BFDB-5C606D863F6A}"/>
              </a:ext>
            </a:extLst>
          </p:cNvPr>
          <p:cNvPicPr>
            <a:picLocks noChangeAspect="1"/>
          </p:cNvPicPr>
          <p:nvPr userDrawn="1"/>
        </p:nvPicPr>
        <p:blipFill>
          <a:blip r:embed="rId2"/>
          <a:stretch>
            <a:fillRect/>
          </a:stretch>
        </p:blipFill>
        <p:spPr>
          <a:xfrm>
            <a:off x="11073600" y="6490800"/>
            <a:ext cx="961200" cy="181192"/>
          </a:xfrm>
          <a:prstGeom prst="rect">
            <a:avLst/>
          </a:prstGeom>
        </p:spPr>
      </p:pic>
      <p:sp>
        <p:nvSpPr>
          <p:cNvPr id="2" name="Dian numeron paikkamerkki 1">
            <a:extLst>
              <a:ext uri="{FF2B5EF4-FFF2-40B4-BE49-F238E27FC236}">
                <a16:creationId xmlns:a16="http://schemas.microsoft.com/office/drawing/2014/main" id="{B7C4F657-7D72-4252-A0FF-0E4E111EB38D}"/>
              </a:ext>
            </a:extLst>
          </p:cNvPr>
          <p:cNvSpPr>
            <a:spLocks noGrp="1"/>
          </p:cNvSpPr>
          <p:nvPr>
            <p:ph type="sldNum" sz="quarter" idx="21"/>
          </p:nvPr>
        </p:nvSpPr>
        <p:spPr/>
        <p:txBody>
          <a:bodyPr/>
          <a:lstStyle>
            <a:lvl1pPr>
              <a:defRPr>
                <a:solidFill>
                  <a:schemeClr val="bg1"/>
                </a:solidFill>
              </a:defRPr>
            </a:lvl1pPr>
          </a:lstStyle>
          <a:p>
            <a:fld id="{5DBE88F8-4AEE-494D-BFE0-8D898D450FC5}" type="slidenum">
              <a:rPr lang="LID4096" smtClean="0"/>
              <a:pPr/>
              <a:t>‹#›</a:t>
            </a:fld>
            <a:endParaRPr lang="LID4096"/>
          </a:p>
        </p:txBody>
      </p:sp>
    </p:spTree>
    <p:extLst>
      <p:ext uri="{BB962C8B-B14F-4D97-AF65-F5344CB8AC3E}">
        <p14:creationId xmlns:p14="http://schemas.microsoft.com/office/powerpoint/2010/main" val="3321143944"/>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fifti-fifti (musta lukittu)">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7FBD2C0-8EAE-6F49-80B2-BFD76295107D}"/>
              </a:ext>
            </a:extLst>
          </p:cNvPr>
          <p:cNvSpPr/>
          <p:nvPr userDrawn="1"/>
        </p:nvSpPr>
        <p:spPr>
          <a:xfrm>
            <a:off x="0" y="0"/>
            <a:ext cx="6096000" cy="685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8" name="Tekstin paikkamerkki 6"/>
          <p:cNvSpPr>
            <a:spLocks noGrp="1"/>
          </p:cNvSpPr>
          <p:nvPr>
            <p:ph type="body" sz="quarter" idx="11" hasCustomPrompt="1"/>
          </p:nvPr>
        </p:nvSpPr>
        <p:spPr>
          <a:xfrm>
            <a:off x="515938" y="548680"/>
            <a:ext cx="4859337" cy="1440458"/>
          </a:xfrm>
          <a:prstGeom prst="rect">
            <a:avLst/>
          </a:prstGeom>
        </p:spPr>
        <p:txBody>
          <a:bodyPr/>
          <a:lstStyle>
            <a:lvl1pPr marL="0" indent="0" algn="l">
              <a:lnSpc>
                <a:spcPct val="100000"/>
              </a:lnSpc>
              <a:spcBef>
                <a:spcPts val="0"/>
              </a:spcBef>
              <a:buFont typeface="Arial"/>
              <a:buNone/>
              <a:defRPr sz="2800" b="1">
                <a:solidFill>
                  <a:schemeClr val="bg1"/>
                </a:solidFill>
                <a:latin typeface="Arial Black"/>
                <a:cs typeface="Arial Black"/>
              </a:defRPr>
            </a:lvl1pPr>
            <a:lvl2pPr marL="380990" indent="-380990">
              <a:buFont typeface="Arial" panose="020B0604020202020204" pitchFamily="34" charset="0"/>
              <a:buChar char="•"/>
              <a:defRPr/>
            </a:lvl2pPr>
            <a:lvl3pPr marL="0" indent="0" algn="l">
              <a:spcBef>
                <a:spcPts val="0"/>
              </a:spcBef>
              <a:buFont typeface="Arial"/>
              <a:buNone/>
              <a:defRPr sz="2133"/>
            </a:lvl3pPr>
            <a:lvl4pPr marL="0" indent="0" algn="l">
              <a:spcBef>
                <a:spcPts val="0"/>
              </a:spcBef>
              <a:buFont typeface="Arial"/>
              <a:buNone/>
              <a:defRPr sz="2133"/>
            </a:lvl4pPr>
            <a:lvl5pPr marL="0" indent="0" algn="l">
              <a:spcBef>
                <a:spcPts val="0"/>
              </a:spcBef>
              <a:buFont typeface="Arial"/>
              <a:buNone/>
              <a:defRPr sz="2133"/>
            </a:lvl5pPr>
          </a:lstStyle>
          <a:p>
            <a:pPr lvl="0"/>
            <a:r>
              <a:rPr lang="fi-FI" dirty="0" err="1"/>
              <a:t>Fifti</a:t>
            </a:r>
            <a:r>
              <a:rPr lang="fi-FI" dirty="0"/>
              <a:t> otsikko mustalla taustalla</a:t>
            </a:r>
          </a:p>
        </p:txBody>
      </p:sp>
      <p:sp>
        <p:nvSpPr>
          <p:cNvPr id="6" name="Text Placeholder 11"/>
          <p:cNvSpPr>
            <a:spLocks noGrp="1"/>
          </p:cNvSpPr>
          <p:nvPr>
            <p:ph type="body" sz="quarter" idx="19"/>
          </p:nvPr>
        </p:nvSpPr>
        <p:spPr>
          <a:xfrm>
            <a:off x="515938" y="1989138"/>
            <a:ext cx="4859337" cy="4320182"/>
          </a:xfrm>
          <a:prstGeom prst="rect">
            <a:avLst/>
          </a:prstGeom>
        </p:spPr>
        <p:txBody>
          <a:bodyPr/>
          <a:lstStyle>
            <a:lvl1pPr marL="239178" marR="0" indent="-239178" algn="l" defTabSz="609585" rtl="0" eaLnBrk="1" fontAlgn="auto" latinLnBrk="0" hangingPunct="1">
              <a:lnSpc>
                <a:spcPct val="90000"/>
              </a:lnSpc>
              <a:spcBef>
                <a:spcPct val="20000"/>
              </a:spcBef>
              <a:spcAft>
                <a:spcPts val="0"/>
              </a:spcAft>
              <a:buClrTx/>
              <a:buSzTx/>
              <a:buFont typeface="Lucida Grande"/>
              <a:buChar char="-"/>
              <a:tabLst/>
              <a:defRPr sz="2133">
                <a:solidFill>
                  <a:schemeClr val="bg1"/>
                </a:solidFill>
                <a:latin typeface="Georgia"/>
                <a:cs typeface="Georgia"/>
              </a:defRPr>
            </a:lvl1pPr>
            <a:lvl2pPr marL="476239" indent="-237061" algn="l">
              <a:lnSpc>
                <a:spcPct val="90000"/>
              </a:lnSpc>
              <a:spcBef>
                <a:spcPts val="800"/>
              </a:spcBef>
              <a:buFont typeface="Georgia" panose="02040502050405020303" pitchFamily="18" charset="0"/>
              <a:buChar char="–"/>
              <a:defRPr sz="1867">
                <a:solidFill>
                  <a:schemeClr val="bg1"/>
                </a:solidFill>
                <a:latin typeface="Georgia"/>
                <a:cs typeface="Georgia"/>
              </a:defRPr>
            </a:lvl2pPr>
            <a:lvl3pPr marL="717533" indent="-228594" algn="l">
              <a:lnSpc>
                <a:spcPct val="90000"/>
              </a:lnSpc>
              <a:spcBef>
                <a:spcPts val="800"/>
              </a:spcBef>
              <a:buFont typeface="Georgia" panose="02040502050405020303" pitchFamily="18" charset="0"/>
              <a:buChar char="–"/>
              <a:defRPr sz="1600">
                <a:solidFill>
                  <a:schemeClr val="bg1"/>
                </a:solidFill>
                <a:latin typeface="Georgia"/>
                <a:cs typeface="Georgia"/>
              </a:defRPr>
            </a:lvl3pPr>
            <a:lvl4pPr marL="958827" indent="-228594" algn="l">
              <a:lnSpc>
                <a:spcPct val="90000"/>
              </a:lnSpc>
              <a:buFont typeface="Georgia" panose="02040502050405020303" pitchFamily="18" charset="0"/>
              <a:buChar char="–"/>
              <a:defRPr sz="1600">
                <a:solidFill>
                  <a:schemeClr val="bg1"/>
                </a:solidFill>
                <a:latin typeface="Georgia"/>
                <a:cs typeface="Georgia"/>
              </a:defRPr>
            </a:lvl4pPr>
            <a:lvl5pPr marL="143996" indent="-380990" algn="l">
              <a:buFont typeface="Arial"/>
              <a:buChar char="•"/>
              <a:defRPr sz="1867">
                <a:solidFill>
                  <a:schemeClr val="tx1"/>
                </a:solidFill>
                <a:latin typeface="Georgia"/>
                <a:cs typeface="Georgia"/>
              </a:defRPr>
            </a:lvl5pPr>
          </a:lstStyle>
          <a:p>
            <a:pPr lvl="0"/>
            <a:r>
              <a:rPr lang="en-GB"/>
              <a:t>Click to edit Master text styles</a:t>
            </a:r>
          </a:p>
          <a:p>
            <a:pPr lvl="1"/>
            <a:r>
              <a:rPr lang="en-GB"/>
              <a:t>Second level</a:t>
            </a:r>
          </a:p>
          <a:p>
            <a:pPr lvl="2"/>
            <a:r>
              <a:rPr lang="en-GB"/>
              <a:t>Third level</a:t>
            </a:r>
          </a:p>
          <a:p>
            <a:pPr lvl="3"/>
            <a:r>
              <a:rPr lang="en-GB"/>
              <a:t>Fourth level</a:t>
            </a:r>
          </a:p>
        </p:txBody>
      </p:sp>
      <p:sp>
        <p:nvSpPr>
          <p:cNvPr id="12" name="Text Placeholder 8"/>
          <p:cNvSpPr>
            <a:spLocks noGrp="1"/>
          </p:cNvSpPr>
          <p:nvPr>
            <p:ph type="body" sz="quarter" idx="17" hasCustomPrompt="1"/>
          </p:nvPr>
        </p:nvSpPr>
        <p:spPr>
          <a:xfrm>
            <a:off x="6816725" y="548682"/>
            <a:ext cx="4859337" cy="1440456"/>
          </a:xfrm>
          <a:prstGeom prst="rect">
            <a:avLst/>
          </a:prstGeom>
        </p:spPr>
        <p:txBody>
          <a:bodyPr/>
          <a:lstStyle>
            <a:lvl1pPr marL="0" indent="0" algn="l">
              <a:buNone/>
              <a:defRPr sz="2800" b="1">
                <a:solidFill>
                  <a:schemeClr val="tx1"/>
                </a:solidFill>
                <a:latin typeface="Arial Black"/>
                <a:cs typeface="Arial Black"/>
              </a:defRPr>
            </a:lvl1pPr>
          </a:lstStyle>
          <a:p>
            <a:pPr lvl="0"/>
            <a:r>
              <a:rPr lang="fi-FI" dirty="0" err="1"/>
              <a:t>Fifti</a:t>
            </a:r>
            <a:r>
              <a:rPr lang="fi-FI" dirty="0"/>
              <a:t> otsikko vaalealla taustalla</a:t>
            </a:r>
          </a:p>
        </p:txBody>
      </p:sp>
      <p:pic>
        <p:nvPicPr>
          <p:cNvPr id="11" name="Picture 10">
            <a:extLst>
              <a:ext uri="{FF2B5EF4-FFF2-40B4-BE49-F238E27FC236}">
                <a16:creationId xmlns:a16="http://schemas.microsoft.com/office/drawing/2014/main" id="{0DB3CB5C-22E9-4042-92EE-7C27EA358EA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73908" y="6489700"/>
            <a:ext cx="962517" cy="181154"/>
          </a:xfrm>
          <a:prstGeom prst="rect">
            <a:avLst/>
          </a:prstGeom>
        </p:spPr>
      </p:pic>
      <p:sp>
        <p:nvSpPr>
          <p:cNvPr id="14" name="Text Placeholder 11">
            <a:extLst>
              <a:ext uri="{FF2B5EF4-FFF2-40B4-BE49-F238E27FC236}">
                <a16:creationId xmlns:a16="http://schemas.microsoft.com/office/drawing/2014/main" id="{47F9C5A6-7052-CE41-8D32-DE7769D502D4}"/>
              </a:ext>
            </a:extLst>
          </p:cNvPr>
          <p:cNvSpPr>
            <a:spLocks noGrp="1"/>
          </p:cNvSpPr>
          <p:nvPr>
            <p:ph type="body" sz="quarter" idx="20"/>
          </p:nvPr>
        </p:nvSpPr>
        <p:spPr>
          <a:xfrm>
            <a:off x="6816080" y="1989138"/>
            <a:ext cx="4859983" cy="4320182"/>
          </a:xfrm>
          <a:prstGeom prst="rect">
            <a:avLst/>
          </a:prstGeom>
        </p:spPr>
        <p:txBody>
          <a:bodyPr/>
          <a:lstStyle>
            <a:lvl1pPr marL="239178" marR="0" indent="-239178" algn="l" defTabSz="609585" rtl="0" eaLnBrk="1" fontAlgn="auto" latinLnBrk="0" hangingPunct="1">
              <a:lnSpc>
                <a:spcPct val="90000"/>
              </a:lnSpc>
              <a:spcBef>
                <a:spcPct val="20000"/>
              </a:spcBef>
              <a:spcAft>
                <a:spcPts val="0"/>
              </a:spcAft>
              <a:buClrTx/>
              <a:buSzTx/>
              <a:buFont typeface="Lucida Grande"/>
              <a:buChar char="-"/>
              <a:tabLst/>
              <a:defRPr sz="2133">
                <a:solidFill>
                  <a:schemeClr val="tx1"/>
                </a:solidFill>
                <a:latin typeface="Georgia"/>
                <a:cs typeface="Georgia"/>
              </a:defRPr>
            </a:lvl1pPr>
            <a:lvl2pPr marL="476239" indent="-237061" algn="l">
              <a:lnSpc>
                <a:spcPct val="90000"/>
              </a:lnSpc>
              <a:spcBef>
                <a:spcPts val="800"/>
              </a:spcBef>
              <a:buFont typeface="Georgia" panose="02040502050405020303" pitchFamily="18" charset="0"/>
              <a:buChar char="–"/>
              <a:defRPr sz="1867">
                <a:solidFill>
                  <a:schemeClr val="tx1"/>
                </a:solidFill>
                <a:latin typeface="Georgia"/>
                <a:cs typeface="Georgia"/>
              </a:defRPr>
            </a:lvl2pPr>
            <a:lvl3pPr marL="717533" indent="-228594" algn="l">
              <a:lnSpc>
                <a:spcPct val="90000"/>
              </a:lnSpc>
              <a:spcBef>
                <a:spcPts val="800"/>
              </a:spcBef>
              <a:buFont typeface="Georgia" panose="02040502050405020303" pitchFamily="18" charset="0"/>
              <a:buChar char="–"/>
              <a:defRPr sz="1600">
                <a:solidFill>
                  <a:schemeClr val="tx1"/>
                </a:solidFill>
                <a:latin typeface="Georgia"/>
                <a:cs typeface="Georgia"/>
              </a:defRPr>
            </a:lvl3pPr>
            <a:lvl4pPr marL="958827" indent="-228594" algn="l">
              <a:lnSpc>
                <a:spcPct val="90000"/>
              </a:lnSpc>
              <a:buFont typeface="Georgia" panose="02040502050405020303" pitchFamily="18" charset="0"/>
              <a:buChar char="–"/>
              <a:defRPr sz="1600">
                <a:solidFill>
                  <a:schemeClr val="tx1"/>
                </a:solidFill>
                <a:latin typeface="Georgia"/>
                <a:cs typeface="Georgia"/>
              </a:defRPr>
            </a:lvl4pPr>
            <a:lvl5pPr marL="143996" indent="-380990" algn="l">
              <a:buFont typeface="Arial"/>
              <a:buChar char="•"/>
              <a:defRPr sz="1867">
                <a:solidFill>
                  <a:schemeClr val="tx1"/>
                </a:solidFill>
                <a:latin typeface="Georgia"/>
                <a:cs typeface="Georgia"/>
              </a:defRPr>
            </a:lvl5pPr>
          </a:lstStyle>
          <a:p>
            <a:pPr lvl="0"/>
            <a:r>
              <a:rPr lang="en-GB"/>
              <a:t>Click to edit Master text styles</a:t>
            </a:r>
          </a:p>
          <a:p>
            <a:pPr lvl="1"/>
            <a:r>
              <a:rPr lang="en-GB"/>
              <a:t>Second level</a:t>
            </a:r>
          </a:p>
          <a:p>
            <a:pPr lvl="2"/>
            <a:r>
              <a:rPr lang="en-GB"/>
              <a:t>Third level</a:t>
            </a:r>
          </a:p>
          <a:p>
            <a:pPr lvl="3"/>
            <a:r>
              <a:rPr lang="en-GB"/>
              <a:t>Fourth level</a:t>
            </a:r>
          </a:p>
        </p:txBody>
      </p:sp>
    </p:spTree>
    <p:extLst>
      <p:ext uri="{BB962C8B-B14F-4D97-AF65-F5344CB8AC3E}">
        <p14:creationId xmlns:p14="http://schemas.microsoft.com/office/powerpoint/2010/main" val="2225959572"/>
      </p:ext>
    </p:extLst>
  </p:cSld>
  <p:clrMapOvr>
    <a:masterClrMapping/>
  </p:clrMapOvr>
  <p:extLst>
    <p:ext uri="{DCECCB84-F9BA-43D5-87BE-67443E8EF086}">
      <p15:sldGuideLst xmlns:p15="http://schemas.microsoft.com/office/powerpoint/2012/main">
        <p15:guide id="1" pos="325">
          <p15:clr>
            <a:srgbClr val="FBAE40"/>
          </p15:clr>
        </p15:guide>
        <p15:guide id="2" pos="7355">
          <p15:clr>
            <a:srgbClr val="FBAE40"/>
          </p15:clr>
        </p15:guide>
      </p15:sldGuideLst>
    </p:ext>
  </p:extLst>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fifiti-fifti 2 (musta lukittu)">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7A240A0-EC0C-F849-919E-726CBE055A36}"/>
              </a:ext>
            </a:extLst>
          </p:cNvPr>
          <p:cNvSpPr/>
          <p:nvPr userDrawn="1"/>
        </p:nvSpPr>
        <p:spPr>
          <a:xfrm>
            <a:off x="6096000" y="0"/>
            <a:ext cx="6096000" cy="685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8" name="Tekstin paikkamerkki 6"/>
          <p:cNvSpPr>
            <a:spLocks noGrp="1"/>
          </p:cNvSpPr>
          <p:nvPr>
            <p:ph type="body" sz="quarter" idx="11"/>
          </p:nvPr>
        </p:nvSpPr>
        <p:spPr>
          <a:xfrm>
            <a:off x="515938" y="548680"/>
            <a:ext cx="4859337" cy="1248139"/>
          </a:xfrm>
          <a:prstGeom prst="rect">
            <a:avLst/>
          </a:prstGeom>
        </p:spPr>
        <p:txBody>
          <a:bodyPr/>
          <a:lstStyle>
            <a:lvl1pPr marL="0" indent="0" algn="l">
              <a:lnSpc>
                <a:spcPct val="100000"/>
              </a:lnSpc>
              <a:spcBef>
                <a:spcPts val="0"/>
              </a:spcBef>
              <a:buFont typeface="Arial"/>
              <a:buNone/>
              <a:defRPr sz="2800" b="1">
                <a:latin typeface="Arial Black"/>
                <a:cs typeface="Arial Black"/>
              </a:defRPr>
            </a:lvl1pPr>
            <a:lvl2pPr marL="380990" indent="-380990">
              <a:buFont typeface="Arial" panose="020B0604020202020204" pitchFamily="34" charset="0"/>
              <a:buChar char="•"/>
              <a:defRPr/>
            </a:lvl2pPr>
            <a:lvl3pPr marL="0" indent="0" algn="l">
              <a:spcBef>
                <a:spcPts val="0"/>
              </a:spcBef>
              <a:buFont typeface="Arial"/>
              <a:buNone/>
              <a:defRPr sz="2133"/>
            </a:lvl3pPr>
            <a:lvl4pPr marL="0" indent="0" algn="l">
              <a:spcBef>
                <a:spcPts val="0"/>
              </a:spcBef>
              <a:buFont typeface="Arial"/>
              <a:buNone/>
              <a:defRPr sz="2133"/>
            </a:lvl4pPr>
            <a:lvl5pPr marL="0" indent="0" algn="l">
              <a:spcBef>
                <a:spcPts val="0"/>
              </a:spcBef>
              <a:buFont typeface="Arial"/>
              <a:buNone/>
              <a:defRPr sz="2133"/>
            </a:lvl5pPr>
          </a:lstStyle>
          <a:p>
            <a:pPr lvl="0"/>
            <a:r>
              <a:rPr lang="en-GB"/>
              <a:t>Click to edit Master text styles</a:t>
            </a:r>
          </a:p>
        </p:txBody>
      </p:sp>
      <p:sp>
        <p:nvSpPr>
          <p:cNvPr id="10" name="Text Placeholder 11"/>
          <p:cNvSpPr>
            <a:spLocks noGrp="1"/>
          </p:cNvSpPr>
          <p:nvPr>
            <p:ph type="body" sz="quarter" idx="19"/>
          </p:nvPr>
        </p:nvSpPr>
        <p:spPr>
          <a:xfrm>
            <a:off x="515938" y="1989138"/>
            <a:ext cx="4859337" cy="4320182"/>
          </a:xfrm>
          <a:prstGeom prst="rect">
            <a:avLst/>
          </a:prstGeom>
        </p:spPr>
        <p:txBody>
          <a:bodyPr/>
          <a:lstStyle>
            <a:lvl1pPr marL="239178" marR="0" indent="-239178" algn="l" defTabSz="609585" rtl="0" eaLnBrk="1" fontAlgn="auto" latinLnBrk="0" hangingPunct="1">
              <a:lnSpc>
                <a:spcPct val="90000"/>
              </a:lnSpc>
              <a:spcBef>
                <a:spcPct val="20000"/>
              </a:spcBef>
              <a:spcAft>
                <a:spcPts val="0"/>
              </a:spcAft>
              <a:buClrTx/>
              <a:buSzTx/>
              <a:buFont typeface="Lucida Grande"/>
              <a:buChar char="-"/>
              <a:tabLst/>
              <a:defRPr sz="2133">
                <a:solidFill>
                  <a:schemeClr val="tx1"/>
                </a:solidFill>
                <a:latin typeface="Georgia"/>
                <a:cs typeface="Georgia"/>
              </a:defRPr>
            </a:lvl1pPr>
            <a:lvl2pPr marL="476239" indent="-237061" algn="l">
              <a:lnSpc>
                <a:spcPct val="90000"/>
              </a:lnSpc>
              <a:spcBef>
                <a:spcPts val="800"/>
              </a:spcBef>
              <a:buFont typeface="Georgia" panose="02040502050405020303" pitchFamily="18" charset="0"/>
              <a:buChar char="–"/>
              <a:defRPr sz="1867">
                <a:solidFill>
                  <a:schemeClr val="tx1"/>
                </a:solidFill>
                <a:latin typeface="Georgia"/>
                <a:cs typeface="Georgia"/>
              </a:defRPr>
            </a:lvl2pPr>
            <a:lvl3pPr marL="717533" indent="-228594" algn="l" defTabSz="715415">
              <a:lnSpc>
                <a:spcPct val="90000"/>
              </a:lnSpc>
              <a:spcBef>
                <a:spcPts val="800"/>
              </a:spcBef>
              <a:buFont typeface="Georgia" panose="02040502050405020303" pitchFamily="18" charset="0"/>
              <a:buChar char="–"/>
              <a:defRPr sz="1600">
                <a:solidFill>
                  <a:schemeClr val="tx1"/>
                </a:solidFill>
                <a:latin typeface="Georgia"/>
                <a:cs typeface="Georgia"/>
              </a:defRPr>
            </a:lvl3pPr>
            <a:lvl4pPr marL="958827" indent="-228594" algn="l">
              <a:lnSpc>
                <a:spcPct val="90000"/>
              </a:lnSpc>
              <a:buFont typeface="Georgia" panose="02040502050405020303" pitchFamily="18" charset="0"/>
              <a:buChar char="–"/>
              <a:defRPr sz="1600">
                <a:solidFill>
                  <a:schemeClr val="tx1"/>
                </a:solidFill>
                <a:latin typeface="Georgia"/>
                <a:cs typeface="Georgia"/>
              </a:defRPr>
            </a:lvl4pPr>
            <a:lvl5pPr marL="143996" indent="-380990" algn="l">
              <a:buFont typeface="Arial"/>
              <a:buChar char="•"/>
              <a:defRPr sz="1867">
                <a:solidFill>
                  <a:schemeClr val="tx1"/>
                </a:solidFill>
                <a:latin typeface="Georgia"/>
                <a:cs typeface="Georgia"/>
              </a:defRPr>
            </a:lvl5pPr>
          </a:lstStyle>
          <a:p>
            <a:pPr lvl="0"/>
            <a:r>
              <a:rPr lang="en-GB"/>
              <a:t>Click to edit Master text styles</a:t>
            </a:r>
          </a:p>
          <a:p>
            <a:pPr lvl="1"/>
            <a:r>
              <a:rPr lang="en-GB"/>
              <a:t>Second level</a:t>
            </a:r>
          </a:p>
          <a:p>
            <a:pPr lvl="2"/>
            <a:r>
              <a:rPr lang="en-GB"/>
              <a:t>Third level</a:t>
            </a:r>
          </a:p>
          <a:p>
            <a:pPr lvl="3"/>
            <a:r>
              <a:rPr lang="en-GB"/>
              <a:t>Fourth level</a:t>
            </a:r>
          </a:p>
        </p:txBody>
      </p:sp>
      <p:pic>
        <p:nvPicPr>
          <p:cNvPr id="11" name="Picture 10">
            <a:extLst>
              <a:ext uri="{FF2B5EF4-FFF2-40B4-BE49-F238E27FC236}">
                <a16:creationId xmlns:a16="http://schemas.microsoft.com/office/drawing/2014/main" id="{5FCF7963-2318-CC45-A900-02136CBD6A61}"/>
              </a:ext>
            </a:extLst>
          </p:cNvPr>
          <p:cNvPicPr>
            <a:picLocks noChangeAspect="1"/>
          </p:cNvPicPr>
          <p:nvPr userDrawn="1"/>
        </p:nvPicPr>
        <p:blipFill>
          <a:blip r:embed="rId2"/>
          <a:stretch>
            <a:fillRect/>
          </a:stretch>
        </p:blipFill>
        <p:spPr>
          <a:xfrm>
            <a:off x="11073600" y="6490800"/>
            <a:ext cx="961200" cy="181192"/>
          </a:xfrm>
          <a:prstGeom prst="rect">
            <a:avLst/>
          </a:prstGeom>
        </p:spPr>
      </p:pic>
      <p:sp>
        <p:nvSpPr>
          <p:cNvPr id="12" name="Tekstin paikkamerkki 6">
            <a:extLst>
              <a:ext uri="{FF2B5EF4-FFF2-40B4-BE49-F238E27FC236}">
                <a16:creationId xmlns:a16="http://schemas.microsoft.com/office/drawing/2014/main" id="{1961626C-30E4-2049-AE46-DD755FE5AE68}"/>
              </a:ext>
            </a:extLst>
          </p:cNvPr>
          <p:cNvSpPr>
            <a:spLocks noGrp="1"/>
          </p:cNvSpPr>
          <p:nvPr>
            <p:ph type="body" sz="quarter" idx="20"/>
          </p:nvPr>
        </p:nvSpPr>
        <p:spPr>
          <a:xfrm>
            <a:off x="6816080" y="548680"/>
            <a:ext cx="4859983" cy="1248139"/>
          </a:xfrm>
          <a:prstGeom prst="rect">
            <a:avLst/>
          </a:prstGeom>
        </p:spPr>
        <p:txBody>
          <a:bodyPr/>
          <a:lstStyle>
            <a:lvl1pPr marL="0" indent="0" algn="l">
              <a:lnSpc>
                <a:spcPct val="100000"/>
              </a:lnSpc>
              <a:spcBef>
                <a:spcPts val="0"/>
              </a:spcBef>
              <a:buFont typeface="Arial"/>
              <a:buNone/>
              <a:defRPr sz="2800" b="1">
                <a:solidFill>
                  <a:schemeClr val="bg1"/>
                </a:solidFill>
                <a:latin typeface="Arial Black"/>
                <a:cs typeface="Arial Black"/>
              </a:defRPr>
            </a:lvl1pPr>
            <a:lvl2pPr marL="380990" indent="-380990">
              <a:buFont typeface="Arial" panose="020B0604020202020204" pitchFamily="34" charset="0"/>
              <a:buChar char="•"/>
              <a:defRPr/>
            </a:lvl2pPr>
            <a:lvl3pPr marL="0" indent="0" algn="l">
              <a:spcBef>
                <a:spcPts val="0"/>
              </a:spcBef>
              <a:buFont typeface="Arial"/>
              <a:buNone/>
              <a:defRPr sz="2133"/>
            </a:lvl3pPr>
            <a:lvl4pPr marL="0" indent="0" algn="l">
              <a:spcBef>
                <a:spcPts val="0"/>
              </a:spcBef>
              <a:buFont typeface="Arial"/>
              <a:buNone/>
              <a:defRPr sz="2133"/>
            </a:lvl4pPr>
            <a:lvl5pPr marL="0" indent="0" algn="l">
              <a:spcBef>
                <a:spcPts val="0"/>
              </a:spcBef>
              <a:buFont typeface="Arial"/>
              <a:buNone/>
              <a:defRPr sz="2133"/>
            </a:lvl5pPr>
          </a:lstStyle>
          <a:p>
            <a:pPr lvl="0"/>
            <a:r>
              <a:rPr lang="en-GB"/>
              <a:t>Click to edit Master text styles</a:t>
            </a:r>
          </a:p>
        </p:txBody>
      </p:sp>
      <p:sp>
        <p:nvSpPr>
          <p:cNvPr id="13" name="Text Placeholder 11">
            <a:extLst>
              <a:ext uri="{FF2B5EF4-FFF2-40B4-BE49-F238E27FC236}">
                <a16:creationId xmlns:a16="http://schemas.microsoft.com/office/drawing/2014/main" id="{6C0B2B0D-7643-4340-BA07-93F51A1FD740}"/>
              </a:ext>
            </a:extLst>
          </p:cNvPr>
          <p:cNvSpPr>
            <a:spLocks noGrp="1"/>
          </p:cNvSpPr>
          <p:nvPr>
            <p:ph type="body" sz="quarter" idx="21"/>
          </p:nvPr>
        </p:nvSpPr>
        <p:spPr>
          <a:xfrm>
            <a:off x="6816080" y="1989138"/>
            <a:ext cx="4859983" cy="4320182"/>
          </a:xfrm>
          <a:prstGeom prst="rect">
            <a:avLst/>
          </a:prstGeom>
        </p:spPr>
        <p:txBody>
          <a:bodyPr/>
          <a:lstStyle>
            <a:lvl1pPr marL="239178" marR="0" indent="-239178" algn="l" defTabSz="609585" rtl="0" eaLnBrk="1" fontAlgn="auto" latinLnBrk="0" hangingPunct="1">
              <a:lnSpc>
                <a:spcPct val="90000"/>
              </a:lnSpc>
              <a:spcBef>
                <a:spcPct val="20000"/>
              </a:spcBef>
              <a:spcAft>
                <a:spcPts val="0"/>
              </a:spcAft>
              <a:buClrTx/>
              <a:buSzTx/>
              <a:buFont typeface="Lucida Grande"/>
              <a:buChar char="-"/>
              <a:tabLst/>
              <a:defRPr sz="2133">
                <a:solidFill>
                  <a:schemeClr val="bg1"/>
                </a:solidFill>
                <a:latin typeface="Georgia"/>
                <a:cs typeface="Georgia"/>
              </a:defRPr>
            </a:lvl1pPr>
            <a:lvl2pPr marL="476239" indent="-237061" algn="l">
              <a:lnSpc>
                <a:spcPct val="90000"/>
              </a:lnSpc>
              <a:spcBef>
                <a:spcPts val="800"/>
              </a:spcBef>
              <a:buFont typeface="Georgia" panose="02040502050405020303" pitchFamily="18" charset="0"/>
              <a:buChar char="–"/>
              <a:defRPr sz="1867">
                <a:solidFill>
                  <a:schemeClr val="bg1"/>
                </a:solidFill>
                <a:latin typeface="Georgia"/>
                <a:cs typeface="Georgia"/>
              </a:defRPr>
            </a:lvl2pPr>
            <a:lvl3pPr marL="717533" indent="-228594" algn="l" defTabSz="715415">
              <a:lnSpc>
                <a:spcPct val="90000"/>
              </a:lnSpc>
              <a:spcBef>
                <a:spcPts val="800"/>
              </a:spcBef>
              <a:buFont typeface="Georgia" panose="02040502050405020303" pitchFamily="18" charset="0"/>
              <a:buChar char="–"/>
              <a:defRPr sz="1600">
                <a:solidFill>
                  <a:schemeClr val="bg1"/>
                </a:solidFill>
                <a:latin typeface="Georgia"/>
                <a:cs typeface="Georgia"/>
              </a:defRPr>
            </a:lvl3pPr>
            <a:lvl4pPr marL="958827" indent="-228594" algn="l">
              <a:lnSpc>
                <a:spcPct val="90000"/>
              </a:lnSpc>
              <a:buFont typeface="Georgia" panose="02040502050405020303" pitchFamily="18" charset="0"/>
              <a:buChar char="–"/>
              <a:defRPr sz="1600">
                <a:solidFill>
                  <a:schemeClr val="bg1"/>
                </a:solidFill>
                <a:latin typeface="Georgia"/>
                <a:cs typeface="Georgia"/>
              </a:defRPr>
            </a:lvl4pPr>
            <a:lvl5pPr marL="143996" indent="-380990" algn="l">
              <a:buFont typeface="Arial"/>
              <a:buChar char="•"/>
              <a:defRPr sz="1867">
                <a:solidFill>
                  <a:schemeClr val="tx1"/>
                </a:solidFill>
                <a:latin typeface="Georgia"/>
                <a:cs typeface="Georgia"/>
              </a:defRPr>
            </a:lvl5pPr>
          </a:lstStyle>
          <a:p>
            <a:pPr lvl="0"/>
            <a:r>
              <a:rPr lang="en-GB"/>
              <a:t>Click to edit Master text styles</a:t>
            </a:r>
          </a:p>
          <a:p>
            <a:pPr lvl="1"/>
            <a:r>
              <a:rPr lang="en-GB"/>
              <a:t>Second level</a:t>
            </a:r>
          </a:p>
          <a:p>
            <a:pPr lvl="2"/>
            <a:r>
              <a:rPr lang="en-GB"/>
              <a:t>Third level</a:t>
            </a:r>
          </a:p>
          <a:p>
            <a:pPr lvl="3"/>
            <a:r>
              <a:rPr lang="en-GB"/>
              <a:t>Fourth level</a:t>
            </a:r>
          </a:p>
        </p:txBody>
      </p:sp>
    </p:spTree>
    <p:extLst>
      <p:ext uri="{BB962C8B-B14F-4D97-AF65-F5344CB8AC3E}">
        <p14:creationId xmlns:p14="http://schemas.microsoft.com/office/powerpoint/2010/main" val="1362175657"/>
      </p:ext>
    </p:extLst>
  </p:cSld>
  <p:clrMapOvr>
    <a:masterClrMapping/>
  </p:clrMapOvr>
  <p:extLst>
    <p:ext uri="{DCECCB84-F9BA-43D5-87BE-67443E8EF086}">
      <p15:sldGuideLst xmlns:p15="http://schemas.microsoft.com/office/powerpoint/2012/main">
        <p15:guide id="1" pos="325">
          <p15:clr>
            <a:srgbClr val="FBAE40"/>
          </p15:clr>
        </p15:guide>
        <p15:guide id="2" pos="7355">
          <p15:clr>
            <a:srgbClr val="FBAE40"/>
          </p15:clr>
        </p15:guide>
      </p15:sldGuideLst>
    </p:ext>
  </p:extLst>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luettelo VP">
    <p:spTree>
      <p:nvGrpSpPr>
        <p:cNvPr id="1" name=""/>
        <p:cNvGrpSpPr/>
        <p:nvPr/>
      </p:nvGrpSpPr>
      <p:grpSpPr>
        <a:xfrm>
          <a:off x="0" y="0"/>
          <a:ext cx="0" cy="0"/>
          <a:chOff x="0" y="0"/>
          <a:chExt cx="0" cy="0"/>
        </a:xfrm>
      </p:grpSpPr>
      <p:sp>
        <p:nvSpPr>
          <p:cNvPr id="2" name="Title 1"/>
          <p:cNvSpPr>
            <a:spLocks noGrp="1"/>
          </p:cNvSpPr>
          <p:nvPr>
            <p:ph type="title"/>
          </p:nvPr>
        </p:nvSpPr>
        <p:spPr>
          <a:xfrm>
            <a:off x="1055688" y="548681"/>
            <a:ext cx="10080625" cy="1078364"/>
          </a:xfrm>
          <a:prstGeom prst="rect">
            <a:avLst/>
          </a:prstGeom>
        </p:spPr>
        <p:txBody>
          <a:bodyPr anchor="t"/>
          <a:lstStyle>
            <a:lvl1pPr algn="l">
              <a:defRPr sz="3200"/>
            </a:lvl1pPr>
          </a:lstStyle>
          <a:p>
            <a:r>
              <a:rPr lang="en-GB"/>
              <a:t>Click to edit Master title style</a:t>
            </a:r>
            <a:endParaRPr lang="en-US" dirty="0"/>
          </a:p>
        </p:txBody>
      </p:sp>
      <p:sp>
        <p:nvSpPr>
          <p:cNvPr id="34" name="Text Placeholder 33"/>
          <p:cNvSpPr>
            <a:spLocks noGrp="1"/>
          </p:cNvSpPr>
          <p:nvPr userDrawn="1">
            <p:ph type="body" sz="quarter" idx="13"/>
          </p:nvPr>
        </p:nvSpPr>
        <p:spPr>
          <a:xfrm>
            <a:off x="1775805" y="1605095"/>
            <a:ext cx="9360508" cy="768085"/>
          </a:xfrm>
          <a:prstGeom prst="rect">
            <a:avLst/>
          </a:prstGeom>
        </p:spPr>
        <p:txBody>
          <a:bodyPr anchor="ctr"/>
          <a:lstStyle>
            <a:lvl1pPr marL="0" indent="0" algn="l">
              <a:buNone/>
              <a:defRPr sz="2133" b="0" i="0">
                <a:latin typeface="Georgia"/>
                <a:cs typeface="Georgia"/>
              </a:defRPr>
            </a:lvl1pPr>
            <a:lvl2pPr algn="l">
              <a:defRPr sz="1867" b="1" i="0">
                <a:latin typeface="Arial"/>
                <a:cs typeface="Arial"/>
              </a:defRPr>
            </a:lvl2pPr>
            <a:lvl3pPr algn="l">
              <a:defRPr sz="1867" b="1" i="0">
                <a:latin typeface="Arial"/>
                <a:cs typeface="Arial"/>
              </a:defRPr>
            </a:lvl3pPr>
            <a:lvl4pPr algn="l">
              <a:defRPr sz="1867" b="1" i="0">
                <a:latin typeface="Arial"/>
                <a:cs typeface="Arial"/>
              </a:defRPr>
            </a:lvl4pPr>
            <a:lvl5pPr algn="l">
              <a:defRPr sz="1867" b="1" i="0">
                <a:latin typeface="Arial"/>
                <a:cs typeface="Arial"/>
              </a:defRPr>
            </a:lvl5pPr>
          </a:lstStyle>
          <a:p>
            <a:pPr lvl="0"/>
            <a:r>
              <a:rPr lang="en-GB"/>
              <a:t>Click to edit Master text styles</a:t>
            </a:r>
          </a:p>
        </p:txBody>
      </p:sp>
      <p:sp>
        <p:nvSpPr>
          <p:cNvPr id="35" name="Text Placeholder 33"/>
          <p:cNvSpPr>
            <a:spLocks noGrp="1"/>
          </p:cNvSpPr>
          <p:nvPr userDrawn="1">
            <p:ph type="body" sz="quarter" idx="14"/>
          </p:nvPr>
        </p:nvSpPr>
        <p:spPr>
          <a:xfrm>
            <a:off x="1774826" y="2506683"/>
            <a:ext cx="9361488" cy="766399"/>
          </a:xfrm>
          <a:prstGeom prst="rect">
            <a:avLst/>
          </a:prstGeom>
        </p:spPr>
        <p:txBody>
          <a:bodyPr anchor="ctr"/>
          <a:lstStyle>
            <a:lvl1pPr marL="0" indent="0" algn="l">
              <a:buNone/>
              <a:defRPr lang="fi-FI" sz="2133" b="0" i="0" kern="1200" dirty="0" err="1">
                <a:solidFill>
                  <a:schemeClr val="tx1"/>
                </a:solidFill>
                <a:latin typeface="Georgia"/>
                <a:ea typeface="+mn-ea"/>
                <a:cs typeface="Georgia"/>
              </a:defRPr>
            </a:lvl1pPr>
            <a:lvl2pPr algn="l">
              <a:defRPr sz="1867" b="1" i="0">
                <a:latin typeface="Arial"/>
                <a:cs typeface="Arial"/>
              </a:defRPr>
            </a:lvl2pPr>
            <a:lvl3pPr algn="l">
              <a:defRPr sz="1867" b="1" i="0">
                <a:latin typeface="Arial"/>
                <a:cs typeface="Arial"/>
              </a:defRPr>
            </a:lvl3pPr>
            <a:lvl4pPr algn="l">
              <a:defRPr sz="1867" b="1" i="0">
                <a:latin typeface="Arial"/>
                <a:cs typeface="Arial"/>
              </a:defRPr>
            </a:lvl4pPr>
            <a:lvl5pPr algn="l">
              <a:defRPr sz="1867" b="1" i="0">
                <a:latin typeface="Arial"/>
                <a:cs typeface="Arial"/>
              </a:defRPr>
            </a:lvl5pPr>
          </a:lstStyle>
          <a:p>
            <a:pPr lvl="0"/>
            <a:r>
              <a:rPr lang="en-GB"/>
              <a:t>Click to edit Master text styles</a:t>
            </a:r>
          </a:p>
        </p:txBody>
      </p:sp>
      <p:sp>
        <p:nvSpPr>
          <p:cNvPr id="36" name="Text Placeholder 33"/>
          <p:cNvSpPr>
            <a:spLocks noGrp="1"/>
          </p:cNvSpPr>
          <p:nvPr userDrawn="1">
            <p:ph type="body" sz="quarter" idx="15"/>
          </p:nvPr>
        </p:nvSpPr>
        <p:spPr>
          <a:xfrm>
            <a:off x="1775805" y="3406585"/>
            <a:ext cx="9360508" cy="766399"/>
          </a:xfrm>
          <a:prstGeom prst="rect">
            <a:avLst/>
          </a:prstGeom>
        </p:spPr>
        <p:txBody>
          <a:bodyPr anchor="ctr"/>
          <a:lstStyle>
            <a:lvl1pPr marL="0" indent="0" algn="l">
              <a:buNone/>
              <a:defRPr lang="fi-FI" sz="2133" b="0" i="0" kern="1200" dirty="0" err="1">
                <a:solidFill>
                  <a:schemeClr val="tx1"/>
                </a:solidFill>
                <a:latin typeface="Georgia"/>
                <a:ea typeface="+mn-ea"/>
                <a:cs typeface="Georgia"/>
              </a:defRPr>
            </a:lvl1pPr>
            <a:lvl2pPr algn="l">
              <a:defRPr sz="1867" b="1" i="0">
                <a:latin typeface="Arial"/>
                <a:cs typeface="Arial"/>
              </a:defRPr>
            </a:lvl2pPr>
            <a:lvl3pPr algn="l">
              <a:defRPr sz="1867" b="1" i="0">
                <a:latin typeface="Arial"/>
                <a:cs typeface="Arial"/>
              </a:defRPr>
            </a:lvl3pPr>
            <a:lvl4pPr algn="l">
              <a:defRPr sz="1867" b="1" i="0">
                <a:latin typeface="Arial"/>
                <a:cs typeface="Arial"/>
              </a:defRPr>
            </a:lvl4pPr>
            <a:lvl5pPr algn="l">
              <a:defRPr sz="1867" b="1" i="0">
                <a:latin typeface="Arial"/>
                <a:cs typeface="Arial"/>
              </a:defRPr>
            </a:lvl5pPr>
          </a:lstStyle>
          <a:p>
            <a:pPr lvl="0"/>
            <a:r>
              <a:rPr lang="en-GB"/>
              <a:t>Click to edit Master text styles</a:t>
            </a:r>
          </a:p>
        </p:txBody>
      </p:sp>
      <p:sp>
        <p:nvSpPr>
          <p:cNvPr id="37" name="Text Placeholder 33"/>
          <p:cNvSpPr>
            <a:spLocks noGrp="1"/>
          </p:cNvSpPr>
          <p:nvPr userDrawn="1">
            <p:ph type="body" sz="quarter" idx="16"/>
          </p:nvPr>
        </p:nvSpPr>
        <p:spPr>
          <a:xfrm>
            <a:off x="1774825" y="4306487"/>
            <a:ext cx="9361488" cy="766399"/>
          </a:xfrm>
          <a:prstGeom prst="rect">
            <a:avLst/>
          </a:prstGeom>
        </p:spPr>
        <p:txBody>
          <a:bodyPr anchor="ctr"/>
          <a:lstStyle>
            <a:lvl1pPr marL="0" indent="0" algn="l">
              <a:buNone/>
              <a:defRPr lang="fi-FI" sz="2133" b="0" i="0" kern="1200" dirty="0" err="1">
                <a:solidFill>
                  <a:schemeClr val="tx1"/>
                </a:solidFill>
                <a:latin typeface="Georgia"/>
                <a:ea typeface="+mn-ea"/>
                <a:cs typeface="Georgia"/>
              </a:defRPr>
            </a:lvl1pPr>
            <a:lvl2pPr algn="l">
              <a:defRPr sz="1867" b="1" i="0">
                <a:latin typeface="Arial"/>
                <a:cs typeface="Arial"/>
              </a:defRPr>
            </a:lvl2pPr>
            <a:lvl3pPr algn="l">
              <a:defRPr sz="1867" b="1" i="0">
                <a:latin typeface="Arial"/>
                <a:cs typeface="Arial"/>
              </a:defRPr>
            </a:lvl3pPr>
            <a:lvl4pPr algn="l">
              <a:defRPr sz="1867" b="1" i="0">
                <a:latin typeface="Arial"/>
                <a:cs typeface="Arial"/>
              </a:defRPr>
            </a:lvl4pPr>
            <a:lvl5pPr algn="l">
              <a:defRPr sz="1867" b="1" i="0">
                <a:latin typeface="Arial"/>
                <a:cs typeface="Arial"/>
              </a:defRPr>
            </a:lvl5pPr>
          </a:lstStyle>
          <a:p>
            <a:pPr lvl="0"/>
            <a:r>
              <a:rPr lang="en-GB"/>
              <a:t>Click to edit Master text styles</a:t>
            </a:r>
          </a:p>
        </p:txBody>
      </p:sp>
      <p:sp>
        <p:nvSpPr>
          <p:cNvPr id="38" name="Text Placeholder 33"/>
          <p:cNvSpPr>
            <a:spLocks noGrp="1"/>
          </p:cNvSpPr>
          <p:nvPr userDrawn="1">
            <p:ph type="body" sz="quarter" idx="17"/>
          </p:nvPr>
        </p:nvSpPr>
        <p:spPr>
          <a:xfrm>
            <a:off x="1774825" y="5206388"/>
            <a:ext cx="9361488" cy="766399"/>
          </a:xfrm>
          <a:prstGeom prst="rect">
            <a:avLst/>
          </a:prstGeom>
        </p:spPr>
        <p:txBody>
          <a:bodyPr anchor="ctr"/>
          <a:lstStyle>
            <a:lvl1pPr marL="0" indent="0" algn="l">
              <a:buNone/>
              <a:defRPr lang="fi-FI" sz="2133" b="0" i="0" kern="1200" dirty="0" err="1">
                <a:solidFill>
                  <a:schemeClr val="tx1"/>
                </a:solidFill>
                <a:latin typeface="Georgia"/>
                <a:ea typeface="+mn-ea"/>
                <a:cs typeface="Georgia"/>
              </a:defRPr>
            </a:lvl1pPr>
            <a:lvl2pPr algn="l">
              <a:defRPr sz="1867" b="1" i="0">
                <a:latin typeface="Arial"/>
                <a:cs typeface="Arial"/>
              </a:defRPr>
            </a:lvl2pPr>
            <a:lvl3pPr algn="l">
              <a:defRPr sz="1867" b="1" i="0">
                <a:latin typeface="Arial"/>
                <a:cs typeface="Arial"/>
              </a:defRPr>
            </a:lvl3pPr>
            <a:lvl4pPr algn="l">
              <a:defRPr sz="1867" b="1" i="0">
                <a:latin typeface="Arial"/>
                <a:cs typeface="Arial"/>
              </a:defRPr>
            </a:lvl4pPr>
            <a:lvl5pPr algn="l">
              <a:defRPr sz="1867" b="1" i="0">
                <a:latin typeface="Arial"/>
                <a:cs typeface="Arial"/>
              </a:defRPr>
            </a:lvl5pPr>
          </a:lstStyle>
          <a:p>
            <a:pPr lvl="0"/>
            <a:r>
              <a:rPr lang="en-GB"/>
              <a:t>Click to edit Master text styles</a:t>
            </a:r>
          </a:p>
        </p:txBody>
      </p:sp>
      <p:pic>
        <p:nvPicPr>
          <p:cNvPr id="10" name="Picture 9">
            <a:extLst>
              <a:ext uri="{FF2B5EF4-FFF2-40B4-BE49-F238E27FC236}">
                <a16:creationId xmlns:a16="http://schemas.microsoft.com/office/drawing/2014/main" id="{2B2D61E7-C676-CB4B-A88C-6D5E87ED057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73908" y="6489700"/>
            <a:ext cx="962517" cy="181154"/>
          </a:xfrm>
          <a:prstGeom prst="rect">
            <a:avLst/>
          </a:prstGeom>
        </p:spPr>
      </p:pic>
      <p:sp>
        <p:nvSpPr>
          <p:cNvPr id="3" name="Dian numeron paikkamerkki 2">
            <a:extLst>
              <a:ext uri="{FF2B5EF4-FFF2-40B4-BE49-F238E27FC236}">
                <a16:creationId xmlns:a16="http://schemas.microsoft.com/office/drawing/2014/main" id="{DC2D0453-B8ED-4303-BD42-4BF7615EF845}"/>
              </a:ext>
            </a:extLst>
          </p:cNvPr>
          <p:cNvSpPr>
            <a:spLocks noGrp="1"/>
          </p:cNvSpPr>
          <p:nvPr>
            <p:ph type="sldNum" sz="quarter" idx="18"/>
          </p:nvPr>
        </p:nvSpPr>
        <p:spPr/>
        <p:txBody>
          <a:bodyPr/>
          <a:lstStyle/>
          <a:p>
            <a:fld id="{5DBE88F8-4AEE-494D-BFE0-8D898D450FC5}" type="slidenum">
              <a:rPr lang="LID4096" smtClean="0"/>
              <a:pPr/>
              <a:t>‹#›</a:t>
            </a:fld>
            <a:endParaRPr lang="LID4096"/>
          </a:p>
        </p:txBody>
      </p:sp>
    </p:spTree>
    <p:extLst>
      <p:ext uri="{BB962C8B-B14F-4D97-AF65-F5344CB8AC3E}">
        <p14:creationId xmlns:p14="http://schemas.microsoft.com/office/powerpoint/2010/main" val="707797758"/>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luettelo TP">
    <p:bg>
      <p:bgPr>
        <a:solidFill>
          <a:schemeClr val="tx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3C4AC27-49F9-BB4D-81D3-665AB744D256}"/>
              </a:ext>
            </a:extLst>
          </p:cNvPr>
          <p:cNvPicPr>
            <a:picLocks noChangeAspect="1"/>
          </p:cNvPicPr>
          <p:nvPr userDrawn="1"/>
        </p:nvPicPr>
        <p:blipFill>
          <a:blip r:embed="rId2"/>
          <a:stretch>
            <a:fillRect/>
          </a:stretch>
        </p:blipFill>
        <p:spPr>
          <a:xfrm>
            <a:off x="11073600" y="6490800"/>
            <a:ext cx="961200" cy="181192"/>
          </a:xfrm>
          <a:prstGeom prst="rect">
            <a:avLst/>
          </a:prstGeom>
        </p:spPr>
      </p:pic>
      <p:sp>
        <p:nvSpPr>
          <p:cNvPr id="12" name="Title 1">
            <a:extLst>
              <a:ext uri="{FF2B5EF4-FFF2-40B4-BE49-F238E27FC236}">
                <a16:creationId xmlns:a16="http://schemas.microsoft.com/office/drawing/2014/main" id="{DB477874-8C1D-E94F-A3D8-E16F5E599716}"/>
              </a:ext>
            </a:extLst>
          </p:cNvPr>
          <p:cNvSpPr>
            <a:spLocks noGrp="1"/>
          </p:cNvSpPr>
          <p:nvPr>
            <p:ph type="title"/>
          </p:nvPr>
        </p:nvSpPr>
        <p:spPr>
          <a:xfrm>
            <a:off x="1055688" y="548681"/>
            <a:ext cx="10080625" cy="1078364"/>
          </a:xfrm>
          <a:prstGeom prst="rect">
            <a:avLst/>
          </a:prstGeom>
        </p:spPr>
        <p:txBody>
          <a:bodyPr anchor="t"/>
          <a:lstStyle>
            <a:lvl1pPr algn="l">
              <a:defRPr sz="3200">
                <a:solidFill>
                  <a:schemeClr val="bg1"/>
                </a:solidFill>
              </a:defRPr>
            </a:lvl1pPr>
          </a:lstStyle>
          <a:p>
            <a:r>
              <a:rPr lang="en-GB"/>
              <a:t>Click to edit Master title style</a:t>
            </a:r>
            <a:endParaRPr lang="en-US" dirty="0"/>
          </a:p>
        </p:txBody>
      </p:sp>
      <p:sp>
        <p:nvSpPr>
          <p:cNvPr id="13" name="Text Placeholder 33">
            <a:extLst>
              <a:ext uri="{FF2B5EF4-FFF2-40B4-BE49-F238E27FC236}">
                <a16:creationId xmlns:a16="http://schemas.microsoft.com/office/drawing/2014/main" id="{144EC256-532F-144F-A18F-24538A30820C}"/>
              </a:ext>
            </a:extLst>
          </p:cNvPr>
          <p:cNvSpPr>
            <a:spLocks noGrp="1"/>
          </p:cNvSpPr>
          <p:nvPr>
            <p:ph type="body" sz="quarter" idx="13"/>
          </p:nvPr>
        </p:nvSpPr>
        <p:spPr>
          <a:xfrm>
            <a:off x="1775805" y="1605095"/>
            <a:ext cx="9360508" cy="768085"/>
          </a:xfrm>
          <a:prstGeom prst="rect">
            <a:avLst/>
          </a:prstGeom>
        </p:spPr>
        <p:txBody>
          <a:bodyPr anchor="ctr"/>
          <a:lstStyle>
            <a:lvl1pPr marL="0" indent="0" algn="l">
              <a:buNone/>
              <a:defRPr sz="2133" b="0" i="0">
                <a:solidFill>
                  <a:schemeClr val="bg1"/>
                </a:solidFill>
                <a:latin typeface="Georgia"/>
                <a:cs typeface="Georgia"/>
              </a:defRPr>
            </a:lvl1pPr>
            <a:lvl2pPr algn="l">
              <a:defRPr sz="1867" b="1" i="0">
                <a:latin typeface="Arial"/>
                <a:cs typeface="Arial"/>
              </a:defRPr>
            </a:lvl2pPr>
            <a:lvl3pPr algn="l">
              <a:defRPr sz="1867" b="1" i="0">
                <a:latin typeface="Arial"/>
                <a:cs typeface="Arial"/>
              </a:defRPr>
            </a:lvl3pPr>
            <a:lvl4pPr algn="l">
              <a:defRPr sz="1867" b="1" i="0">
                <a:latin typeface="Arial"/>
                <a:cs typeface="Arial"/>
              </a:defRPr>
            </a:lvl4pPr>
            <a:lvl5pPr algn="l">
              <a:defRPr sz="1867" b="1" i="0">
                <a:latin typeface="Arial"/>
                <a:cs typeface="Arial"/>
              </a:defRPr>
            </a:lvl5pPr>
          </a:lstStyle>
          <a:p>
            <a:pPr lvl="0"/>
            <a:r>
              <a:rPr lang="en-GB"/>
              <a:t>Click to edit Master text styles</a:t>
            </a:r>
          </a:p>
        </p:txBody>
      </p:sp>
      <p:sp>
        <p:nvSpPr>
          <p:cNvPr id="14" name="Text Placeholder 33">
            <a:extLst>
              <a:ext uri="{FF2B5EF4-FFF2-40B4-BE49-F238E27FC236}">
                <a16:creationId xmlns:a16="http://schemas.microsoft.com/office/drawing/2014/main" id="{1D88BC63-4704-6447-AB37-6224F6547DEA}"/>
              </a:ext>
            </a:extLst>
          </p:cNvPr>
          <p:cNvSpPr>
            <a:spLocks noGrp="1"/>
          </p:cNvSpPr>
          <p:nvPr>
            <p:ph type="body" sz="quarter" idx="14"/>
          </p:nvPr>
        </p:nvSpPr>
        <p:spPr>
          <a:xfrm>
            <a:off x="1774826" y="2506683"/>
            <a:ext cx="9361488" cy="766399"/>
          </a:xfrm>
          <a:prstGeom prst="rect">
            <a:avLst/>
          </a:prstGeom>
        </p:spPr>
        <p:txBody>
          <a:bodyPr anchor="ctr"/>
          <a:lstStyle>
            <a:lvl1pPr marL="0" indent="0" algn="l">
              <a:buNone/>
              <a:defRPr lang="fi-FI" sz="2133" b="0" i="0" kern="1200" dirty="0" err="1">
                <a:solidFill>
                  <a:schemeClr val="bg1"/>
                </a:solidFill>
                <a:latin typeface="Georgia"/>
                <a:ea typeface="+mn-ea"/>
                <a:cs typeface="Georgia"/>
              </a:defRPr>
            </a:lvl1pPr>
            <a:lvl2pPr algn="l">
              <a:defRPr sz="1867" b="1" i="0">
                <a:latin typeface="Arial"/>
                <a:cs typeface="Arial"/>
              </a:defRPr>
            </a:lvl2pPr>
            <a:lvl3pPr algn="l">
              <a:defRPr sz="1867" b="1" i="0">
                <a:latin typeface="Arial"/>
                <a:cs typeface="Arial"/>
              </a:defRPr>
            </a:lvl3pPr>
            <a:lvl4pPr algn="l">
              <a:defRPr sz="1867" b="1" i="0">
                <a:latin typeface="Arial"/>
                <a:cs typeface="Arial"/>
              </a:defRPr>
            </a:lvl4pPr>
            <a:lvl5pPr algn="l">
              <a:defRPr sz="1867" b="1" i="0">
                <a:latin typeface="Arial"/>
                <a:cs typeface="Arial"/>
              </a:defRPr>
            </a:lvl5pPr>
          </a:lstStyle>
          <a:p>
            <a:pPr lvl="0"/>
            <a:r>
              <a:rPr lang="en-GB"/>
              <a:t>Click to edit Master text styles</a:t>
            </a:r>
          </a:p>
        </p:txBody>
      </p:sp>
      <p:sp>
        <p:nvSpPr>
          <p:cNvPr id="15" name="Text Placeholder 33">
            <a:extLst>
              <a:ext uri="{FF2B5EF4-FFF2-40B4-BE49-F238E27FC236}">
                <a16:creationId xmlns:a16="http://schemas.microsoft.com/office/drawing/2014/main" id="{D2C5BCCD-F064-7943-BCBE-33C3DA3694E7}"/>
              </a:ext>
            </a:extLst>
          </p:cNvPr>
          <p:cNvSpPr>
            <a:spLocks noGrp="1"/>
          </p:cNvSpPr>
          <p:nvPr>
            <p:ph type="body" sz="quarter" idx="15"/>
          </p:nvPr>
        </p:nvSpPr>
        <p:spPr>
          <a:xfrm>
            <a:off x="1775805" y="3406585"/>
            <a:ext cx="9360508" cy="766399"/>
          </a:xfrm>
          <a:prstGeom prst="rect">
            <a:avLst/>
          </a:prstGeom>
        </p:spPr>
        <p:txBody>
          <a:bodyPr anchor="ctr"/>
          <a:lstStyle>
            <a:lvl1pPr marL="0" indent="0" algn="l">
              <a:buNone/>
              <a:defRPr lang="fi-FI" sz="2133" b="0" i="0" kern="1200" dirty="0" err="1">
                <a:solidFill>
                  <a:schemeClr val="bg1"/>
                </a:solidFill>
                <a:latin typeface="Georgia"/>
                <a:ea typeface="+mn-ea"/>
                <a:cs typeface="Georgia"/>
              </a:defRPr>
            </a:lvl1pPr>
            <a:lvl2pPr algn="l">
              <a:defRPr sz="1867" b="1" i="0">
                <a:latin typeface="Arial"/>
                <a:cs typeface="Arial"/>
              </a:defRPr>
            </a:lvl2pPr>
            <a:lvl3pPr algn="l">
              <a:defRPr sz="1867" b="1" i="0">
                <a:latin typeface="Arial"/>
                <a:cs typeface="Arial"/>
              </a:defRPr>
            </a:lvl3pPr>
            <a:lvl4pPr algn="l">
              <a:defRPr sz="1867" b="1" i="0">
                <a:latin typeface="Arial"/>
                <a:cs typeface="Arial"/>
              </a:defRPr>
            </a:lvl4pPr>
            <a:lvl5pPr algn="l">
              <a:defRPr sz="1867" b="1" i="0">
                <a:latin typeface="Arial"/>
                <a:cs typeface="Arial"/>
              </a:defRPr>
            </a:lvl5pPr>
          </a:lstStyle>
          <a:p>
            <a:pPr lvl="0"/>
            <a:r>
              <a:rPr lang="en-GB"/>
              <a:t>Click to edit Master text styles</a:t>
            </a:r>
          </a:p>
        </p:txBody>
      </p:sp>
      <p:sp>
        <p:nvSpPr>
          <p:cNvPr id="16" name="Text Placeholder 33">
            <a:extLst>
              <a:ext uri="{FF2B5EF4-FFF2-40B4-BE49-F238E27FC236}">
                <a16:creationId xmlns:a16="http://schemas.microsoft.com/office/drawing/2014/main" id="{04DA962D-B2D3-9647-A841-0720D47991B0}"/>
              </a:ext>
            </a:extLst>
          </p:cNvPr>
          <p:cNvSpPr>
            <a:spLocks noGrp="1"/>
          </p:cNvSpPr>
          <p:nvPr>
            <p:ph type="body" sz="quarter" idx="16"/>
          </p:nvPr>
        </p:nvSpPr>
        <p:spPr>
          <a:xfrm>
            <a:off x="1774825" y="4306487"/>
            <a:ext cx="9361488" cy="766399"/>
          </a:xfrm>
          <a:prstGeom prst="rect">
            <a:avLst/>
          </a:prstGeom>
        </p:spPr>
        <p:txBody>
          <a:bodyPr anchor="ctr"/>
          <a:lstStyle>
            <a:lvl1pPr marL="0" indent="0" algn="l">
              <a:buNone/>
              <a:defRPr lang="fi-FI" sz="2133" b="0" i="0" kern="1200" dirty="0" err="1">
                <a:solidFill>
                  <a:schemeClr val="bg1"/>
                </a:solidFill>
                <a:latin typeface="Georgia"/>
                <a:ea typeface="+mn-ea"/>
                <a:cs typeface="Georgia"/>
              </a:defRPr>
            </a:lvl1pPr>
            <a:lvl2pPr algn="l">
              <a:defRPr sz="1867" b="1" i="0">
                <a:latin typeface="Arial"/>
                <a:cs typeface="Arial"/>
              </a:defRPr>
            </a:lvl2pPr>
            <a:lvl3pPr algn="l">
              <a:defRPr sz="1867" b="1" i="0">
                <a:latin typeface="Arial"/>
                <a:cs typeface="Arial"/>
              </a:defRPr>
            </a:lvl3pPr>
            <a:lvl4pPr algn="l">
              <a:defRPr sz="1867" b="1" i="0">
                <a:latin typeface="Arial"/>
                <a:cs typeface="Arial"/>
              </a:defRPr>
            </a:lvl4pPr>
            <a:lvl5pPr algn="l">
              <a:defRPr sz="1867" b="1" i="0">
                <a:latin typeface="Arial"/>
                <a:cs typeface="Arial"/>
              </a:defRPr>
            </a:lvl5pPr>
          </a:lstStyle>
          <a:p>
            <a:pPr lvl="0"/>
            <a:r>
              <a:rPr lang="en-GB"/>
              <a:t>Click to edit Master text styles</a:t>
            </a:r>
          </a:p>
        </p:txBody>
      </p:sp>
      <p:sp>
        <p:nvSpPr>
          <p:cNvPr id="17" name="Text Placeholder 33">
            <a:extLst>
              <a:ext uri="{FF2B5EF4-FFF2-40B4-BE49-F238E27FC236}">
                <a16:creationId xmlns:a16="http://schemas.microsoft.com/office/drawing/2014/main" id="{1724C58E-0E8F-2C40-AB87-C13229EB7520}"/>
              </a:ext>
            </a:extLst>
          </p:cNvPr>
          <p:cNvSpPr>
            <a:spLocks noGrp="1"/>
          </p:cNvSpPr>
          <p:nvPr>
            <p:ph type="body" sz="quarter" idx="17"/>
          </p:nvPr>
        </p:nvSpPr>
        <p:spPr>
          <a:xfrm>
            <a:off x="1774825" y="5206388"/>
            <a:ext cx="9361488" cy="766399"/>
          </a:xfrm>
          <a:prstGeom prst="rect">
            <a:avLst/>
          </a:prstGeom>
        </p:spPr>
        <p:txBody>
          <a:bodyPr anchor="ctr"/>
          <a:lstStyle>
            <a:lvl1pPr marL="0" indent="0" algn="l">
              <a:buNone/>
              <a:defRPr lang="fi-FI" sz="2133" b="0" i="0" kern="1200" dirty="0" err="1">
                <a:solidFill>
                  <a:schemeClr val="bg1"/>
                </a:solidFill>
                <a:latin typeface="Georgia"/>
                <a:ea typeface="+mn-ea"/>
                <a:cs typeface="Georgia"/>
              </a:defRPr>
            </a:lvl1pPr>
            <a:lvl2pPr algn="l">
              <a:defRPr sz="1867" b="1" i="0">
                <a:latin typeface="Arial"/>
                <a:cs typeface="Arial"/>
              </a:defRPr>
            </a:lvl2pPr>
            <a:lvl3pPr algn="l">
              <a:defRPr sz="1867" b="1" i="0">
                <a:latin typeface="Arial"/>
                <a:cs typeface="Arial"/>
              </a:defRPr>
            </a:lvl3pPr>
            <a:lvl4pPr algn="l">
              <a:defRPr sz="1867" b="1" i="0">
                <a:latin typeface="Arial"/>
                <a:cs typeface="Arial"/>
              </a:defRPr>
            </a:lvl4pPr>
            <a:lvl5pPr algn="l">
              <a:defRPr sz="1867" b="1" i="0">
                <a:latin typeface="Arial"/>
                <a:cs typeface="Arial"/>
              </a:defRPr>
            </a:lvl5pPr>
          </a:lstStyle>
          <a:p>
            <a:pPr lvl="0"/>
            <a:r>
              <a:rPr lang="en-GB"/>
              <a:t>Click to edit Master text styles</a:t>
            </a:r>
          </a:p>
        </p:txBody>
      </p:sp>
      <p:sp>
        <p:nvSpPr>
          <p:cNvPr id="2" name="Dian numeron paikkamerkki 1">
            <a:extLst>
              <a:ext uri="{FF2B5EF4-FFF2-40B4-BE49-F238E27FC236}">
                <a16:creationId xmlns:a16="http://schemas.microsoft.com/office/drawing/2014/main" id="{F55945E2-8916-41CE-BE87-218C7B933EE9}"/>
              </a:ext>
            </a:extLst>
          </p:cNvPr>
          <p:cNvSpPr>
            <a:spLocks noGrp="1"/>
          </p:cNvSpPr>
          <p:nvPr>
            <p:ph type="sldNum" sz="quarter" idx="18"/>
          </p:nvPr>
        </p:nvSpPr>
        <p:spPr/>
        <p:txBody>
          <a:bodyPr/>
          <a:lstStyle>
            <a:lvl1pPr>
              <a:defRPr>
                <a:solidFill>
                  <a:schemeClr val="bg1"/>
                </a:solidFill>
              </a:defRPr>
            </a:lvl1pPr>
          </a:lstStyle>
          <a:p>
            <a:fld id="{5DBE88F8-4AEE-494D-BFE0-8D898D450FC5}" type="slidenum">
              <a:rPr lang="LID4096" smtClean="0"/>
              <a:pPr/>
              <a:t>‹#›</a:t>
            </a:fld>
            <a:endParaRPr lang="LID4096"/>
          </a:p>
        </p:txBody>
      </p:sp>
    </p:spTree>
    <p:extLst>
      <p:ext uri="{BB962C8B-B14F-4D97-AF65-F5344CB8AC3E}">
        <p14:creationId xmlns:p14="http://schemas.microsoft.com/office/powerpoint/2010/main" val="46276798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väliotsikko TP">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55689" y="2084202"/>
            <a:ext cx="10080624" cy="1632181"/>
          </a:xfrm>
          <a:prstGeom prst="rect">
            <a:avLst/>
          </a:prstGeom>
        </p:spPr>
        <p:txBody>
          <a:bodyPr bIns="140400" anchor="b" anchorCtr="0"/>
          <a:lstStyle>
            <a:lvl1pPr algn="ctr">
              <a:defRPr sz="4000" cap="none">
                <a:solidFill>
                  <a:schemeClr val="bg1"/>
                </a:solidFill>
              </a:defRPr>
            </a:lvl1pPr>
          </a:lstStyle>
          <a:p>
            <a:r>
              <a:rPr lang="fi-FI"/>
              <a:t>Väliotsikko + TP</a:t>
            </a:r>
            <a:endParaRPr lang="en-US"/>
          </a:p>
        </p:txBody>
      </p:sp>
      <p:sp>
        <p:nvSpPr>
          <p:cNvPr id="6" name="Text Placeholder 5"/>
          <p:cNvSpPr>
            <a:spLocks noGrp="1"/>
          </p:cNvSpPr>
          <p:nvPr>
            <p:ph type="body" sz="quarter" idx="11"/>
          </p:nvPr>
        </p:nvSpPr>
        <p:spPr>
          <a:xfrm>
            <a:off x="1055689" y="3861375"/>
            <a:ext cx="10080624" cy="575733"/>
          </a:xfrm>
          <a:prstGeom prst="rect">
            <a:avLst/>
          </a:prstGeom>
        </p:spPr>
        <p:txBody>
          <a:bodyPr/>
          <a:lstStyle>
            <a:lvl1pPr marL="0" indent="0" algn="ctr">
              <a:buNone/>
              <a:defRPr>
                <a:solidFill>
                  <a:schemeClr val="bg1"/>
                </a:solidFill>
                <a:latin typeface="Georgia"/>
                <a:cs typeface="Georgia"/>
              </a:defRPr>
            </a:lvl1pPr>
          </a:lstStyle>
          <a:p>
            <a:pPr lvl="0"/>
            <a:r>
              <a:rPr lang="fi-FI"/>
              <a:t>Muokkaa tekstin perustyylejä napsauttamalla</a:t>
            </a:r>
          </a:p>
        </p:txBody>
      </p:sp>
      <p:pic>
        <p:nvPicPr>
          <p:cNvPr id="7" name="Picture 6">
            <a:extLst>
              <a:ext uri="{FF2B5EF4-FFF2-40B4-BE49-F238E27FC236}">
                <a16:creationId xmlns:a16="http://schemas.microsoft.com/office/drawing/2014/main" id="{F93495C6-4304-4E4A-97C2-9350558AA287}"/>
              </a:ext>
            </a:extLst>
          </p:cNvPr>
          <p:cNvPicPr>
            <a:picLocks noChangeAspect="1"/>
          </p:cNvPicPr>
          <p:nvPr userDrawn="1"/>
        </p:nvPicPr>
        <p:blipFill>
          <a:blip r:embed="rId2"/>
          <a:stretch>
            <a:fillRect/>
          </a:stretch>
        </p:blipFill>
        <p:spPr>
          <a:xfrm>
            <a:off x="11073600" y="6490800"/>
            <a:ext cx="961200" cy="181192"/>
          </a:xfrm>
          <a:prstGeom prst="rect">
            <a:avLst/>
          </a:prstGeom>
        </p:spPr>
      </p:pic>
    </p:spTree>
    <p:extLst>
      <p:ext uri="{BB962C8B-B14F-4D97-AF65-F5344CB8AC3E}">
        <p14:creationId xmlns:p14="http://schemas.microsoft.com/office/powerpoint/2010/main" val="1001820185"/>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Graafi">
    <p:spTree>
      <p:nvGrpSpPr>
        <p:cNvPr id="1" name=""/>
        <p:cNvGrpSpPr/>
        <p:nvPr/>
      </p:nvGrpSpPr>
      <p:grpSpPr>
        <a:xfrm>
          <a:off x="0" y="0"/>
          <a:ext cx="0" cy="0"/>
          <a:chOff x="0" y="0"/>
          <a:chExt cx="0" cy="0"/>
        </a:xfrm>
      </p:grpSpPr>
      <p:sp>
        <p:nvSpPr>
          <p:cNvPr id="7" name="Title 6"/>
          <p:cNvSpPr>
            <a:spLocks noGrp="1"/>
          </p:cNvSpPr>
          <p:nvPr>
            <p:ph type="title"/>
          </p:nvPr>
        </p:nvSpPr>
        <p:spPr>
          <a:xfrm>
            <a:off x="1055688" y="548681"/>
            <a:ext cx="10080624" cy="864096"/>
          </a:xfrm>
          <a:prstGeom prst="rect">
            <a:avLst/>
          </a:prstGeom>
        </p:spPr>
        <p:txBody>
          <a:bodyPr/>
          <a:lstStyle>
            <a:lvl1pPr>
              <a:defRPr sz="3200"/>
            </a:lvl1pPr>
          </a:lstStyle>
          <a:p>
            <a:r>
              <a:rPr lang="en-GB"/>
              <a:t>Click to edit Master title style</a:t>
            </a:r>
            <a:endParaRPr lang="en-US" dirty="0"/>
          </a:p>
        </p:txBody>
      </p:sp>
      <p:sp>
        <p:nvSpPr>
          <p:cNvPr id="4" name="Content Placeholder 3"/>
          <p:cNvSpPr>
            <a:spLocks noGrp="1"/>
          </p:cNvSpPr>
          <p:nvPr>
            <p:ph sz="quarter" idx="11"/>
          </p:nvPr>
        </p:nvSpPr>
        <p:spPr>
          <a:xfrm>
            <a:off x="1055688" y="1508786"/>
            <a:ext cx="10080624" cy="4415764"/>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p:txBody>
      </p:sp>
      <p:pic>
        <p:nvPicPr>
          <p:cNvPr id="5" name="Picture 4">
            <a:extLst>
              <a:ext uri="{FF2B5EF4-FFF2-40B4-BE49-F238E27FC236}">
                <a16:creationId xmlns:a16="http://schemas.microsoft.com/office/drawing/2014/main" id="{367CFA92-6B46-5C4F-9253-7F92C92B0F8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73908" y="6489700"/>
            <a:ext cx="962517" cy="181154"/>
          </a:xfrm>
          <a:prstGeom prst="rect">
            <a:avLst/>
          </a:prstGeom>
        </p:spPr>
      </p:pic>
      <p:sp>
        <p:nvSpPr>
          <p:cNvPr id="2" name="Dian numeron paikkamerkki 1">
            <a:extLst>
              <a:ext uri="{FF2B5EF4-FFF2-40B4-BE49-F238E27FC236}">
                <a16:creationId xmlns:a16="http://schemas.microsoft.com/office/drawing/2014/main" id="{8B361E08-B664-476F-8C30-6C536DD220CD}"/>
              </a:ext>
            </a:extLst>
          </p:cNvPr>
          <p:cNvSpPr>
            <a:spLocks noGrp="1"/>
          </p:cNvSpPr>
          <p:nvPr>
            <p:ph type="sldNum" sz="quarter" idx="12"/>
          </p:nvPr>
        </p:nvSpPr>
        <p:spPr/>
        <p:txBody>
          <a:bodyPr/>
          <a:lstStyle/>
          <a:p>
            <a:fld id="{5DBE88F8-4AEE-494D-BFE0-8D898D450FC5}" type="slidenum">
              <a:rPr lang="LID4096" smtClean="0"/>
              <a:pPr/>
              <a:t>‹#›</a:t>
            </a:fld>
            <a:endParaRPr lang="LID4096"/>
          </a:p>
        </p:txBody>
      </p:sp>
    </p:spTree>
    <p:extLst>
      <p:ext uri="{BB962C8B-B14F-4D97-AF65-F5344CB8AC3E}">
        <p14:creationId xmlns:p14="http://schemas.microsoft.com/office/powerpoint/2010/main" val="1052217481"/>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Mustapohjainen graafi">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55688" y="548680"/>
            <a:ext cx="10080624" cy="886343"/>
          </a:xfrm>
          <a:prstGeom prst="rect">
            <a:avLst/>
          </a:prstGeom>
        </p:spPr>
        <p:txBody>
          <a:bodyPr/>
          <a:lstStyle>
            <a:lvl1pPr>
              <a:defRPr sz="3200">
                <a:solidFill>
                  <a:schemeClr val="bg1"/>
                </a:solidFill>
              </a:defRPr>
            </a:lvl1pPr>
          </a:lstStyle>
          <a:p>
            <a:r>
              <a:rPr lang="en-GB"/>
              <a:t>Click to edit Master title style</a:t>
            </a:r>
            <a:endParaRPr lang="en-US" dirty="0"/>
          </a:p>
        </p:txBody>
      </p:sp>
      <p:sp>
        <p:nvSpPr>
          <p:cNvPr id="6" name="Content Placeholder 5"/>
          <p:cNvSpPr>
            <a:spLocks noGrp="1"/>
          </p:cNvSpPr>
          <p:nvPr>
            <p:ph sz="quarter" idx="11"/>
          </p:nvPr>
        </p:nvSpPr>
        <p:spPr>
          <a:xfrm>
            <a:off x="1055689" y="1509185"/>
            <a:ext cx="10078576" cy="4607983"/>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p:txBody>
      </p:sp>
      <p:pic>
        <p:nvPicPr>
          <p:cNvPr id="8" name="Picture 7">
            <a:extLst>
              <a:ext uri="{FF2B5EF4-FFF2-40B4-BE49-F238E27FC236}">
                <a16:creationId xmlns:a16="http://schemas.microsoft.com/office/drawing/2014/main" id="{24E2E6B1-389B-0B4D-B951-9D4353E5A188}"/>
              </a:ext>
            </a:extLst>
          </p:cNvPr>
          <p:cNvPicPr>
            <a:picLocks noChangeAspect="1"/>
          </p:cNvPicPr>
          <p:nvPr userDrawn="1"/>
        </p:nvPicPr>
        <p:blipFill>
          <a:blip r:embed="rId2"/>
          <a:stretch>
            <a:fillRect/>
          </a:stretch>
        </p:blipFill>
        <p:spPr>
          <a:xfrm>
            <a:off x="11073600" y="6490800"/>
            <a:ext cx="961200" cy="181192"/>
          </a:xfrm>
          <a:prstGeom prst="rect">
            <a:avLst/>
          </a:prstGeom>
        </p:spPr>
      </p:pic>
      <p:sp>
        <p:nvSpPr>
          <p:cNvPr id="3" name="Dian numeron paikkamerkki 2">
            <a:extLst>
              <a:ext uri="{FF2B5EF4-FFF2-40B4-BE49-F238E27FC236}">
                <a16:creationId xmlns:a16="http://schemas.microsoft.com/office/drawing/2014/main" id="{4D3C5ABD-5A14-450B-B157-C932D8A9E915}"/>
              </a:ext>
            </a:extLst>
          </p:cNvPr>
          <p:cNvSpPr>
            <a:spLocks noGrp="1"/>
          </p:cNvSpPr>
          <p:nvPr>
            <p:ph type="sldNum" sz="quarter" idx="12"/>
          </p:nvPr>
        </p:nvSpPr>
        <p:spPr/>
        <p:txBody>
          <a:bodyPr/>
          <a:lstStyle>
            <a:lvl1pPr>
              <a:defRPr>
                <a:solidFill>
                  <a:schemeClr val="bg1"/>
                </a:solidFill>
              </a:defRPr>
            </a:lvl1pPr>
          </a:lstStyle>
          <a:p>
            <a:fld id="{5DBE88F8-4AEE-494D-BFE0-8D898D450FC5}" type="slidenum">
              <a:rPr lang="LID4096" smtClean="0"/>
              <a:pPr/>
              <a:t>‹#›</a:t>
            </a:fld>
            <a:endParaRPr lang="LID4096"/>
          </a:p>
        </p:txBody>
      </p:sp>
    </p:spTree>
    <p:extLst>
      <p:ext uri="{BB962C8B-B14F-4D97-AF65-F5344CB8AC3E}">
        <p14:creationId xmlns:p14="http://schemas.microsoft.com/office/powerpoint/2010/main" val="2631417079"/>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1_Graafi">
    <p:spTree>
      <p:nvGrpSpPr>
        <p:cNvPr id="1" name=""/>
        <p:cNvGrpSpPr/>
        <p:nvPr/>
      </p:nvGrpSpPr>
      <p:grpSpPr>
        <a:xfrm>
          <a:off x="0" y="0"/>
          <a:ext cx="0" cy="0"/>
          <a:chOff x="0" y="0"/>
          <a:chExt cx="0" cy="0"/>
        </a:xfrm>
      </p:grpSpPr>
      <p:sp>
        <p:nvSpPr>
          <p:cNvPr id="5" name="Otsikko 3">
            <a:extLst>
              <a:ext uri="{FF2B5EF4-FFF2-40B4-BE49-F238E27FC236}">
                <a16:creationId xmlns:a16="http://schemas.microsoft.com/office/drawing/2014/main" id="{AE74E28C-5780-A543-ACC8-EE7D99F5959E}"/>
              </a:ext>
            </a:extLst>
          </p:cNvPr>
          <p:cNvSpPr>
            <a:spLocks noGrp="1"/>
          </p:cNvSpPr>
          <p:nvPr>
            <p:ph type="title"/>
          </p:nvPr>
        </p:nvSpPr>
        <p:spPr>
          <a:xfrm>
            <a:off x="1055688" y="548680"/>
            <a:ext cx="10080625" cy="886343"/>
          </a:xfrm>
          <a:prstGeom prst="rect">
            <a:avLst/>
          </a:prstGeom>
        </p:spPr>
        <p:txBody>
          <a:bodyPr/>
          <a:lstStyle/>
          <a:p>
            <a:r>
              <a:rPr lang="en-GB"/>
              <a:t>Click to edit Master title style</a:t>
            </a:r>
            <a:endParaRPr lang="fi-FI" dirty="0"/>
          </a:p>
        </p:txBody>
      </p:sp>
      <p:sp>
        <p:nvSpPr>
          <p:cNvPr id="8" name="Sisällön paikkamerkki 17">
            <a:extLst>
              <a:ext uri="{FF2B5EF4-FFF2-40B4-BE49-F238E27FC236}">
                <a16:creationId xmlns:a16="http://schemas.microsoft.com/office/drawing/2014/main" id="{4793DC74-8AA9-5E46-9DED-129AC46C11C3}"/>
              </a:ext>
            </a:extLst>
          </p:cNvPr>
          <p:cNvSpPr>
            <a:spLocks noGrp="1"/>
          </p:cNvSpPr>
          <p:nvPr>
            <p:ph sz="quarter" idx="11"/>
          </p:nvPr>
        </p:nvSpPr>
        <p:spPr>
          <a:xfrm>
            <a:off x="1055688" y="1509185"/>
            <a:ext cx="10080625" cy="4607983"/>
          </a:xfrm>
          <a:prstGeom prst="rect">
            <a:avLst/>
          </a:prstGeom>
        </p:spPr>
        <p:txBody>
          <a:bodyPr/>
          <a:lstStyle/>
          <a:p>
            <a:pPr lvl="0"/>
            <a:r>
              <a:rPr lang="en-GB"/>
              <a:t>Click to edit Master text styles</a:t>
            </a:r>
          </a:p>
        </p:txBody>
      </p:sp>
      <p:pic>
        <p:nvPicPr>
          <p:cNvPr id="7" name="Picture 6">
            <a:extLst>
              <a:ext uri="{FF2B5EF4-FFF2-40B4-BE49-F238E27FC236}">
                <a16:creationId xmlns:a16="http://schemas.microsoft.com/office/drawing/2014/main" id="{909740BE-EF20-0841-BCE4-AAC3FE0DAE8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73908" y="6489700"/>
            <a:ext cx="962517" cy="181154"/>
          </a:xfrm>
          <a:prstGeom prst="rect">
            <a:avLst/>
          </a:prstGeom>
        </p:spPr>
      </p:pic>
      <p:sp>
        <p:nvSpPr>
          <p:cNvPr id="2" name="Dian numeron paikkamerkki 1">
            <a:extLst>
              <a:ext uri="{FF2B5EF4-FFF2-40B4-BE49-F238E27FC236}">
                <a16:creationId xmlns:a16="http://schemas.microsoft.com/office/drawing/2014/main" id="{836E10CE-F161-4CF1-BC5F-02D1DA826672}"/>
              </a:ext>
            </a:extLst>
          </p:cNvPr>
          <p:cNvSpPr>
            <a:spLocks noGrp="1"/>
          </p:cNvSpPr>
          <p:nvPr>
            <p:ph type="sldNum" sz="quarter" idx="12"/>
          </p:nvPr>
        </p:nvSpPr>
        <p:spPr/>
        <p:txBody>
          <a:bodyPr/>
          <a:lstStyle/>
          <a:p>
            <a:fld id="{5DBE88F8-4AEE-494D-BFE0-8D898D450FC5}" type="slidenum">
              <a:rPr lang="LID4096" smtClean="0"/>
              <a:pPr/>
              <a:t>‹#›</a:t>
            </a:fld>
            <a:endParaRPr lang="LID4096"/>
          </a:p>
        </p:txBody>
      </p:sp>
    </p:spTree>
    <p:extLst>
      <p:ext uri="{BB962C8B-B14F-4D97-AF65-F5344CB8AC3E}">
        <p14:creationId xmlns:p14="http://schemas.microsoft.com/office/powerpoint/2010/main" val="213842532"/>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userDrawn="1">
  <p:cSld name="Perustekstisivu">
    <p:spTree>
      <p:nvGrpSpPr>
        <p:cNvPr id="1" name=""/>
        <p:cNvGrpSpPr/>
        <p:nvPr/>
      </p:nvGrpSpPr>
      <p:grpSpPr>
        <a:xfrm>
          <a:off x="0" y="0"/>
          <a:ext cx="0" cy="0"/>
          <a:chOff x="0" y="0"/>
          <a:chExt cx="0" cy="0"/>
        </a:xfrm>
      </p:grpSpPr>
      <p:sp>
        <p:nvSpPr>
          <p:cNvPr id="2" name="Title 1"/>
          <p:cNvSpPr>
            <a:spLocks noGrp="1"/>
          </p:cNvSpPr>
          <p:nvPr>
            <p:ph type="title"/>
          </p:nvPr>
        </p:nvSpPr>
        <p:spPr>
          <a:xfrm>
            <a:off x="719402" y="356659"/>
            <a:ext cx="10849207" cy="1152128"/>
          </a:xfrm>
        </p:spPr>
        <p:txBody>
          <a:bodyPr/>
          <a:lstStyle>
            <a:lvl1pPr algn="l">
              <a:defRPr sz="3200"/>
            </a:lvl1pPr>
          </a:lstStyle>
          <a:p>
            <a:r>
              <a:rPr lang="fi-FI" noProof="0"/>
              <a:t>Muokkaa ots. perustyyl. napsautt.</a:t>
            </a:r>
            <a:endParaRPr lang="en-GB" noProof="0"/>
          </a:p>
        </p:txBody>
      </p:sp>
      <p:sp>
        <p:nvSpPr>
          <p:cNvPr id="7" name="Text Placeholder 11"/>
          <p:cNvSpPr>
            <a:spLocks noGrp="1"/>
          </p:cNvSpPr>
          <p:nvPr>
            <p:ph type="body" sz="quarter" idx="19"/>
          </p:nvPr>
        </p:nvSpPr>
        <p:spPr>
          <a:xfrm>
            <a:off x="719403" y="1700808"/>
            <a:ext cx="10849205" cy="4320480"/>
          </a:xfrm>
        </p:spPr>
        <p:txBody>
          <a:bodyPr/>
          <a:lstStyle>
            <a:lvl1pPr marL="239178" marR="0" indent="-239178" algn="l" defTabSz="609585" rtl="0" eaLnBrk="1" fontAlgn="auto" latinLnBrk="0" hangingPunct="1">
              <a:lnSpc>
                <a:spcPct val="90000"/>
              </a:lnSpc>
              <a:spcBef>
                <a:spcPct val="20000"/>
              </a:spcBef>
              <a:spcAft>
                <a:spcPts val="0"/>
              </a:spcAft>
              <a:buClrTx/>
              <a:buSzTx/>
              <a:buFont typeface="Lucida Grande"/>
              <a:buChar char="-"/>
              <a:tabLst/>
              <a:defRPr sz="2133">
                <a:solidFill>
                  <a:schemeClr val="tx1"/>
                </a:solidFill>
                <a:latin typeface="Georgia"/>
                <a:cs typeface="Georgia"/>
              </a:defRPr>
            </a:lvl1pPr>
            <a:lvl2pPr marL="474121" indent="-234945" algn="l">
              <a:lnSpc>
                <a:spcPct val="90000"/>
              </a:lnSpc>
              <a:spcBef>
                <a:spcPts val="800"/>
              </a:spcBef>
              <a:buFont typeface="Georgia" panose="02040502050405020303" pitchFamily="18" charset="0"/>
              <a:buChar char="–"/>
              <a:defRPr sz="1867">
                <a:solidFill>
                  <a:schemeClr val="tx1"/>
                </a:solidFill>
                <a:latin typeface="Georgia"/>
                <a:cs typeface="Georgia"/>
              </a:defRPr>
            </a:lvl2pPr>
            <a:lvl3pPr marL="713300" indent="-234945" algn="l" defTabSz="715415">
              <a:lnSpc>
                <a:spcPct val="90000"/>
              </a:lnSpc>
              <a:spcBef>
                <a:spcPts val="800"/>
              </a:spcBef>
              <a:buFont typeface="Georgia" panose="02040502050405020303" pitchFamily="18" charset="0"/>
              <a:buChar char="–"/>
              <a:defRPr sz="1600">
                <a:solidFill>
                  <a:schemeClr val="tx1"/>
                </a:solidFill>
                <a:latin typeface="Georgia"/>
                <a:cs typeface="Georgia"/>
              </a:defRPr>
            </a:lvl3pPr>
            <a:lvl4pPr marL="958827" indent="-234945" algn="l">
              <a:lnSpc>
                <a:spcPct val="90000"/>
              </a:lnSpc>
              <a:buFont typeface="Georgia" panose="02040502050405020303" pitchFamily="18" charset="0"/>
              <a:buChar char="–"/>
              <a:defRPr sz="1600">
                <a:solidFill>
                  <a:schemeClr val="tx1"/>
                </a:solidFill>
                <a:latin typeface="Georgia"/>
                <a:cs typeface="Georgia"/>
              </a:defRPr>
            </a:lvl4pPr>
            <a:lvl5pPr marL="143996" indent="-380990" algn="l">
              <a:buFont typeface="Arial"/>
              <a:buChar char="•"/>
              <a:defRPr sz="1867">
                <a:solidFill>
                  <a:schemeClr val="tx1"/>
                </a:solidFill>
                <a:latin typeface="Georgia"/>
                <a:cs typeface="Georgia"/>
              </a:defRPr>
            </a:lvl5pPr>
          </a:lstStyle>
          <a:p>
            <a:pPr lvl="0"/>
            <a:r>
              <a:rPr lang="fi-FI" noProof="0"/>
              <a:t>Muokkaa tekstin perustyylejä</a:t>
            </a:r>
          </a:p>
          <a:p>
            <a:pPr lvl="1"/>
            <a:r>
              <a:rPr lang="fi-FI" noProof="0"/>
              <a:t>toinen taso</a:t>
            </a:r>
          </a:p>
          <a:p>
            <a:pPr lvl="2"/>
            <a:r>
              <a:rPr lang="fi-FI" noProof="0"/>
              <a:t>kolmas taso</a:t>
            </a:r>
          </a:p>
          <a:p>
            <a:pPr lvl="3"/>
            <a:r>
              <a:rPr lang="fi-FI" noProof="0"/>
              <a:t>neljäs taso</a:t>
            </a:r>
          </a:p>
        </p:txBody>
      </p:sp>
      <p:pic>
        <p:nvPicPr>
          <p:cNvPr id="5" name="Picture 4" descr="SITRA_BLACK.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00523" y="6360001"/>
            <a:ext cx="1103445" cy="214724"/>
          </a:xfrm>
          <a:prstGeom prst="rect">
            <a:avLst/>
          </a:prstGeom>
        </p:spPr>
      </p:pic>
    </p:spTree>
    <p:extLst>
      <p:ext uri="{BB962C8B-B14F-4D97-AF65-F5344CB8AC3E}">
        <p14:creationId xmlns:p14="http://schemas.microsoft.com/office/powerpoint/2010/main" val="565310970"/>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itle">
  <p:cSld name="Session name">
    <p:bg>
      <p:bgPr>
        <a:solidFill>
          <a:srgbClr val="FFE000"/>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96018AE-48DD-E209-7CED-4D700F732E73}"/>
              </a:ext>
            </a:extLst>
          </p:cNvPr>
          <p:cNvPicPr>
            <a:picLocks noChangeAspect="1"/>
          </p:cNvPicPr>
          <p:nvPr userDrawn="1"/>
        </p:nvPicPr>
        <p:blipFill rotWithShape="1">
          <a:blip r:embed="rId2"/>
          <a:srcRect l="-524" t="-634" r="-591" b="-254"/>
          <a:stretch/>
        </p:blipFill>
        <p:spPr>
          <a:xfrm>
            <a:off x="8015817" y="2528807"/>
            <a:ext cx="8677835" cy="8658387"/>
          </a:xfrm>
          <a:prstGeom prst="rect">
            <a:avLst/>
          </a:prstGeom>
        </p:spPr>
      </p:pic>
      <p:pic>
        <p:nvPicPr>
          <p:cNvPr id="9" name="Picture 8">
            <a:extLst>
              <a:ext uri="{FF2B5EF4-FFF2-40B4-BE49-F238E27FC236}">
                <a16:creationId xmlns:a16="http://schemas.microsoft.com/office/drawing/2014/main" id="{01C2BB68-34E9-C702-2696-9242336E1003}"/>
              </a:ext>
            </a:extLst>
          </p:cNvPr>
          <p:cNvPicPr>
            <a:picLocks noChangeAspect="1"/>
          </p:cNvPicPr>
          <p:nvPr userDrawn="1"/>
        </p:nvPicPr>
        <p:blipFill>
          <a:blip r:embed="rId3"/>
          <a:srcRect/>
          <a:stretch/>
        </p:blipFill>
        <p:spPr>
          <a:xfrm>
            <a:off x="0" y="1"/>
            <a:ext cx="2059157" cy="2061217"/>
          </a:xfrm>
          <a:prstGeom prst="rect">
            <a:avLst/>
          </a:prstGeom>
        </p:spPr>
      </p:pic>
      <p:sp>
        <p:nvSpPr>
          <p:cNvPr id="2" name="Title 1"/>
          <p:cNvSpPr>
            <a:spLocks noGrp="1"/>
          </p:cNvSpPr>
          <p:nvPr>
            <p:ph type="ctrTitle" hasCustomPrompt="1"/>
          </p:nvPr>
        </p:nvSpPr>
        <p:spPr>
          <a:xfrm>
            <a:off x="2256367" y="1648641"/>
            <a:ext cx="7679267" cy="2174807"/>
          </a:xfrm>
        </p:spPr>
        <p:txBody>
          <a:bodyPr lIns="0" tIns="0" rIns="0" bIns="0" anchor="b" anchorCtr="0">
            <a:normAutofit/>
          </a:bodyPr>
          <a:lstStyle>
            <a:lvl1pPr algn="ctr">
              <a:lnSpc>
                <a:spcPct val="100000"/>
              </a:lnSpc>
              <a:defRPr sz="4800" b="1" i="0">
                <a:latin typeface="Rational Text ExtraBold" pitchFamily="2" charset="0"/>
              </a:defRPr>
            </a:lvl1pPr>
          </a:lstStyle>
          <a:p>
            <a:r>
              <a:rPr lang="fi-FI" dirty="0"/>
              <a:t>SESSION NAME</a:t>
            </a:r>
            <a:endParaRPr lang="en-US" dirty="0"/>
          </a:p>
        </p:txBody>
      </p:sp>
      <p:sp>
        <p:nvSpPr>
          <p:cNvPr id="3" name="Subtitle 2"/>
          <p:cNvSpPr>
            <a:spLocks noGrp="1"/>
          </p:cNvSpPr>
          <p:nvPr>
            <p:ph type="subTitle" idx="1" hasCustomPrompt="1"/>
          </p:nvPr>
        </p:nvSpPr>
        <p:spPr>
          <a:xfrm>
            <a:off x="3459208" y="3969006"/>
            <a:ext cx="5273584" cy="1167060"/>
          </a:xfrm>
        </p:spPr>
        <p:txBody>
          <a:bodyPr lIns="0" tIns="0" rIns="0" bIns="0">
            <a:noAutofit/>
          </a:bodyPr>
          <a:lstStyle>
            <a:lvl1pPr marL="0" indent="0" algn="ctr">
              <a:spcBef>
                <a:spcPts val="533"/>
              </a:spcBef>
              <a:buNone/>
              <a:defRPr sz="2133" b="0" i="0">
                <a:latin typeface="Rational Text Medium" pitchFamily="2"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fi-FI" dirty="0"/>
              <a:t>Session </a:t>
            </a:r>
            <a:r>
              <a:rPr lang="fi-FI" dirty="0" err="1"/>
              <a:t>organiser</a:t>
            </a:r>
            <a:endParaRPr lang="en-US" dirty="0"/>
          </a:p>
        </p:txBody>
      </p:sp>
    </p:spTree>
    <p:extLst>
      <p:ext uri="{BB962C8B-B14F-4D97-AF65-F5344CB8AC3E}">
        <p14:creationId xmlns:p14="http://schemas.microsoft.com/office/powerpoint/2010/main" val="4201536811"/>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pos="3334">
          <p15:clr>
            <a:srgbClr val="FBAE40"/>
          </p15:clr>
        </p15:guide>
        <p15:guide id="4" pos="3787">
          <p15:clr>
            <a:srgbClr val="FBAE40"/>
          </p15:clr>
        </p15:guide>
        <p15:guide id="5" pos="4241">
          <p15:clr>
            <a:srgbClr val="FBAE40"/>
          </p15:clr>
        </p15:guide>
        <p15:guide id="6" pos="4694">
          <p15:clr>
            <a:srgbClr val="FBAE40"/>
          </p15:clr>
        </p15:guide>
        <p15:guide id="7" pos="5148">
          <p15:clr>
            <a:srgbClr val="FBAE40"/>
          </p15:clr>
        </p15:guide>
        <p15:guide id="8" pos="5602">
          <p15:clr>
            <a:srgbClr val="FBAE40"/>
          </p15:clr>
        </p15:guide>
      </p15:sldGuideLst>
    </p:ext>
  </p:extLst>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VP (vaalea pohja)">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859A811-D685-6F4A-AEF4-7D78E6B5111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73600" y="6490800"/>
            <a:ext cx="962517" cy="181154"/>
          </a:xfrm>
          <a:prstGeom prst="rect">
            <a:avLst/>
          </a:prstGeom>
        </p:spPr>
      </p:pic>
      <p:sp>
        <p:nvSpPr>
          <p:cNvPr id="2" name="Dian numeron paikkamerkki 1">
            <a:extLst>
              <a:ext uri="{FF2B5EF4-FFF2-40B4-BE49-F238E27FC236}">
                <a16:creationId xmlns:a16="http://schemas.microsoft.com/office/drawing/2014/main" id="{A1F29E92-13E2-4B05-86F4-E270E57010B1}"/>
              </a:ext>
            </a:extLst>
          </p:cNvPr>
          <p:cNvSpPr>
            <a:spLocks noGrp="1"/>
          </p:cNvSpPr>
          <p:nvPr>
            <p:ph type="sldNum" sz="quarter" idx="10"/>
          </p:nvPr>
        </p:nvSpPr>
        <p:spPr/>
        <p:txBody>
          <a:bodyPr/>
          <a:lstStyle/>
          <a:p>
            <a:pPr algn="ctr"/>
            <a:fld id="{3E078C10-ABC5-4EF7-9B5E-599CE2B16BF5}" type="slidenum">
              <a:rPr lang="LID4096" smtClean="0"/>
              <a:pPr/>
              <a:t>‹#›</a:t>
            </a:fld>
            <a:endParaRPr lang="LID4096" dirty="0"/>
          </a:p>
        </p:txBody>
      </p:sp>
    </p:spTree>
    <p:extLst>
      <p:ext uri="{BB962C8B-B14F-4D97-AF65-F5344CB8AC3E}">
        <p14:creationId xmlns:p14="http://schemas.microsoft.com/office/powerpoint/2010/main" val="4270623995"/>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TP (tumma pohja)">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740DC61-7EEF-9645-9B9C-3EEE1AD26D2C}"/>
              </a:ext>
            </a:extLst>
          </p:cNvPr>
          <p:cNvPicPr>
            <a:picLocks noChangeAspect="1"/>
          </p:cNvPicPr>
          <p:nvPr userDrawn="1"/>
        </p:nvPicPr>
        <p:blipFill>
          <a:blip r:embed="rId2"/>
          <a:stretch>
            <a:fillRect/>
          </a:stretch>
        </p:blipFill>
        <p:spPr>
          <a:xfrm>
            <a:off x="11073600" y="6490800"/>
            <a:ext cx="961200" cy="181192"/>
          </a:xfrm>
          <a:prstGeom prst="rect">
            <a:avLst/>
          </a:prstGeom>
        </p:spPr>
      </p:pic>
      <p:sp>
        <p:nvSpPr>
          <p:cNvPr id="2" name="Dian numeron paikkamerkki 1">
            <a:extLst>
              <a:ext uri="{FF2B5EF4-FFF2-40B4-BE49-F238E27FC236}">
                <a16:creationId xmlns:a16="http://schemas.microsoft.com/office/drawing/2014/main" id="{76EDEAB3-EA17-477F-885E-3547B75FD537}"/>
              </a:ext>
            </a:extLst>
          </p:cNvPr>
          <p:cNvSpPr>
            <a:spLocks noGrp="1"/>
          </p:cNvSpPr>
          <p:nvPr>
            <p:ph type="sldNum" sz="quarter" idx="10"/>
          </p:nvPr>
        </p:nvSpPr>
        <p:spPr/>
        <p:txBody>
          <a:bodyPr/>
          <a:lstStyle>
            <a:lvl1pPr>
              <a:defRPr>
                <a:solidFill>
                  <a:schemeClr val="bg1"/>
                </a:solidFill>
              </a:defRPr>
            </a:lvl1pPr>
          </a:lstStyle>
          <a:p>
            <a:fld id="{3E078C10-ABC5-4EF7-9B5E-599CE2B16BF5}" type="slidenum">
              <a:rPr lang="LID4096" smtClean="0"/>
              <a:pPr/>
              <a:t>‹#›</a:t>
            </a:fld>
            <a:endParaRPr lang="LID4096" dirty="0"/>
          </a:p>
        </p:txBody>
      </p:sp>
    </p:spTree>
    <p:extLst>
      <p:ext uri="{BB962C8B-B14F-4D97-AF65-F5344CB8AC3E}">
        <p14:creationId xmlns:p14="http://schemas.microsoft.com/office/powerpoint/2010/main" val="538915046"/>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iso otsikko + VP">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B29D1CE-82CA-EB46-B6CB-E493D3FAED7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73600" y="6490800"/>
            <a:ext cx="962517" cy="181154"/>
          </a:xfrm>
          <a:prstGeom prst="rect">
            <a:avLst/>
          </a:prstGeom>
        </p:spPr>
      </p:pic>
      <p:sp>
        <p:nvSpPr>
          <p:cNvPr id="6" name="Title 1">
            <a:extLst>
              <a:ext uri="{FF2B5EF4-FFF2-40B4-BE49-F238E27FC236}">
                <a16:creationId xmlns:a16="http://schemas.microsoft.com/office/drawing/2014/main" id="{8F747C22-ACFC-6443-ADB2-6B11DC6F2879}"/>
              </a:ext>
            </a:extLst>
          </p:cNvPr>
          <p:cNvSpPr>
            <a:spLocks noGrp="1"/>
          </p:cNvSpPr>
          <p:nvPr>
            <p:ph type="title" hasCustomPrompt="1"/>
          </p:nvPr>
        </p:nvSpPr>
        <p:spPr>
          <a:xfrm>
            <a:off x="1055688" y="549274"/>
            <a:ext cx="10080626" cy="5759451"/>
          </a:xfrm>
          <a:prstGeom prst="rect">
            <a:avLst/>
          </a:prstGeom>
        </p:spPr>
        <p:txBody>
          <a:bodyPr wrap="square" lIns="0" tIns="0" rIns="0" bIns="0" anchor="ctr">
            <a:normAutofit/>
          </a:bodyPr>
          <a:lstStyle>
            <a:lvl1pPr algn="ctr">
              <a:lnSpc>
                <a:spcPct val="90000"/>
              </a:lnSpc>
              <a:defRPr sz="8000">
                <a:solidFill>
                  <a:schemeClr val="tx1"/>
                </a:solidFill>
              </a:defRPr>
            </a:lvl1pPr>
          </a:lstStyle>
          <a:p>
            <a:r>
              <a:rPr lang="fi-FI" dirty="0"/>
              <a:t>Iso otsikko + VP</a:t>
            </a:r>
            <a:endParaRPr lang="en-US" dirty="0"/>
          </a:p>
        </p:txBody>
      </p:sp>
      <p:sp>
        <p:nvSpPr>
          <p:cNvPr id="9" name="Text Placeholder 3">
            <a:extLst>
              <a:ext uri="{FF2B5EF4-FFF2-40B4-BE49-F238E27FC236}">
                <a16:creationId xmlns:a16="http://schemas.microsoft.com/office/drawing/2014/main" id="{A1331ACB-46F7-824E-8ABE-5A6FB6D0014A}"/>
              </a:ext>
            </a:extLst>
          </p:cNvPr>
          <p:cNvSpPr>
            <a:spLocks noGrp="1"/>
          </p:cNvSpPr>
          <p:nvPr>
            <p:ph type="body" sz="quarter" idx="15" hasCustomPrompt="1"/>
          </p:nvPr>
        </p:nvSpPr>
        <p:spPr>
          <a:xfrm>
            <a:off x="155575" y="6321168"/>
            <a:ext cx="1439465" cy="337063"/>
          </a:xfrm>
          <a:prstGeom prst="rect">
            <a:avLst/>
          </a:prstGeom>
        </p:spPr>
        <p:txBody>
          <a:bodyPr anchor="b"/>
          <a:lstStyle>
            <a:lvl1pPr marL="0" indent="0" algn="l">
              <a:buNone/>
              <a:defRPr sz="1800">
                <a:solidFill>
                  <a:schemeClr val="tx1"/>
                </a:solidFill>
              </a:defRPr>
            </a:lvl1pPr>
            <a:lvl2pPr algn="l">
              <a:defRPr/>
            </a:lvl2pPr>
            <a:lvl3pPr algn="l">
              <a:defRPr/>
            </a:lvl3pPr>
            <a:lvl4pPr algn="l">
              <a:defRPr/>
            </a:lvl4pPr>
            <a:lvl5pPr algn="l">
              <a:defRPr/>
            </a:lvl5pPr>
          </a:lstStyle>
          <a:p>
            <a:pPr lvl="0"/>
            <a:r>
              <a:rPr lang="fi-FI" dirty="0"/>
              <a:t>pvm</a:t>
            </a:r>
          </a:p>
        </p:txBody>
      </p:sp>
      <p:sp>
        <p:nvSpPr>
          <p:cNvPr id="2" name="Dian numeron paikkamerkki 1">
            <a:extLst>
              <a:ext uri="{FF2B5EF4-FFF2-40B4-BE49-F238E27FC236}">
                <a16:creationId xmlns:a16="http://schemas.microsoft.com/office/drawing/2014/main" id="{45C39987-6A31-4F9A-BC6C-E6B67059EC93}"/>
              </a:ext>
            </a:extLst>
          </p:cNvPr>
          <p:cNvSpPr>
            <a:spLocks noGrp="1"/>
          </p:cNvSpPr>
          <p:nvPr>
            <p:ph type="sldNum" sz="quarter" idx="16"/>
          </p:nvPr>
        </p:nvSpPr>
        <p:spPr/>
        <p:txBody>
          <a:bodyPr/>
          <a:lstStyle/>
          <a:p>
            <a:pPr algn="ctr"/>
            <a:fld id="{3E078C10-ABC5-4EF7-9B5E-599CE2B16BF5}" type="slidenum">
              <a:rPr lang="LID4096" smtClean="0"/>
              <a:pPr/>
              <a:t>‹#›</a:t>
            </a:fld>
            <a:endParaRPr lang="LID4096" dirty="0"/>
          </a:p>
        </p:txBody>
      </p:sp>
    </p:spTree>
    <p:extLst>
      <p:ext uri="{BB962C8B-B14F-4D97-AF65-F5344CB8AC3E}">
        <p14:creationId xmlns:p14="http://schemas.microsoft.com/office/powerpoint/2010/main" val="3994258306"/>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iso otsikko + TP">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740DC61-7EEF-9645-9B9C-3EEE1AD26D2C}"/>
              </a:ext>
            </a:extLst>
          </p:cNvPr>
          <p:cNvPicPr>
            <a:picLocks noChangeAspect="1"/>
          </p:cNvPicPr>
          <p:nvPr userDrawn="1"/>
        </p:nvPicPr>
        <p:blipFill>
          <a:blip r:embed="rId2"/>
          <a:stretch>
            <a:fillRect/>
          </a:stretch>
        </p:blipFill>
        <p:spPr>
          <a:xfrm>
            <a:off x="11073600" y="6490800"/>
            <a:ext cx="961200" cy="181192"/>
          </a:xfrm>
          <a:prstGeom prst="rect">
            <a:avLst/>
          </a:prstGeom>
        </p:spPr>
      </p:pic>
      <p:sp>
        <p:nvSpPr>
          <p:cNvPr id="6" name="Text Placeholder 3">
            <a:extLst>
              <a:ext uri="{FF2B5EF4-FFF2-40B4-BE49-F238E27FC236}">
                <a16:creationId xmlns:a16="http://schemas.microsoft.com/office/drawing/2014/main" id="{ACF2E1BD-1EBD-D043-8547-BA8227972EB6}"/>
              </a:ext>
            </a:extLst>
          </p:cNvPr>
          <p:cNvSpPr>
            <a:spLocks noGrp="1"/>
          </p:cNvSpPr>
          <p:nvPr>
            <p:ph type="body" sz="quarter" idx="15" hasCustomPrompt="1"/>
          </p:nvPr>
        </p:nvSpPr>
        <p:spPr>
          <a:xfrm>
            <a:off x="155575" y="6321168"/>
            <a:ext cx="1439465" cy="337063"/>
          </a:xfrm>
          <a:prstGeom prst="rect">
            <a:avLst/>
          </a:prstGeom>
        </p:spPr>
        <p:txBody>
          <a:bodyPr anchor="b"/>
          <a:lstStyle>
            <a:lvl1pPr marL="0" indent="0" algn="l">
              <a:buNone/>
              <a:defRPr sz="1800">
                <a:solidFill>
                  <a:schemeClr val="bg1"/>
                </a:solidFill>
              </a:defRPr>
            </a:lvl1pPr>
            <a:lvl2pPr algn="l">
              <a:defRPr/>
            </a:lvl2pPr>
            <a:lvl3pPr algn="l">
              <a:defRPr/>
            </a:lvl3pPr>
            <a:lvl4pPr algn="l">
              <a:defRPr/>
            </a:lvl4pPr>
            <a:lvl5pPr algn="l">
              <a:defRPr/>
            </a:lvl5pPr>
          </a:lstStyle>
          <a:p>
            <a:pPr lvl="0"/>
            <a:r>
              <a:rPr lang="fi-FI" dirty="0"/>
              <a:t>pvm</a:t>
            </a:r>
          </a:p>
        </p:txBody>
      </p:sp>
      <p:sp>
        <p:nvSpPr>
          <p:cNvPr id="8" name="Title 1">
            <a:extLst>
              <a:ext uri="{FF2B5EF4-FFF2-40B4-BE49-F238E27FC236}">
                <a16:creationId xmlns:a16="http://schemas.microsoft.com/office/drawing/2014/main" id="{6E19239D-E354-5F42-AE45-A180ED08417A}"/>
              </a:ext>
            </a:extLst>
          </p:cNvPr>
          <p:cNvSpPr>
            <a:spLocks noGrp="1"/>
          </p:cNvSpPr>
          <p:nvPr>
            <p:ph type="title" hasCustomPrompt="1"/>
          </p:nvPr>
        </p:nvSpPr>
        <p:spPr>
          <a:xfrm>
            <a:off x="1055688" y="549274"/>
            <a:ext cx="10080626" cy="5759451"/>
          </a:xfrm>
          <a:prstGeom prst="rect">
            <a:avLst/>
          </a:prstGeom>
        </p:spPr>
        <p:txBody>
          <a:bodyPr wrap="square" lIns="0" tIns="0" rIns="0" bIns="0" anchor="ctr">
            <a:normAutofit/>
          </a:bodyPr>
          <a:lstStyle>
            <a:lvl1pPr algn="ctr">
              <a:lnSpc>
                <a:spcPct val="90000"/>
              </a:lnSpc>
              <a:defRPr sz="8000">
                <a:solidFill>
                  <a:schemeClr val="bg1"/>
                </a:solidFill>
              </a:defRPr>
            </a:lvl1pPr>
          </a:lstStyle>
          <a:p>
            <a:r>
              <a:rPr lang="fi-FI" dirty="0"/>
              <a:t>Iso otsikko + TP</a:t>
            </a:r>
            <a:endParaRPr lang="en-US" dirty="0"/>
          </a:p>
        </p:txBody>
      </p:sp>
      <p:sp>
        <p:nvSpPr>
          <p:cNvPr id="2" name="Dian numeron paikkamerkki 1">
            <a:extLst>
              <a:ext uri="{FF2B5EF4-FFF2-40B4-BE49-F238E27FC236}">
                <a16:creationId xmlns:a16="http://schemas.microsoft.com/office/drawing/2014/main" id="{753335E6-BFBC-4F4A-916F-1B8AFDA6EF9E}"/>
              </a:ext>
            </a:extLst>
          </p:cNvPr>
          <p:cNvSpPr>
            <a:spLocks noGrp="1"/>
          </p:cNvSpPr>
          <p:nvPr>
            <p:ph type="sldNum" sz="quarter" idx="16"/>
          </p:nvPr>
        </p:nvSpPr>
        <p:spPr/>
        <p:txBody>
          <a:bodyPr/>
          <a:lstStyle>
            <a:lvl1pPr>
              <a:defRPr>
                <a:solidFill>
                  <a:schemeClr val="bg1"/>
                </a:solidFill>
              </a:defRPr>
            </a:lvl1pPr>
          </a:lstStyle>
          <a:p>
            <a:fld id="{3E078C10-ABC5-4EF7-9B5E-599CE2B16BF5}" type="slidenum">
              <a:rPr lang="LID4096" smtClean="0"/>
              <a:pPr/>
              <a:t>‹#›</a:t>
            </a:fld>
            <a:endParaRPr lang="LID4096" dirty="0"/>
          </a:p>
        </p:txBody>
      </p:sp>
    </p:spTree>
    <p:extLst>
      <p:ext uri="{BB962C8B-B14F-4D97-AF65-F5344CB8AC3E}">
        <p14:creationId xmlns:p14="http://schemas.microsoft.com/office/powerpoint/2010/main" val="3864078989"/>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perusotsikko VP">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B29D1CE-82CA-EB46-B6CB-E493D3FAED7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73600" y="6490800"/>
            <a:ext cx="962517" cy="181154"/>
          </a:xfrm>
          <a:prstGeom prst="rect">
            <a:avLst/>
          </a:prstGeom>
        </p:spPr>
      </p:pic>
      <p:sp>
        <p:nvSpPr>
          <p:cNvPr id="6" name="Title 1">
            <a:extLst>
              <a:ext uri="{FF2B5EF4-FFF2-40B4-BE49-F238E27FC236}">
                <a16:creationId xmlns:a16="http://schemas.microsoft.com/office/drawing/2014/main" id="{8F747C22-ACFC-6443-ADB2-6B11DC6F2879}"/>
              </a:ext>
            </a:extLst>
          </p:cNvPr>
          <p:cNvSpPr>
            <a:spLocks noGrp="1"/>
          </p:cNvSpPr>
          <p:nvPr>
            <p:ph type="title" hasCustomPrompt="1"/>
          </p:nvPr>
        </p:nvSpPr>
        <p:spPr>
          <a:xfrm>
            <a:off x="1055688" y="2746473"/>
            <a:ext cx="10080626" cy="682527"/>
          </a:xfrm>
          <a:prstGeom prst="rect">
            <a:avLst/>
          </a:prstGeom>
        </p:spPr>
        <p:txBody>
          <a:bodyPr anchor="b"/>
          <a:lstStyle>
            <a:lvl1pPr algn="l">
              <a:lnSpc>
                <a:spcPct val="90000"/>
              </a:lnSpc>
              <a:defRPr sz="5400">
                <a:solidFill>
                  <a:schemeClr val="tx1"/>
                </a:solidFill>
              </a:defRPr>
            </a:lvl1pPr>
          </a:lstStyle>
          <a:p>
            <a:r>
              <a:rPr lang="fi-FI" dirty="0"/>
              <a:t>Perusotsikko + VP</a:t>
            </a:r>
            <a:endParaRPr lang="en-US" dirty="0"/>
          </a:p>
        </p:txBody>
      </p:sp>
      <p:sp>
        <p:nvSpPr>
          <p:cNvPr id="7" name="Text Placeholder 3">
            <a:extLst>
              <a:ext uri="{FF2B5EF4-FFF2-40B4-BE49-F238E27FC236}">
                <a16:creationId xmlns:a16="http://schemas.microsoft.com/office/drawing/2014/main" id="{BECB3038-49B4-004B-B993-7B487852FE44}"/>
              </a:ext>
            </a:extLst>
          </p:cNvPr>
          <p:cNvSpPr>
            <a:spLocks noGrp="1"/>
          </p:cNvSpPr>
          <p:nvPr>
            <p:ph type="body" sz="quarter" idx="14"/>
          </p:nvPr>
        </p:nvSpPr>
        <p:spPr>
          <a:xfrm>
            <a:off x="1055688" y="3669241"/>
            <a:ext cx="10080625" cy="480484"/>
          </a:xfrm>
          <a:prstGeom prst="rect">
            <a:avLst/>
          </a:prstGeom>
        </p:spPr>
        <p:txBody>
          <a:bodyPr/>
          <a:lstStyle>
            <a:lvl1pPr marL="0" indent="0" algn="l">
              <a:buNone/>
              <a:defRPr>
                <a:solidFill>
                  <a:schemeClr val="tx1"/>
                </a:solidFill>
              </a:defRPr>
            </a:lvl1pPr>
            <a:lvl2pPr algn="l">
              <a:defRPr/>
            </a:lvl2pPr>
            <a:lvl3pPr algn="l">
              <a:defRPr/>
            </a:lvl3pPr>
            <a:lvl4pPr algn="l">
              <a:defRPr/>
            </a:lvl4pPr>
            <a:lvl5pPr algn="l">
              <a:defRPr/>
            </a:lvl5pPr>
          </a:lstStyle>
          <a:p>
            <a:pPr lvl="0"/>
            <a:r>
              <a:rPr lang="fi-FI"/>
              <a:t>Muokkaa tekstin perustyylejä napsauttamalla</a:t>
            </a:r>
          </a:p>
        </p:txBody>
      </p:sp>
      <p:sp>
        <p:nvSpPr>
          <p:cNvPr id="9" name="Text Placeholder 3">
            <a:extLst>
              <a:ext uri="{FF2B5EF4-FFF2-40B4-BE49-F238E27FC236}">
                <a16:creationId xmlns:a16="http://schemas.microsoft.com/office/drawing/2014/main" id="{A1331ACB-46F7-824E-8ABE-5A6FB6D0014A}"/>
              </a:ext>
            </a:extLst>
          </p:cNvPr>
          <p:cNvSpPr>
            <a:spLocks noGrp="1"/>
          </p:cNvSpPr>
          <p:nvPr>
            <p:ph type="body" sz="quarter" idx="15" hasCustomPrompt="1"/>
          </p:nvPr>
        </p:nvSpPr>
        <p:spPr>
          <a:xfrm>
            <a:off x="155575" y="6321168"/>
            <a:ext cx="1439465" cy="337063"/>
          </a:xfrm>
          <a:prstGeom prst="rect">
            <a:avLst/>
          </a:prstGeom>
        </p:spPr>
        <p:txBody>
          <a:bodyPr anchor="b"/>
          <a:lstStyle>
            <a:lvl1pPr marL="0" indent="0" algn="l">
              <a:buNone/>
              <a:defRPr sz="1800">
                <a:solidFill>
                  <a:schemeClr val="tx1"/>
                </a:solidFill>
              </a:defRPr>
            </a:lvl1pPr>
            <a:lvl2pPr algn="l">
              <a:defRPr/>
            </a:lvl2pPr>
            <a:lvl3pPr algn="l">
              <a:defRPr/>
            </a:lvl3pPr>
            <a:lvl4pPr algn="l">
              <a:defRPr/>
            </a:lvl4pPr>
            <a:lvl5pPr algn="l">
              <a:defRPr/>
            </a:lvl5pPr>
          </a:lstStyle>
          <a:p>
            <a:pPr lvl="0"/>
            <a:r>
              <a:rPr lang="fi-FI" dirty="0"/>
              <a:t>pvm</a:t>
            </a:r>
          </a:p>
        </p:txBody>
      </p:sp>
      <p:sp>
        <p:nvSpPr>
          <p:cNvPr id="2" name="Dian numeron paikkamerkki 1">
            <a:extLst>
              <a:ext uri="{FF2B5EF4-FFF2-40B4-BE49-F238E27FC236}">
                <a16:creationId xmlns:a16="http://schemas.microsoft.com/office/drawing/2014/main" id="{9EF2B599-884D-4599-8975-A9560AE77CFE}"/>
              </a:ext>
            </a:extLst>
          </p:cNvPr>
          <p:cNvSpPr>
            <a:spLocks noGrp="1"/>
          </p:cNvSpPr>
          <p:nvPr>
            <p:ph type="sldNum" sz="quarter" idx="16"/>
          </p:nvPr>
        </p:nvSpPr>
        <p:spPr/>
        <p:txBody>
          <a:bodyPr/>
          <a:lstStyle/>
          <a:p>
            <a:pPr algn="ctr"/>
            <a:fld id="{3E078C10-ABC5-4EF7-9B5E-599CE2B16BF5}" type="slidenum">
              <a:rPr lang="LID4096" smtClean="0"/>
              <a:pPr/>
              <a:t>‹#›</a:t>
            </a:fld>
            <a:endParaRPr lang="LID4096" dirty="0"/>
          </a:p>
        </p:txBody>
      </p:sp>
    </p:spTree>
    <p:extLst>
      <p:ext uri="{BB962C8B-B14F-4D97-AF65-F5344CB8AC3E}">
        <p14:creationId xmlns:p14="http://schemas.microsoft.com/office/powerpoint/2010/main" val="124053267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kstisivu VP">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55689" y="549275"/>
            <a:ext cx="10080624" cy="1152128"/>
          </a:xfrm>
          <a:prstGeom prst="rect">
            <a:avLst/>
          </a:prstGeom>
        </p:spPr>
        <p:txBody>
          <a:bodyPr/>
          <a:lstStyle>
            <a:lvl1pPr algn="l">
              <a:defRPr sz="3200"/>
            </a:lvl1pPr>
          </a:lstStyle>
          <a:p>
            <a:r>
              <a:rPr lang="fi-FI"/>
              <a:t>Tekstikalvo + VP</a:t>
            </a:r>
            <a:endParaRPr lang="en-US"/>
          </a:p>
        </p:txBody>
      </p:sp>
      <p:sp>
        <p:nvSpPr>
          <p:cNvPr id="7" name="Text Placeholder 11"/>
          <p:cNvSpPr>
            <a:spLocks noGrp="1"/>
          </p:cNvSpPr>
          <p:nvPr>
            <p:ph type="body" sz="quarter" idx="19"/>
          </p:nvPr>
        </p:nvSpPr>
        <p:spPr>
          <a:xfrm>
            <a:off x="1055689" y="1700808"/>
            <a:ext cx="10080624" cy="4320480"/>
          </a:xfrm>
          <a:prstGeom prst="rect">
            <a:avLst/>
          </a:prstGeom>
        </p:spPr>
        <p:txBody>
          <a:bodyPr/>
          <a:lstStyle>
            <a:lvl1pPr marL="239178" marR="0" indent="-239178" algn="l" defTabSz="609585" rtl="0" eaLnBrk="1" fontAlgn="auto" latinLnBrk="0" hangingPunct="1">
              <a:lnSpc>
                <a:spcPct val="90000"/>
              </a:lnSpc>
              <a:spcBef>
                <a:spcPct val="20000"/>
              </a:spcBef>
              <a:spcAft>
                <a:spcPts val="0"/>
              </a:spcAft>
              <a:buClrTx/>
              <a:buSzTx/>
              <a:buFont typeface="Lucida Grande"/>
              <a:buChar char="-"/>
              <a:tabLst/>
              <a:defRPr sz="2133">
                <a:solidFill>
                  <a:schemeClr val="tx1"/>
                </a:solidFill>
                <a:latin typeface="Georgia"/>
                <a:cs typeface="Georgia"/>
              </a:defRPr>
            </a:lvl1pPr>
            <a:lvl2pPr marL="474121" indent="-234945" algn="l">
              <a:lnSpc>
                <a:spcPct val="90000"/>
              </a:lnSpc>
              <a:spcBef>
                <a:spcPts val="800"/>
              </a:spcBef>
              <a:buFont typeface="Georgia" panose="02040502050405020303" pitchFamily="18" charset="0"/>
              <a:buChar char="–"/>
              <a:defRPr sz="1867">
                <a:solidFill>
                  <a:schemeClr val="tx1"/>
                </a:solidFill>
                <a:latin typeface="Georgia"/>
                <a:cs typeface="Georgia"/>
              </a:defRPr>
            </a:lvl2pPr>
            <a:lvl3pPr marL="713300" indent="-234945" algn="l" defTabSz="715415">
              <a:lnSpc>
                <a:spcPct val="90000"/>
              </a:lnSpc>
              <a:spcBef>
                <a:spcPts val="800"/>
              </a:spcBef>
              <a:buFont typeface="Georgia" panose="02040502050405020303" pitchFamily="18" charset="0"/>
              <a:buChar char="–"/>
              <a:defRPr sz="1600">
                <a:solidFill>
                  <a:schemeClr val="tx1"/>
                </a:solidFill>
                <a:latin typeface="Georgia"/>
                <a:cs typeface="Georgia"/>
              </a:defRPr>
            </a:lvl3pPr>
            <a:lvl4pPr marL="958827" indent="-234945" algn="l">
              <a:lnSpc>
                <a:spcPct val="90000"/>
              </a:lnSpc>
              <a:buFont typeface="Georgia" panose="02040502050405020303" pitchFamily="18" charset="0"/>
              <a:buChar char="–"/>
              <a:defRPr sz="1600">
                <a:solidFill>
                  <a:schemeClr val="tx1"/>
                </a:solidFill>
                <a:latin typeface="Georgia"/>
                <a:cs typeface="Georgia"/>
              </a:defRPr>
            </a:lvl4pPr>
            <a:lvl5pPr marL="143996" indent="-380990" algn="l">
              <a:buFont typeface="Arial"/>
              <a:buChar char="•"/>
              <a:defRPr sz="1867">
                <a:solidFill>
                  <a:schemeClr val="tx1"/>
                </a:solidFill>
                <a:latin typeface="Georgia"/>
                <a:cs typeface="Georgia"/>
              </a:defRPr>
            </a:lvl5pPr>
          </a:lstStyle>
          <a:p>
            <a:pPr lvl="0"/>
            <a:r>
              <a:rPr lang="fi-FI"/>
              <a:t>Muokkaa tekstin perustyylejä napsauttamalla</a:t>
            </a:r>
          </a:p>
          <a:p>
            <a:pPr lvl="1"/>
            <a:r>
              <a:rPr lang="fi-FI"/>
              <a:t>toinen taso</a:t>
            </a:r>
          </a:p>
          <a:p>
            <a:pPr lvl="2"/>
            <a:r>
              <a:rPr lang="fi-FI"/>
              <a:t>kolmas taso</a:t>
            </a:r>
          </a:p>
          <a:p>
            <a:pPr lvl="3"/>
            <a:r>
              <a:rPr lang="fi-FI"/>
              <a:t>neljäs taso</a:t>
            </a:r>
          </a:p>
        </p:txBody>
      </p:sp>
      <p:pic>
        <p:nvPicPr>
          <p:cNvPr id="6" name="Picture 5">
            <a:extLst>
              <a:ext uri="{FF2B5EF4-FFF2-40B4-BE49-F238E27FC236}">
                <a16:creationId xmlns:a16="http://schemas.microsoft.com/office/drawing/2014/main" id="{8EFBC4A8-05F8-5843-9AE4-11FC19955AB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73908" y="6489700"/>
            <a:ext cx="962517" cy="181154"/>
          </a:xfrm>
          <a:prstGeom prst="rect">
            <a:avLst/>
          </a:prstGeom>
        </p:spPr>
      </p:pic>
    </p:spTree>
    <p:extLst>
      <p:ext uri="{BB962C8B-B14F-4D97-AF65-F5344CB8AC3E}">
        <p14:creationId xmlns:p14="http://schemas.microsoft.com/office/powerpoint/2010/main" val="243776796"/>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perusotsikko TP">
    <p:bg>
      <p:bgPr>
        <a:solidFill>
          <a:schemeClr val="tx1"/>
        </a:solidFill>
        <a:effectLst/>
      </p:bgPr>
    </p:bg>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1055688" y="2746473"/>
            <a:ext cx="10080626" cy="682527"/>
          </a:xfrm>
          <a:prstGeom prst="rect">
            <a:avLst/>
          </a:prstGeom>
        </p:spPr>
        <p:txBody>
          <a:bodyPr anchor="b"/>
          <a:lstStyle>
            <a:lvl1pPr algn="l">
              <a:lnSpc>
                <a:spcPct val="90000"/>
              </a:lnSpc>
              <a:defRPr sz="5400">
                <a:solidFill>
                  <a:schemeClr val="bg1"/>
                </a:solidFill>
              </a:defRPr>
            </a:lvl1pPr>
          </a:lstStyle>
          <a:p>
            <a:r>
              <a:rPr lang="fi-FI" dirty="0"/>
              <a:t>Perusotsikko + TP</a:t>
            </a:r>
            <a:endParaRPr lang="en-US" dirty="0"/>
          </a:p>
        </p:txBody>
      </p:sp>
      <p:sp>
        <p:nvSpPr>
          <p:cNvPr id="10" name="Text Placeholder 3"/>
          <p:cNvSpPr>
            <a:spLocks noGrp="1"/>
          </p:cNvSpPr>
          <p:nvPr>
            <p:ph type="body" sz="quarter" idx="14"/>
          </p:nvPr>
        </p:nvSpPr>
        <p:spPr>
          <a:xfrm>
            <a:off x="1055688" y="3669241"/>
            <a:ext cx="10080625" cy="480484"/>
          </a:xfrm>
          <a:prstGeom prst="rect">
            <a:avLst/>
          </a:prstGeom>
        </p:spPr>
        <p:txBody>
          <a:bodyPr/>
          <a:lstStyle>
            <a:lvl1pPr marL="0" indent="0" algn="l">
              <a:buNone/>
              <a:defRPr>
                <a:solidFill>
                  <a:schemeClr val="bg1"/>
                </a:solidFill>
              </a:defRPr>
            </a:lvl1pPr>
            <a:lvl2pPr algn="l">
              <a:defRPr/>
            </a:lvl2pPr>
            <a:lvl3pPr algn="l">
              <a:defRPr/>
            </a:lvl3pPr>
            <a:lvl4pPr algn="l">
              <a:defRPr/>
            </a:lvl4pPr>
            <a:lvl5pPr algn="l">
              <a:defRPr/>
            </a:lvl5pPr>
          </a:lstStyle>
          <a:p>
            <a:pPr lvl="0"/>
            <a:r>
              <a:rPr lang="fi-FI"/>
              <a:t>Muokkaa tekstin perustyylejä napsauttamalla</a:t>
            </a:r>
          </a:p>
        </p:txBody>
      </p:sp>
      <p:pic>
        <p:nvPicPr>
          <p:cNvPr id="4" name="Picture 3">
            <a:extLst>
              <a:ext uri="{FF2B5EF4-FFF2-40B4-BE49-F238E27FC236}">
                <a16:creationId xmlns:a16="http://schemas.microsoft.com/office/drawing/2014/main" id="{3740DC61-7EEF-9645-9B9C-3EEE1AD26D2C}"/>
              </a:ext>
            </a:extLst>
          </p:cNvPr>
          <p:cNvPicPr>
            <a:picLocks noChangeAspect="1"/>
          </p:cNvPicPr>
          <p:nvPr userDrawn="1"/>
        </p:nvPicPr>
        <p:blipFill>
          <a:blip r:embed="rId2"/>
          <a:stretch>
            <a:fillRect/>
          </a:stretch>
        </p:blipFill>
        <p:spPr>
          <a:xfrm>
            <a:off x="11073600" y="6490800"/>
            <a:ext cx="961200" cy="181192"/>
          </a:xfrm>
          <a:prstGeom prst="rect">
            <a:avLst/>
          </a:prstGeom>
        </p:spPr>
      </p:pic>
      <p:sp>
        <p:nvSpPr>
          <p:cNvPr id="6" name="Text Placeholder 3">
            <a:extLst>
              <a:ext uri="{FF2B5EF4-FFF2-40B4-BE49-F238E27FC236}">
                <a16:creationId xmlns:a16="http://schemas.microsoft.com/office/drawing/2014/main" id="{ACF2E1BD-1EBD-D043-8547-BA8227972EB6}"/>
              </a:ext>
            </a:extLst>
          </p:cNvPr>
          <p:cNvSpPr>
            <a:spLocks noGrp="1"/>
          </p:cNvSpPr>
          <p:nvPr>
            <p:ph type="body" sz="quarter" idx="15" hasCustomPrompt="1"/>
          </p:nvPr>
        </p:nvSpPr>
        <p:spPr>
          <a:xfrm>
            <a:off x="155575" y="6321168"/>
            <a:ext cx="1439465" cy="337063"/>
          </a:xfrm>
          <a:prstGeom prst="rect">
            <a:avLst/>
          </a:prstGeom>
        </p:spPr>
        <p:txBody>
          <a:bodyPr anchor="b"/>
          <a:lstStyle>
            <a:lvl1pPr marL="0" indent="0" algn="l">
              <a:buNone/>
              <a:defRPr sz="1800">
                <a:solidFill>
                  <a:schemeClr val="bg1"/>
                </a:solidFill>
              </a:defRPr>
            </a:lvl1pPr>
            <a:lvl2pPr algn="l">
              <a:defRPr/>
            </a:lvl2pPr>
            <a:lvl3pPr algn="l">
              <a:defRPr/>
            </a:lvl3pPr>
            <a:lvl4pPr algn="l">
              <a:defRPr/>
            </a:lvl4pPr>
            <a:lvl5pPr algn="l">
              <a:defRPr/>
            </a:lvl5pPr>
          </a:lstStyle>
          <a:p>
            <a:pPr lvl="0"/>
            <a:r>
              <a:rPr lang="fi-FI" dirty="0"/>
              <a:t>pvm</a:t>
            </a:r>
          </a:p>
        </p:txBody>
      </p:sp>
      <p:sp>
        <p:nvSpPr>
          <p:cNvPr id="2" name="Dian numeron paikkamerkki 1">
            <a:extLst>
              <a:ext uri="{FF2B5EF4-FFF2-40B4-BE49-F238E27FC236}">
                <a16:creationId xmlns:a16="http://schemas.microsoft.com/office/drawing/2014/main" id="{5320E9FA-EE25-40B6-A897-069B210866A6}"/>
              </a:ext>
            </a:extLst>
          </p:cNvPr>
          <p:cNvSpPr>
            <a:spLocks noGrp="1"/>
          </p:cNvSpPr>
          <p:nvPr>
            <p:ph type="sldNum" sz="quarter" idx="16"/>
          </p:nvPr>
        </p:nvSpPr>
        <p:spPr/>
        <p:txBody>
          <a:bodyPr/>
          <a:lstStyle>
            <a:lvl1pPr>
              <a:defRPr>
                <a:solidFill>
                  <a:schemeClr val="bg1"/>
                </a:solidFill>
              </a:defRPr>
            </a:lvl1pPr>
          </a:lstStyle>
          <a:p>
            <a:fld id="{3E078C10-ABC5-4EF7-9B5E-599CE2B16BF5}" type="slidenum">
              <a:rPr lang="LID4096" smtClean="0"/>
              <a:pPr/>
              <a:t>‹#›</a:t>
            </a:fld>
            <a:endParaRPr lang="LID4096" dirty="0"/>
          </a:p>
        </p:txBody>
      </p:sp>
    </p:spTree>
    <p:extLst>
      <p:ext uri="{BB962C8B-B14F-4D97-AF65-F5344CB8AC3E}">
        <p14:creationId xmlns:p14="http://schemas.microsoft.com/office/powerpoint/2010/main" val="949177108"/>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väliotsikko VP">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55689" y="2084202"/>
            <a:ext cx="10080624" cy="1632181"/>
          </a:xfrm>
          <a:prstGeom prst="rect">
            <a:avLst/>
          </a:prstGeom>
        </p:spPr>
        <p:txBody>
          <a:bodyPr bIns="140400" anchor="b" anchorCtr="0"/>
          <a:lstStyle>
            <a:lvl1pPr algn="ctr">
              <a:defRPr sz="4000" cap="none"/>
            </a:lvl1pPr>
          </a:lstStyle>
          <a:p>
            <a:r>
              <a:rPr lang="fi-FI" dirty="0"/>
              <a:t>Väliotsikko + VP</a:t>
            </a:r>
            <a:endParaRPr lang="en-US" dirty="0"/>
          </a:p>
        </p:txBody>
      </p:sp>
      <p:sp>
        <p:nvSpPr>
          <p:cNvPr id="6" name="Text Placeholder 5"/>
          <p:cNvSpPr>
            <a:spLocks noGrp="1"/>
          </p:cNvSpPr>
          <p:nvPr>
            <p:ph type="body" sz="quarter" idx="11"/>
          </p:nvPr>
        </p:nvSpPr>
        <p:spPr>
          <a:xfrm>
            <a:off x="1055689" y="3861375"/>
            <a:ext cx="10080624" cy="575733"/>
          </a:xfrm>
          <a:prstGeom prst="rect">
            <a:avLst/>
          </a:prstGeom>
        </p:spPr>
        <p:txBody>
          <a:bodyPr/>
          <a:lstStyle>
            <a:lvl1pPr marL="0" indent="0" algn="ctr">
              <a:buNone/>
              <a:defRPr>
                <a:latin typeface="Georgia"/>
                <a:cs typeface="Georgia"/>
              </a:defRPr>
            </a:lvl1pPr>
          </a:lstStyle>
          <a:p>
            <a:pPr lvl="0"/>
            <a:r>
              <a:rPr lang="fi-FI"/>
              <a:t>Muokkaa tekstin perustyylejä napsauttamalla</a:t>
            </a:r>
          </a:p>
        </p:txBody>
      </p:sp>
      <p:pic>
        <p:nvPicPr>
          <p:cNvPr id="7" name="Picture 6">
            <a:extLst>
              <a:ext uri="{FF2B5EF4-FFF2-40B4-BE49-F238E27FC236}">
                <a16:creationId xmlns:a16="http://schemas.microsoft.com/office/drawing/2014/main" id="{7F7B64EB-9373-B24F-A3F8-8860C5C84A4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73908" y="6489700"/>
            <a:ext cx="962517" cy="181154"/>
          </a:xfrm>
          <a:prstGeom prst="rect">
            <a:avLst/>
          </a:prstGeom>
        </p:spPr>
      </p:pic>
      <p:sp>
        <p:nvSpPr>
          <p:cNvPr id="3" name="Dian numeron paikkamerkki 2">
            <a:extLst>
              <a:ext uri="{FF2B5EF4-FFF2-40B4-BE49-F238E27FC236}">
                <a16:creationId xmlns:a16="http://schemas.microsoft.com/office/drawing/2014/main" id="{F0B11A6E-42AA-4090-BEF8-8EDBC7DDE075}"/>
              </a:ext>
            </a:extLst>
          </p:cNvPr>
          <p:cNvSpPr>
            <a:spLocks noGrp="1"/>
          </p:cNvSpPr>
          <p:nvPr>
            <p:ph type="sldNum" sz="quarter" idx="12"/>
          </p:nvPr>
        </p:nvSpPr>
        <p:spPr/>
        <p:txBody>
          <a:bodyPr/>
          <a:lstStyle/>
          <a:p>
            <a:pPr algn="ctr"/>
            <a:fld id="{3E078C10-ABC5-4EF7-9B5E-599CE2B16BF5}" type="slidenum">
              <a:rPr lang="LID4096" smtClean="0"/>
              <a:pPr/>
              <a:t>‹#›</a:t>
            </a:fld>
            <a:endParaRPr lang="LID4096" dirty="0"/>
          </a:p>
        </p:txBody>
      </p:sp>
    </p:spTree>
    <p:extLst>
      <p:ext uri="{BB962C8B-B14F-4D97-AF65-F5344CB8AC3E}">
        <p14:creationId xmlns:p14="http://schemas.microsoft.com/office/powerpoint/2010/main" val="2296845339"/>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väliotsikko TP">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55689" y="2084202"/>
            <a:ext cx="10080624" cy="1632181"/>
          </a:xfrm>
          <a:prstGeom prst="rect">
            <a:avLst/>
          </a:prstGeom>
        </p:spPr>
        <p:txBody>
          <a:bodyPr bIns="140400" anchor="b" anchorCtr="0"/>
          <a:lstStyle>
            <a:lvl1pPr algn="ctr">
              <a:defRPr sz="4000" cap="none">
                <a:solidFill>
                  <a:schemeClr val="bg1"/>
                </a:solidFill>
              </a:defRPr>
            </a:lvl1pPr>
          </a:lstStyle>
          <a:p>
            <a:r>
              <a:rPr lang="fi-FI" dirty="0"/>
              <a:t>Väliotsikko + TP</a:t>
            </a:r>
            <a:endParaRPr lang="en-US" dirty="0"/>
          </a:p>
        </p:txBody>
      </p:sp>
      <p:sp>
        <p:nvSpPr>
          <p:cNvPr id="6" name="Text Placeholder 5"/>
          <p:cNvSpPr>
            <a:spLocks noGrp="1"/>
          </p:cNvSpPr>
          <p:nvPr>
            <p:ph type="body" sz="quarter" idx="11"/>
          </p:nvPr>
        </p:nvSpPr>
        <p:spPr>
          <a:xfrm>
            <a:off x="1055689" y="3861375"/>
            <a:ext cx="10080624" cy="575733"/>
          </a:xfrm>
          <a:prstGeom prst="rect">
            <a:avLst/>
          </a:prstGeom>
        </p:spPr>
        <p:txBody>
          <a:bodyPr/>
          <a:lstStyle>
            <a:lvl1pPr marL="0" indent="0" algn="ctr">
              <a:buNone/>
              <a:defRPr>
                <a:solidFill>
                  <a:schemeClr val="bg1"/>
                </a:solidFill>
                <a:latin typeface="Georgia"/>
                <a:cs typeface="Georgia"/>
              </a:defRPr>
            </a:lvl1pPr>
          </a:lstStyle>
          <a:p>
            <a:pPr lvl="0"/>
            <a:r>
              <a:rPr lang="fi-FI"/>
              <a:t>Muokkaa tekstin perustyylejä napsauttamalla</a:t>
            </a:r>
          </a:p>
        </p:txBody>
      </p:sp>
      <p:pic>
        <p:nvPicPr>
          <p:cNvPr id="7" name="Picture 6">
            <a:extLst>
              <a:ext uri="{FF2B5EF4-FFF2-40B4-BE49-F238E27FC236}">
                <a16:creationId xmlns:a16="http://schemas.microsoft.com/office/drawing/2014/main" id="{F93495C6-4304-4E4A-97C2-9350558AA287}"/>
              </a:ext>
            </a:extLst>
          </p:cNvPr>
          <p:cNvPicPr>
            <a:picLocks noChangeAspect="1"/>
          </p:cNvPicPr>
          <p:nvPr userDrawn="1"/>
        </p:nvPicPr>
        <p:blipFill>
          <a:blip r:embed="rId2"/>
          <a:stretch>
            <a:fillRect/>
          </a:stretch>
        </p:blipFill>
        <p:spPr>
          <a:xfrm>
            <a:off x="11073600" y="6490800"/>
            <a:ext cx="961200" cy="181192"/>
          </a:xfrm>
          <a:prstGeom prst="rect">
            <a:avLst/>
          </a:prstGeom>
        </p:spPr>
      </p:pic>
    </p:spTree>
    <p:extLst>
      <p:ext uri="{BB962C8B-B14F-4D97-AF65-F5344CB8AC3E}">
        <p14:creationId xmlns:p14="http://schemas.microsoft.com/office/powerpoint/2010/main" val="2062783221"/>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tekstisivu VP">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55689" y="549275"/>
            <a:ext cx="10080624" cy="1152128"/>
          </a:xfrm>
          <a:prstGeom prst="rect">
            <a:avLst/>
          </a:prstGeom>
        </p:spPr>
        <p:txBody>
          <a:bodyPr/>
          <a:lstStyle>
            <a:lvl1pPr algn="l">
              <a:defRPr sz="3200"/>
            </a:lvl1pPr>
          </a:lstStyle>
          <a:p>
            <a:r>
              <a:rPr lang="fi-FI" dirty="0"/>
              <a:t>Tekstikalvo + VP</a:t>
            </a:r>
            <a:endParaRPr lang="en-US" dirty="0"/>
          </a:p>
        </p:txBody>
      </p:sp>
      <p:sp>
        <p:nvSpPr>
          <p:cNvPr id="7" name="Text Placeholder 11"/>
          <p:cNvSpPr>
            <a:spLocks noGrp="1"/>
          </p:cNvSpPr>
          <p:nvPr>
            <p:ph type="body" sz="quarter" idx="19"/>
          </p:nvPr>
        </p:nvSpPr>
        <p:spPr>
          <a:xfrm>
            <a:off x="1055689" y="1700808"/>
            <a:ext cx="10080624" cy="4320480"/>
          </a:xfrm>
          <a:prstGeom prst="rect">
            <a:avLst/>
          </a:prstGeom>
        </p:spPr>
        <p:txBody>
          <a:bodyPr/>
          <a:lstStyle>
            <a:lvl1pPr marL="239178" marR="0" indent="-239178" algn="l" defTabSz="609585" rtl="0" eaLnBrk="1" fontAlgn="auto" latinLnBrk="0" hangingPunct="1">
              <a:lnSpc>
                <a:spcPct val="90000"/>
              </a:lnSpc>
              <a:spcBef>
                <a:spcPct val="20000"/>
              </a:spcBef>
              <a:spcAft>
                <a:spcPts val="0"/>
              </a:spcAft>
              <a:buClrTx/>
              <a:buSzTx/>
              <a:buFont typeface="Lucida Grande"/>
              <a:buChar char="-"/>
              <a:tabLst/>
              <a:defRPr sz="2133">
                <a:solidFill>
                  <a:schemeClr val="tx1"/>
                </a:solidFill>
                <a:latin typeface="Georgia"/>
                <a:cs typeface="Georgia"/>
              </a:defRPr>
            </a:lvl1pPr>
            <a:lvl2pPr marL="474121" indent="-234945" algn="l">
              <a:lnSpc>
                <a:spcPct val="90000"/>
              </a:lnSpc>
              <a:spcBef>
                <a:spcPts val="800"/>
              </a:spcBef>
              <a:buFont typeface="Georgia" panose="02040502050405020303" pitchFamily="18" charset="0"/>
              <a:buChar char="–"/>
              <a:defRPr sz="1867">
                <a:solidFill>
                  <a:schemeClr val="tx1"/>
                </a:solidFill>
                <a:latin typeface="Georgia"/>
                <a:cs typeface="Georgia"/>
              </a:defRPr>
            </a:lvl2pPr>
            <a:lvl3pPr marL="713300" indent="-234945" algn="l" defTabSz="715415">
              <a:lnSpc>
                <a:spcPct val="90000"/>
              </a:lnSpc>
              <a:spcBef>
                <a:spcPts val="800"/>
              </a:spcBef>
              <a:buFont typeface="Georgia" panose="02040502050405020303" pitchFamily="18" charset="0"/>
              <a:buChar char="–"/>
              <a:defRPr sz="1600">
                <a:solidFill>
                  <a:schemeClr val="tx1"/>
                </a:solidFill>
                <a:latin typeface="Georgia"/>
                <a:cs typeface="Georgia"/>
              </a:defRPr>
            </a:lvl3pPr>
            <a:lvl4pPr marL="958827" indent="-234945" algn="l">
              <a:lnSpc>
                <a:spcPct val="90000"/>
              </a:lnSpc>
              <a:buFont typeface="Georgia" panose="02040502050405020303" pitchFamily="18" charset="0"/>
              <a:buChar char="–"/>
              <a:defRPr sz="1600">
                <a:solidFill>
                  <a:schemeClr val="tx1"/>
                </a:solidFill>
                <a:latin typeface="Georgia"/>
                <a:cs typeface="Georgia"/>
              </a:defRPr>
            </a:lvl4pPr>
            <a:lvl5pPr marL="143996" indent="-380990" algn="l">
              <a:buFont typeface="Arial"/>
              <a:buChar char="•"/>
              <a:defRPr sz="1867">
                <a:solidFill>
                  <a:schemeClr val="tx1"/>
                </a:solidFill>
                <a:latin typeface="Georgia"/>
                <a:cs typeface="Georgia"/>
              </a:defRPr>
            </a:lvl5pPr>
          </a:lstStyle>
          <a:p>
            <a:pPr lvl="0"/>
            <a:r>
              <a:rPr lang="fi-FI"/>
              <a:t>Muokkaa tekstin perustyylejä napsauttamalla</a:t>
            </a:r>
          </a:p>
          <a:p>
            <a:pPr lvl="1"/>
            <a:r>
              <a:rPr lang="fi-FI"/>
              <a:t>toinen taso</a:t>
            </a:r>
          </a:p>
          <a:p>
            <a:pPr lvl="2"/>
            <a:r>
              <a:rPr lang="fi-FI"/>
              <a:t>kolmas taso</a:t>
            </a:r>
          </a:p>
          <a:p>
            <a:pPr lvl="3"/>
            <a:r>
              <a:rPr lang="fi-FI"/>
              <a:t>neljäs taso</a:t>
            </a:r>
          </a:p>
        </p:txBody>
      </p:sp>
      <p:pic>
        <p:nvPicPr>
          <p:cNvPr id="6" name="Picture 5">
            <a:extLst>
              <a:ext uri="{FF2B5EF4-FFF2-40B4-BE49-F238E27FC236}">
                <a16:creationId xmlns:a16="http://schemas.microsoft.com/office/drawing/2014/main" id="{8EFBC4A8-05F8-5843-9AE4-11FC19955AB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73908" y="6489700"/>
            <a:ext cx="962517" cy="181154"/>
          </a:xfrm>
          <a:prstGeom prst="rect">
            <a:avLst/>
          </a:prstGeom>
        </p:spPr>
      </p:pic>
      <p:sp>
        <p:nvSpPr>
          <p:cNvPr id="3" name="Dian numeron paikkamerkki 2">
            <a:extLst>
              <a:ext uri="{FF2B5EF4-FFF2-40B4-BE49-F238E27FC236}">
                <a16:creationId xmlns:a16="http://schemas.microsoft.com/office/drawing/2014/main" id="{1CB09718-65AF-4C02-A869-F518B41AAFB2}"/>
              </a:ext>
            </a:extLst>
          </p:cNvPr>
          <p:cNvSpPr>
            <a:spLocks noGrp="1"/>
          </p:cNvSpPr>
          <p:nvPr>
            <p:ph type="sldNum" sz="quarter" idx="20"/>
          </p:nvPr>
        </p:nvSpPr>
        <p:spPr/>
        <p:txBody>
          <a:bodyPr/>
          <a:lstStyle/>
          <a:p>
            <a:pPr algn="ctr"/>
            <a:fld id="{3E078C10-ABC5-4EF7-9B5E-599CE2B16BF5}" type="slidenum">
              <a:rPr lang="LID4096" smtClean="0"/>
              <a:pPr/>
              <a:t>‹#›</a:t>
            </a:fld>
            <a:endParaRPr lang="LID4096" dirty="0"/>
          </a:p>
        </p:txBody>
      </p:sp>
    </p:spTree>
    <p:extLst>
      <p:ext uri="{BB962C8B-B14F-4D97-AF65-F5344CB8AC3E}">
        <p14:creationId xmlns:p14="http://schemas.microsoft.com/office/powerpoint/2010/main" val="4128494745"/>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tekstisivu TP">
    <p:bg>
      <p:bgPr>
        <a:solidFill>
          <a:schemeClr val="tx1"/>
        </a:soli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1055689" y="549275"/>
            <a:ext cx="10080624" cy="1152128"/>
          </a:xfrm>
          <a:prstGeom prst="rect">
            <a:avLst/>
          </a:prstGeom>
        </p:spPr>
        <p:txBody>
          <a:bodyPr/>
          <a:lstStyle>
            <a:lvl1pPr algn="l">
              <a:defRPr sz="3200">
                <a:solidFill>
                  <a:schemeClr val="bg1"/>
                </a:solidFill>
              </a:defRPr>
            </a:lvl1pPr>
          </a:lstStyle>
          <a:p>
            <a:r>
              <a:rPr lang="fi-FI" dirty="0"/>
              <a:t>Tekstikalvo + TP</a:t>
            </a:r>
            <a:endParaRPr lang="en-US" dirty="0"/>
          </a:p>
        </p:txBody>
      </p:sp>
      <p:sp>
        <p:nvSpPr>
          <p:cNvPr id="8" name="Text Placeholder 11"/>
          <p:cNvSpPr>
            <a:spLocks noGrp="1"/>
          </p:cNvSpPr>
          <p:nvPr>
            <p:ph type="body" sz="quarter" idx="20"/>
          </p:nvPr>
        </p:nvSpPr>
        <p:spPr>
          <a:xfrm>
            <a:off x="1055689" y="1700808"/>
            <a:ext cx="10080624" cy="4320480"/>
          </a:xfrm>
          <a:prstGeom prst="rect">
            <a:avLst/>
          </a:prstGeom>
        </p:spPr>
        <p:txBody>
          <a:bodyPr/>
          <a:lstStyle>
            <a:lvl1pPr marL="239178" marR="0" indent="-239178" algn="l" defTabSz="609585" rtl="0" eaLnBrk="1" fontAlgn="auto" latinLnBrk="0" hangingPunct="1">
              <a:lnSpc>
                <a:spcPct val="90000"/>
              </a:lnSpc>
              <a:spcBef>
                <a:spcPct val="20000"/>
              </a:spcBef>
              <a:spcAft>
                <a:spcPts val="0"/>
              </a:spcAft>
              <a:buClrTx/>
              <a:buSzTx/>
              <a:buFont typeface="Lucida Grande"/>
              <a:buChar char="-"/>
              <a:tabLst/>
              <a:defRPr sz="2133">
                <a:solidFill>
                  <a:schemeClr val="bg1"/>
                </a:solidFill>
                <a:latin typeface="Georgia"/>
                <a:cs typeface="Georgia"/>
              </a:defRPr>
            </a:lvl1pPr>
            <a:lvl2pPr marL="476239" indent="-237061" algn="l">
              <a:lnSpc>
                <a:spcPct val="90000"/>
              </a:lnSpc>
              <a:spcBef>
                <a:spcPts val="800"/>
              </a:spcBef>
              <a:buFont typeface="Georgia" panose="02040502050405020303" pitchFamily="18" charset="0"/>
              <a:buChar char="–"/>
              <a:defRPr sz="1867">
                <a:solidFill>
                  <a:schemeClr val="bg1"/>
                </a:solidFill>
                <a:latin typeface="Georgia"/>
                <a:cs typeface="Georgia"/>
              </a:defRPr>
            </a:lvl2pPr>
            <a:lvl3pPr marL="717533" indent="-228594" algn="l">
              <a:lnSpc>
                <a:spcPct val="90000"/>
              </a:lnSpc>
              <a:spcBef>
                <a:spcPts val="800"/>
              </a:spcBef>
              <a:buFont typeface="Georgia" panose="02040502050405020303" pitchFamily="18" charset="0"/>
              <a:buChar char="–"/>
              <a:defRPr sz="1600">
                <a:solidFill>
                  <a:schemeClr val="bg1"/>
                </a:solidFill>
                <a:latin typeface="Georgia"/>
                <a:cs typeface="Georgia"/>
              </a:defRPr>
            </a:lvl3pPr>
            <a:lvl4pPr marL="958827" indent="-228594" algn="l">
              <a:lnSpc>
                <a:spcPct val="90000"/>
              </a:lnSpc>
              <a:buFont typeface="Georgia" panose="02040502050405020303" pitchFamily="18" charset="0"/>
              <a:buChar char="–"/>
              <a:defRPr sz="1600">
                <a:solidFill>
                  <a:schemeClr val="bg1"/>
                </a:solidFill>
                <a:latin typeface="Georgia"/>
                <a:cs typeface="Georgia"/>
              </a:defRPr>
            </a:lvl4pPr>
            <a:lvl5pPr marL="143996" indent="-380990" algn="l">
              <a:buFont typeface="Arial"/>
              <a:buChar char="•"/>
              <a:defRPr sz="1867">
                <a:solidFill>
                  <a:schemeClr val="tx1"/>
                </a:solidFill>
                <a:latin typeface="Georgia"/>
                <a:cs typeface="Georgia"/>
              </a:defRPr>
            </a:lvl5pPr>
          </a:lstStyle>
          <a:p>
            <a:pPr lvl="0"/>
            <a:r>
              <a:rPr lang="fi-FI"/>
              <a:t>Muokkaa tekstin perustyylejä napsauttamalla</a:t>
            </a:r>
          </a:p>
          <a:p>
            <a:pPr lvl="1"/>
            <a:r>
              <a:rPr lang="fi-FI"/>
              <a:t>toinen taso</a:t>
            </a:r>
          </a:p>
          <a:p>
            <a:pPr lvl="2"/>
            <a:r>
              <a:rPr lang="fi-FI"/>
              <a:t>kolmas taso</a:t>
            </a:r>
          </a:p>
          <a:p>
            <a:pPr lvl="3"/>
            <a:r>
              <a:rPr lang="fi-FI"/>
              <a:t>neljäs taso</a:t>
            </a:r>
          </a:p>
        </p:txBody>
      </p:sp>
      <p:pic>
        <p:nvPicPr>
          <p:cNvPr id="9" name="Picture 8">
            <a:extLst>
              <a:ext uri="{FF2B5EF4-FFF2-40B4-BE49-F238E27FC236}">
                <a16:creationId xmlns:a16="http://schemas.microsoft.com/office/drawing/2014/main" id="{884FCB64-D060-9148-BFDB-5C606D863F6A}"/>
              </a:ext>
            </a:extLst>
          </p:cNvPr>
          <p:cNvPicPr>
            <a:picLocks noChangeAspect="1"/>
          </p:cNvPicPr>
          <p:nvPr userDrawn="1"/>
        </p:nvPicPr>
        <p:blipFill>
          <a:blip r:embed="rId2"/>
          <a:stretch>
            <a:fillRect/>
          </a:stretch>
        </p:blipFill>
        <p:spPr>
          <a:xfrm>
            <a:off x="11073600" y="6490800"/>
            <a:ext cx="961200" cy="181192"/>
          </a:xfrm>
          <a:prstGeom prst="rect">
            <a:avLst/>
          </a:prstGeom>
        </p:spPr>
      </p:pic>
      <p:sp>
        <p:nvSpPr>
          <p:cNvPr id="2" name="Dian numeron paikkamerkki 1">
            <a:extLst>
              <a:ext uri="{FF2B5EF4-FFF2-40B4-BE49-F238E27FC236}">
                <a16:creationId xmlns:a16="http://schemas.microsoft.com/office/drawing/2014/main" id="{B4962FB9-FC64-42D3-9FA8-23DA27C83B88}"/>
              </a:ext>
            </a:extLst>
          </p:cNvPr>
          <p:cNvSpPr>
            <a:spLocks noGrp="1"/>
          </p:cNvSpPr>
          <p:nvPr>
            <p:ph type="sldNum" sz="quarter" idx="21"/>
          </p:nvPr>
        </p:nvSpPr>
        <p:spPr/>
        <p:txBody>
          <a:bodyPr/>
          <a:lstStyle>
            <a:lvl1pPr>
              <a:defRPr>
                <a:solidFill>
                  <a:schemeClr val="bg1"/>
                </a:solidFill>
              </a:defRPr>
            </a:lvl1pPr>
          </a:lstStyle>
          <a:p>
            <a:fld id="{3E078C10-ABC5-4EF7-9B5E-599CE2B16BF5}" type="slidenum">
              <a:rPr lang="LID4096" smtClean="0"/>
              <a:pPr/>
              <a:t>‹#›</a:t>
            </a:fld>
            <a:endParaRPr lang="LID4096" dirty="0"/>
          </a:p>
        </p:txBody>
      </p:sp>
    </p:spTree>
    <p:extLst>
      <p:ext uri="{BB962C8B-B14F-4D97-AF65-F5344CB8AC3E}">
        <p14:creationId xmlns:p14="http://schemas.microsoft.com/office/powerpoint/2010/main" val="3757975522"/>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fifti-fifti (musta lukittu)">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7FBD2C0-8EAE-6F49-80B2-BFD76295107D}"/>
              </a:ext>
            </a:extLst>
          </p:cNvPr>
          <p:cNvSpPr/>
          <p:nvPr userDrawn="1"/>
        </p:nvSpPr>
        <p:spPr>
          <a:xfrm>
            <a:off x="0" y="0"/>
            <a:ext cx="6096000" cy="685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8" name="Tekstin paikkamerkki 6"/>
          <p:cNvSpPr>
            <a:spLocks noGrp="1"/>
          </p:cNvSpPr>
          <p:nvPr>
            <p:ph type="body" sz="quarter" idx="11" hasCustomPrompt="1"/>
          </p:nvPr>
        </p:nvSpPr>
        <p:spPr>
          <a:xfrm>
            <a:off x="515938" y="548680"/>
            <a:ext cx="4859337" cy="1440458"/>
          </a:xfrm>
          <a:prstGeom prst="rect">
            <a:avLst/>
          </a:prstGeom>
        </p:spPr>
        <p:txBody>
          <a:bodyPr/>
          <a:lstStyle>
            <a:lvl1pPr marL="0" indent="0" algn="l">
              <a:lnSpc>
                <a:spcPct val="100000"/>
              </a:lnSpc>
              <a:spcBef>
                <a:spcPts val="0"/>
              </a:spcBef>
              <a:buFont typeface="Arial"/>
              <a:buNone/>
              <a:defRPr sz="2800" b="1">
                <a:solidFill>
                  <a:schemeClr val="bg1"/>
                </a:solidFill>
                <a:latin typeface="Arial Black"/>
                <a:cs typeface="Arial Black"/>
              </a:defRPr>
            </a:lvl1pPr>
            <a:lvl2pPr marL="380990" indent="-380990">
              <a:buFont typeface="Arial" panose="020B0604020202020204" pitchFamily="34" charset="0"/>
              <a:buChar char="•"/>
              <a:defRPr/>
            </a:lvl2pPr>
            <a:lvl3pPr marL="0" indent="0" algn="l">
              <a:spcBef>
                <a:spcPts val="0"/>
              </a:spcBef>
              <a:buFont typeface="Arial"/>
              <a:buNone/>
              <a:defRPr sz="2133"/>
            </a:lvl3pPr>
            <a:lvl4pPr marL="0" indent="0" algn="l">
              <a:spcBef>
                <a:spcPts val="0"/>
              </a:spcBef>
              <a:buFont typeface="Arial"/>
              <a:buNone/>
              <a:defRPr sz="2133"/>
            </a:lvl4pPr>
            <a:lvl5pPr marL="0" indent="0" algn="l">
              <a:spcBef>
                <a:spcPts val="0"/>
              </a:spcBef>
              <a:buFont typeface="Arial"/>
              <a:buNone/>
              <a:defRPr sz="2133"/>
            </a:lvl5pPr>
          </a:lstStyle>
          <a:p>
            <a:pPr lvl="0"/>
            <a:r>
              <a:rPr lang="fi-FI" dirty="0" err="1"/>
              <a:t>Fifti</a:t>
            </a:r>
            <a:r>
              <a:rPr lang="fi-FI" dirty="0"/>
              <a:t> otsikko mustalla taustalla</a:t>
            </a:r>
          </a:p>
        </p:txBody>
      </p:sp>
      <p:sp>
        <p:nvSpPr>
          <p:cNvPr id="6" name="Text Placeholder 11"/>
          <p:cNvSpPr>
            <a:spLocks noGrp="1"/>
          </p:cNvSpPr>
          <p:nvPr>
            <p:ph type="body" sz="quarter" idx="19"/>
          </p:nvPr>
        </p:nvSpPr>
        <p:spPr>
          <a:xfrm>
            <a:off x="515938" y="1989138"/>
            <a:ext cx="4859337" cy="4320182"/>
          </a:xfrm>
          <a:prstGeom prst="rect">
            <a:avLst/>
          </a:prstGeom>
        </p:spPr>
        <p:txBody>
          <a:bodyPr/>
          <a:lstStyle>
            <a:lvl1pPr marL="239178" marR="0" indent="-239178" algn="l" defTabSz="609585" rtl="0" eaLnBrk="1" fontAlgn="auto" latinLnBrk="0" hangingPunct="1">
              <a:lnSpc>
                <a:spcPct val="90000"/>
              </a:lnSpc>
              <a:spcBef>
                <a:spcPct val="20000"/>
              </a:spcBef>
              <a:spcAft>
                <a:spcPts val="0"/>
              </a:spcAft>
              <a:buClrTx/>
              <a:buSzTx/>
              <a:buFont typeface="Lucida Grande"/>
              <a:buChar char="-"/>
              <a:tabLst/>
              <a:defRPr sz="2133">
                <a:solidFill>
                  <a:schemeClr val="bg1"/>
                </a:solidFill>
                <a:latin typeface="Georgia"/>
                <a:cs typeface="Georgia"/>
              </a:defRPr>
            </a:lvl1pPr>
            <a:lvl2pPr marL="476239" indent="-237061" algn="l">
              <a:lnSpc>
                <a:spcPct val="90000"/>
              </a:lnSpc>
              <a:spcBef>
                <a:spcPts val="800"/>
              </a:spcBef>
              <a:buFont typeface="Georgia" panose="02040502050405020303" pitchFamily="18" charset="0"/>
              <a:buChar char="–"/>
              <a:defRPr sz="1867">
                <a:solidFill>
                  <a:schemeClr val="bg1"/>
                </a:solidFill>
                <a:latin typeface="Georgia"/>
                <a:cs typeface="Georgia"/>
              </a:defRPr>
            </a:lvl2pPr>
            <a:lvl3pPr marL="717533" indent="-228594" algn="l">
              <a:lnSpc>
                <a:spcPct val="90000"/>
              </a:lnSpc>
              <a:spcBef>
                <a:spcPts val="800"/>
              </a:spcBef>
              <a:buFont typeface="Georgia" panose="02040502050405020303" pitchFamily="18" charset="0"/>
              <a:buChar char="–"/>
              <a:defRPr sz="1600">
                <a:solidFill>
                  <a:schemeClr val="bg1"/>
                </a:solidFill>
                <a:latin typeface="Georgia"/>
                <a:cs typeface="Georgia"/>
              </a:defRPr>
            </a:lvl3pPr>
            <a:lvl4pPr marL="958827" indent="-228594" algn="l">
              <a:lnSpc>
                <a:spcPct val="90000"/>
              </a:lnSpc>
              <a:buFont typeface="Georgia" panose="02040502050405020303" pitchFamily="18" charset="0"/>
              <a:buChar char="–"/>
              <a:defRPr sz="1600">
                <a:solidFill>
                  <a:schemeClr val="bg1"/>
                </a:solidFill>
                <a:latin typeface="Georgia"/>
                <a:cs typeface="Georgia"/>
              </a:defRPr>
            </a:lvl4pPr>
            <a:lvl5pPr marL="143996" indent="-380990" algn="l">
              <a:buFont typeface="Arial"/>
              <a:buChar char="•"/>
              <a:defRPr sz="1867">
                <a:solidFill>
                  <a:schemeClr val="tx1"/>
                </a:solidFill>
                <a:latin typeface="Georgia"/>
                <a:cs typeface="Georgia"/>
              </a:defRPr>
            </a:lvl5pPr>
          </a:lstStyle>
          <a:p>
            <a:pPr lvl="0"/>
            <a:r>
              <a:rPr lang="fi-FI"/>
              <a:t>Muokkaa tekstin perustyylejä napsauttamalla</a:t>
            </a:r>
          </a:p>
          <a:p>
            <a:pPr lvl="1"/>
            <a:r>
              <a:rPr lang="fi-FI"/>
              <a:t>toinen taso</a:t>
            </a:r>
          </a:p>
          <a:p>
            <a:pPr lvl="2"/>
            <a:r>
              <a:rPr lang="fi-FI"/>
              <a:t>kolmas taso</a:t>
            </a:r>
          </a:p>
          <a:p>
            <a:pPr lvl="3"/>
            <a:r>
              <a:rPr lang="fi-FI"/>
              <a:t>neljäs taso</a:t>
            </a:r>
          </a:p>
        </p:txBody>
      </p:sp>
      <p:sp>
        <p:nvSpPr>
          <p:cNvPr id="12" name="Text Placeholder 8"/>
          <p:cNvSpPr>
            <a:spLocks noGrp="1"/>
          </p:cNvSpPr>
          <p:nvPr>
            <p:ph type="body" sz="quarter" idx="17" hasCustomPrompt="1"/>
          </p:nvPr>
        </p:nvSpPr>
        <p:spPr>
          <a:xfrm>
            <a:off x="6816725" y="548682"/>
            <a:ext cx="4859337" cy="1440456"/>
          </a:xfrm>
          <a:prstGeom prst="rect">
            <a:avLst/>
          </a:prstGeom>
        </p:spPr>
        <p:txBody>
          <a:bodyPr/>
          <a:lstStyle>
            <a:lvl1pPr marL="0" indent="0" algn="l">
              <a:buNone/>
              <a:defRPr sz="2800" b="1">
                <a:solidFill>
                  <a:schemeClr val="tx1"/>
                </a:solidFill>
                <a:latin typeface="Arial Black"/>
                <a:cs typeface="Arial Black"/>
              </a:defRPr>
            </a:lvl1pPr>
          </a:lstStyle>
          <a:p>
            <a:pPr lvl="0"/>
            <a:r>
              <a:rPr lang="fi-FI" dirty="0" err="1"/>
              <a:t>Fifti</a:t>
            </a:r>
            <a:r>
              <a:rPr lang="fi-FI" dirty="0"/>
              <a:t> otsikko vaalealla taustalla</a:t>
            </a:r>
          </a:p>
        </p:txBody>
      </p:sp>
      <p:pic>
        <p:nvPicPr>
          <p:cNvPr id="11" name="Picture 10">
            <a:extLst>
              <a:ext uri="{FF2B5EF4-FFF2-40B4-BE49-F238E27FC236}">
                <a16:creationId xmlns:a16="http://schemas.microsoft.com/office/drawing/2014/main" id="{0DB3CB5C-22E9-4042-92EE-7C27EA358EA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73908" y="6489700"/>
            <a:ext cx="962517" cy="181154"/>
          </a:xfrm>
          <a:prstGeom prst="rect">
            <a:avLst/>
          </a:prstGeom>
        </p:spPr>
      </p:pic>
      <p:sp>
        <p:nvSpPr>
          <p:cNvPr id="14" name="Text Placeholder 11">
            <a:extLst>
              <a:ext uri="{FF2B5EF4-FFF2-40B4-BE49-F238E27FC236}">
                <a16:creationId xmlns:a16="http://schemas.microsoft.com/office/drawing/2014/main" id="{47F9C5A6-7052-CE41-8D32-DE7769D502D4}"/>
              </a:ext>
            </a:extLst>
          </p:cNvPr>
          <p:cNvSpPr>
            <a:spLocks noGrp="1"/>
          </p:cNvSpPr>
          <p:nvPr>
            <p:ph type="body" sz="quarter" idx="20"/>
          </p:nvPr>
        </p:nvSpPr>
        <p:spPr>
          <a:xfrm>
            <a:off x="6816080" y="1989138"/>
            <a:ext cx="4859983" cy="4320182"/>
          </a:xfrm>
          <a:prstGeom prst="rect">
            <a:avLst/>
          </a:prstGeom>
        </p:spPr>
        <p:txBody>
          <a:bodyPr/>
          <a:lstStyle>
            <a:lvl1pPr marL="239178" marR="0" indent="-239178" algn="l" defTabSz="609585" rtl="0" eaLnBrk="1" fontAlgn="auto" latinLnBrk="0" hangingPunct="1">
              <a:lnSpc>
                <a:spcPct val="90000"/>
              </a:lnSpc>
              <a:spcBef>
                <a:spcPct val="20000"/>
              </a:spcBef>
              <a:spcAft>
                <a:spcPts val="0"/>
              </a:spcAft>
              <a:buClrTx/>
              <a:buSzTx/>
              <a:buFont typeface="Lucida Grande"/>
              <a:buChar char="-"/>
              <a:tabLst/>
              <a:defRPr sz="2133">
                <a:solidFill>
                  <a:schemeClr val="tx1"/>
                </a:solidFill>
                <a:latin typeface="Georgia"/>
                <a:cs typeface="Georgia"/>
              </a:defRPr>
            </a:lvl1pPr>
            <a:lvl2pPr marL="476239" indent="-237061" algn="l">
              <a:lnSpc>
                <a:spcPct val="90000"/>
              </a:lnSpc>
              <a:spcBef>
                <a:spcPts val="800"/>
              </a:spcBef>
              <a:buFont typeface="Georgia" panose="02040502050405020303" pitchFamily="18" charset="0"/>
              <a:buChar char="–"/>
              <a:defRPr sz="1867">
                <a:solidFill>
                  <a:schemeClr val="tx1"/>
                </a:solidFill>
                <a:latin typeface="Georgia"/>
                <a:cs typeface="Georgia"/>
              </a:defRPr>
            </a:lvl2pPr>
            <a:lvl3pPr marL="717533" indent="-228594" algn="l">
              <a:lnSpc>
                <a:spcPct val="90000"/>
              </a:lnSpc>
              <a:spcBef>
                <a:spcPts val="800"/>
              </a:spcBef>
              <a:buFont typeface="Georgia" panose="02040502050405020303" pitchFamily="18" charset="0"/>
              <a:buChar char="–"/>
              <a:defRPr sz="1600">
                <a:solidFill>
                  <a:schemeClr val="tx1"/>
                </a:solidFill>
                <a:latin typeface="Georgia"/>
                <a:cs typeface="Georgia"/>
              </a:defRPr>
            </a:lvl3pPr>
            <a:lvl4pPr marL="958827" indent="-228594" algn="l">
              <a:lnSpc>
                <a:spcPct val="90000"/>
              </a:lnSpc>
              <a:buFont typeface="Georgia" panose="02040502050405020303" pitchFamily="18" charset="0"/>
              <a:buChar char="–"/>
              <a:defRPr sz="1600">
                <a:solidFill>
                  <a:schemeClr val="tx1"/>
                </a:solidFill>
                <a:latin typeface="Georgia"/>
                <a:cs typeface="Georgia"/>
              </a:defRPr>
            </a:lvl4pPr>
            <a:lvl5pPr marL="143996" indent="-380990" algn="l">
              <a:buFont typeface="Arial"/>
              <a:buChar char="•"/>
              <a:defRPr sz="1867">
                <a:solidFill>
                  <a:schemeClr val="tx1"/>
                </a:solidFill>
                <a:latin typeface="Georgia"/>
                <a:cs typeface="Georgia"/>
              </a:defRPr>
            </a:lvl5pPr>
          </a:lstStyle>
          <a:p>
            <a:pPr lvl="0"/>
            <a:r>
              <a:rPr lang="fi-FI"/>
              <a:t>Muokkaa tekstin perustyylejä napsauttamalla</a:t>
            </a:r>
          </a:p>
          <a:p>
            <a:pPr lvl="1"/>
            <a:r>
              <a:rPr lang="fi-FI"/>
              <a:t>toinen taso</a:t>
            </a:r>
          </a:p>
          <a:p>
            <a:pPr lvl="2"/>
            <a:r>
              <a:rPr lang="fi-FI"/>
              <a:t>kolmas taso</a:t>
            </a:r>
          </a:p>
          <a:p>
            <a:pPr lvl="3"/>
            <a:r>
              <a:rPr lang="fi-FI"/>
              <a:t>neljäs taso</a:t>
            </a:r>
          </a:p>
        </p:txBody>
      </p:sp>
    </p:spTree>
    <p:extLst>
      <p:ext uri="{BB962C8B-B14F-4D97-AF65-F5344CB8AC3E}">
        <p14:creationId xmlns:p14="http://schemas.microsoft.com/office/powerpoint/2010/main" val="257612311"/>
      </p:ext>
    </p:extLst>
  </p:cSld>
  <p:clrMapOvr>
    <a:masterClrMapping/>
  </p:clrMapOvr>
  <p:extLst>
    <p:ext uri="{DCECCB84-F9BA-43D5-87BE-67443E8EF086}">
      <p15:sldGuideLst xmlns:p15="http://schemas.microsoft.com/office/powerpoint/2012/main">
        <p15:guide id="1" pos="325">
          <p15:clr>
            <a:srgbClr val="FBAE40"/>
          </p15:clr>
        </p15:guide>
        <p15:guide id="2" pos="7355">
          <p15:clr>
            <a:srgbClr val="FBAE40"/>
          </p15:clr>
        </p15:guide>
      </p15:sldGuideLst>
    </p:ext>
  </p:extLst>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fifiti-fifti 2 (musta lukittu)">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7A240A0-EC0C-F849-919E-726CBE055A36}"/>
              </a:ext>
            </a:extLst>
          </p:cNvPr>
          <p:cNvSpPr/>
          <p:nvPr userDrawn="1"/>
        </p:nvSpPr>
        <p:spPr>
          <a:xfrm>
            <a:off x="6096000" y="0"/>
            <a:ext cx="6096000" cy="685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8" name="Tekstin paikkamerkki 6"/>
          <p:cNvSpPr>
            <a:spLocks noGrp="1"/>
          </p:cNvSpPr>
          <p:nvPr>
            <p:ph type="body" sz="quarter" idx="11"/>
          </p:nvPr>
        </p:nvSpPr>
        <p:spPr>
          <a:xfrm>
            <a:off x="515938" y="548680"/>
            <a:ext cx="4859337" cy="1248139"/>
          </a:xfrm>
          <a:prstGeom prst="rect">
            <a:avLst/>
          </a:prstGeom>
        </p:spPr>
        <p:txBody>
          <a:bodyPr/>
          <a:lstStyle>
            <a:lvl1pPr marL="0" indent="0" algn="l">
              <a:lnSpc>
                <a:spcPct val="100000"/>
              </a:lnSpc>
              <a:spcBef>
                <a:spcPts val="0"/>
              </a:spcBef>
              <a:buFont typeface="Arial"/>
              <a:buNone/>
              <a:defRPr sz="2800" b="1">
                <a:latin typeface="Arial Black"/>
                <a:cs typeface="Arial Black"/>
              </a:defRPr>
            </a:lvl1pPr>
            <a:lvl2pPr marL="380990" indent="-380990">
              <a:buFont typeface="Arial" panose="020B0604020202020204" pitchFamily="34" charset="0"/>
              <a:buChar char="•"/>
              <a:defRPr/>
            </a:lvl2pPr>
            <a:lvl3pPr marL="0" indent="0" algn="l">
              <a:spcBef>
                <a:spcPts val="0"/>
              </a:spcBef>
              <a:buFont typeface="Arial"/>
              <a:buNone/>
              <a:defRPr sz="2133"/>
            </a:lvl3pPr>
            <a:lvl4pPr marL="0" indent="0" algn="l">
              <a:spcBef>
                <a:spcPts val="0"/>
              </a:spcBef>
              <a:buFont typeface="Arial"/>
              <a:buNone/>
              <a:defRPr sz="2133"/>
            </a:lvl4pPr>
            <a:lvl5pPr marL="0" indent="0" algn="l">
              <a:spcBef>
                <a:spcPts val="0"/>
              </a:spcBef>
              <a:buFont typeface="Arial"/>
              <a:buNone/>
              <a:defRPr sz="2133"/>
            </a:lvl5pPr>
          </a:lstStyle>
          <a:p>
            <a:pPr lvl="0"/>
            <a:r>
              <a:rPr lang="fi-FI"/>
              <a:t>Muokkaa tekstin perustyylejä napsauttamalla</a:t>
            </a:r>
          </a:p>
        </p:txBody>
      </p:sp>
      <p:sp>
        <p:nvSpPr>
          <p:cNvPr id="10" name="Text Placeholder 11"/>
          <p:cNvSpPr>
            <a:spLocks noGrp="1"/>
          </p:cNvSpPr>
          <p:nvPr>
            <p:ph type="body" sz="quarter" idx="19"/>
          </p:nvPr>
        </p:nvSpPr>
        <p:spPr>
          <a:xfrm>
            <a:off x="515938" y="1989138"/>
            <a:ext cx="4859337" cy="4320182"/>
          </a:xfrm>
          <a:prstGeom prst="rect">
            <a:avLst/>
          </a:prstGeom>
        </p:spPr>
        <p:txBody>
          <a:bodyPr/>
          <a:lstStyle>
            <a:lvl1pPr marL="239178" marR="0" indent="-239178" algn="l" defTabSz="609585" rtl="0" eaLnBrk="1" fontAlgn="auto" latinLnBrk="0" hangingPunct="1">
              <a:lnSpc>
                <a:spcPct val="90000"/>
              </a:lnSpc>
              <a:spcBef>
                <a:spcPct val="20000"/>
              </a:spcBef>
              <a:spcAft>
                <a:spcPts val="0"/>
              </a:spcAft>
              <a:buClrTx/>
              <a:buSzTx/>
              <a:buFont typeface="Lucida Grande"/>
              <a:buChar char="-"/>
              <a:tabLst/>
              <a:defRPr sz="2133">
                <a:solidFill>
                  <a:schemeClr val="tx1"/>
                </a:solidFill>
                <a:latin typeface="Georgia"/>
                <a:cs typeface="Georgia"/>
              </a:defRPr>
            </a:lvl1pPr>
            <a:lvl2pPr marL="476239" indent="-237061" algn="l">
              <a:lnSpc>
                <a:spcPct val="90000"/>
              </a:lnSpc>
              <a:spcBef>
                <a:spcPts val="800"/>
              </a:spcBef>
              <a:buFont typeface="Georgia" panose="02040502050405020303" pitchFamily="18" charset="0"/>
              <a:buChar char="–"/>
              <a:defRPr sz="1867">
                <a:solidFill>
                  <a:schemeClr val="tx1"/>
                </a:solidFill>
                <a:latin typeface="Georgia"/>
                <a:cs typeface="Georgia"/>
              </a:defRPr>
            </a:lvl2pPr>
            <a:lvl3pPr marL="717533" indent="-228594" algn="l" defTabSz="715415">
              <a:lnSpc>
                <a:spcPct val="90000"/>
              </a:lnSpc>
              <a:spcBef>
                <a:spcPts val="800"/>
              </a:spcBef>
              <a:buFont typeface="Georgia" panose="02040502050405020303" pitchFamily="18" charset="0"/>
              <a:buChar char="–"/>
              <a:defRPr sz="1600">
                <a:solidFill>
                  <a:schemeClr val="tx1"/>
                </a:solidFill>
                <a:latin typeface="Georgia"/>
                <a:cs typeface="Georgia"/>
              </a:defRPr>
            </a:lvl3pPr>
            <a:lvl4pPr marL="958827" indent="-228594" algn="l">
              <a:lnSpc>
                <a:spcPct val="90000"/>
              </a:lnSpc>
              <a:buFont typeface="Georgia" panose="02040502050405020303" pitchFamily="18" charset="0"/>
              <a:buChar char="–"/>
              <a:defRPr sz="1600">
                <a:solidFill>
                  <a:schemeClr val="tx1"/>
                </a:solidFill>
                <a:latin typeface="Georgia"/>
                <a:cs typeface="Georgia"/>
              </a:defRPr>
            </a:lvl4pPr>
            <a:lvl5pPr marL="143996" indent="-380990" algn="l">
              <a:buFont typeface="Arial"/>
              <a:buChar char="•"/>
              <a:defRPr sz="1867">
                <a:solidFill>
                  <a:schemeClr val="tx1"/>
                </a:solidFill>
                <a:latin typeface="Georgia"/>
                <a:cs typeface="Georgia"/>
              </a:defRPr>
            </a:lvl5pPr>
          </a:lstStyle>
          <a:p>
            <a:pPr lvl="0"/>
            <a:r>
              <a:rPr lang="fi-FI"/>
              <a:t>Muokkaa tekstin perustyylejä napsauttamalla</a:t>
            </a:r>
          </a:p>
          <a:p>
            <a:pPr lvl="1"/>
            <a:r>
              <a:rPr lang="fi-FI"/>
              <a:t>toinen taso</a:t>
            </a:r>
          </a:p>
          <a:p>
            <a:pPr lvl="2"/>
            <a:r>
              <a:rPr lang="fi-FI"/>
              <a:t>kolmas taso</a:t>
            </a:r>
          </a:p>
          <a:p>
            <a:pPr lvl="3"/>
            <a:r>
              <a:rPr lang="fi-FI"/>
              <a:t>neljäs taso</a:t>
            </a:r>
          </a:p>
        </p:txBody>
      </p:sp>
      <p:pic>
        <p:nvPicPr>
          <p:cNvPr id="11" name="Picture 10">
            <a:extLst>
              <a:ext uri="{FF2B5EF4-FFF2-40B4-BE49-F238E27FC236}">
                <a16:creationId xmlns:a16="http://schemas.microsoft.com/office/drawing/2014/main" id="{5FCF7963-2318-CC45-A900-02136CBD6A61}"/>
              </a:ext>
            </a:extLst>
          </p:cNvPr>
          <p:cNvPicPr>
            <a:picLocks noChangeAspect="1"/>
          </p:cNvPicPr>
          <p:nvPr userDrawn="1"/>
        </p:nvPicPr>
        <p:blipFill>
          <a:blip r:embed="rId2"/>
          <a:stretch>
            <a:fillRect/>
          </a:stretch>
        </p:blipFill>
        <p:spPr>
          <a:xfrm>
            <a:off x="11073600" y="6490800"/>
            <a:ext cx="961200" cy="181192"/>
          </a:xfrm>
          <a:prstGeom prst="rect">
            <a:avLst/>
          </a:prstGeom>
        </p:spPr>
      </p:pic>
      <p:sp>
        <p:nvSpPr>
          <p:cNvPr id="12" name="Tekstin paikkamerkki 6">
            <a:extLst>
              <a:ext uri="{FF2B5EF4-FFF2-40B4-BE49-F238E27FC236}">
                <a16:creationId xmlns:a16="http://schemas.microsoft.com/office/drawing/2014/main" id="{1961626C-30E4-2049-AE46-DD755FE5AE68}"/>
              </a:ext>
            </a:extLst>
          </p:cNvPr>
          <p:cNvSpPr>
            <a:spLocks noGrp="1"/>
          </p:cNvSpPr>
          <p:nvPr>
            <p:ph type="body" sz="quarter" idx="20"/>
          </p:nvPr>
        </p:nvSpPr>
        <p:spPr>
          <a:xfrm>
            <a:off x="6816080" y="548680"/>
            <a:ext cx="4859983" cy="1248139"/>
          </a:xfrm>
          <a:prstGeom prst="rect">
            <a:avLst/>
          </a:prstGeom>
        </p:spPr>
        <p:txBody>
          <a:bodyPr/>
          <a:lstStyle>
            <a:lvl1pPr marL="0" indent="0" algn="l">
              <a:lnSpc>
                <a:spcPct val="100000"/>
              </a:lnSpc>
              <a:spcBef>
                <a:spcPts val="0"/>
              </a:spcBef>
              <a:buFont typeface="Arial"/>
              <a:buNone/>
              <a:defRPr sz="2800" b="1">
                <a:solidFill>
                  <a:schemeClr val="bg1"/>
                </a:solidFill>
                <a:latin typeface="Arial Black"/>
                <a:cs typeface="Arial Black"/>
              </a:defRPr>
            </a:lvl1pPr>
            <a:lvl2pPr marL="380990" indent="-380990">
              <a:buFont typeface="Arial" panose="020B0604020202020204" pitchFamily="34" charset="0"/>
              <a:buChar char="•"/>
              <a:defRPr/>
            </a:lvl2pPr>
            <a:lvl3pPr marL="0" indent="0" algn="l">
              <a:spcBef>
                <a:spcPts val="0"/>
              </a:spcBef>
              <a:buFont typeface="Arial"/>
              <a:buNone/>
              <a:defRPr sz="2133"/>
            </a:lvl3pPr>
            <a:lvl4pPr marL="0" indent="0" algn="l">
              <a:spcBef>
                <a:spcPts val="0"/>
              </a:spcBef>
              <a:buFont typeface="Arial"/>
              <a:buNone/>
              <a:defRPr sz="2133"/>
            </a:lvl4pPr>
            <a:lvl5pPr marL="0" indent="0" algn="l">
              <a:spcBef>
                <a:spcPts val="0"/>
              </a:spcBef>
              <a:buFont typeface="Arial"/>
              <a:buNone/>
              <a:defRPr sz="2133"/>
            </a:lvl5pPr>
          </a:lstStyle>
          <a:p>
            <a:pPr lvl="0"/>
            <a:r>
              <a:rPr lang="fi-FI"/>
              <a:t>Muokkaa tekstin perustyylejä napsauttamalla</a:t>
            </a:r>
          </a:p>
        </p:txBody>
      </p:sp>
      <p:sp>
        <p:nvSpPr>
          <p:cNvPr id="13" name="Text Placeholder 11">
            <a:extLst>
              <a:ext uri="{FF2B5EF4-FFF2-40B4-BE49-F238E27FC236}">
                <a16:creationId xmlns:a16="http://schemas.microsoft.com/office/drawing/2014/main" id="{6C0B2B0D-7643-4340-BA07-93F51A1FD740}"/>
              </a:ext>
            </a:extLst>
          </p:cNvPr>
          <p:cNvSpPr>
            <a:spLocks noGrp="1"/>
          </p:cNvSpPr>
          <p:nvPr>
            <p:ph type="body" sz="quarter" idx="21"/>
          </p:nvPr>
        </p:nvSpPr>
        <p:spPr>
          <a:xfrm>
            <a:off x="6816080" y="1989138"/>
            <a:ext cx="4859983" cy="4320182"/>
          </a:xfrm>
          <a:prstGeom prst="rect">
            <a:avLst/>
          </a:prstGeom>
        </p:spPr>
        <p:txBody>
          <a:bodyPr/>
          <a:lstStyle>
            <a:lvl1pPr marL="239178" marR="0" indent="-239178" algn="l" defTabSz="609585" rtl="0" eaLnBrk="1" fontAlgn="auto" latinLnBrk="0" hangingPunct="1">
              <a:lnSpc>
                <a:spcPct val="90000"/>
              </a:lnSpc>
              <a:spcBef>
                <a:spcPct val="20000"/>
              </a:spcBef>
              <a:spcAft>
                <a:spcPts val="0"/>
              </a:spcAft>
              <a:buClrTx/>
              <a:buSzTx/>
              <a:buFont typeface="Lucida Grande"/>
              <a:buChar char="-"/>
              <a:tabLst/>
              <a:defRPr sz="2133">
                <a:solidFill>
                  <a:schemeClr val="bg1"/>
                </a:solidFill>
                <a:latin typeface="Georgia"/>
                <a:cs typeface="Georgia"/>
              </a:defRPr>
            </a:lvl1pPr>
            <a:lvl2pPr marL="476239" indent="-237061" algn="l">
              <a:lnSpc>
                <a:spcPct val="90000"/>
              </a:lnSpc>
              <a:spcBef>
                <a:spcPts val="800"/>
              </a:spcBef>
              <a:buFont typeface="Georgia" panose="02040502050405020303" pitchFamily="18" charset="0"/>
              <a:buChar char="–"/>
              <a:defRPr sz="1867">
                <a:solidFill>
                  <a:schemeClr val="bg1"/>
                </a:solidFill>
                <a:latin typeface="Georgia"/>
                <a:cs typeface="Georgia"/>
              </a:defRPr>
            </a:lvl2pPr>
            <a:lvl3pPr marL="717533" indent="-228594" algn="l" defTabSz="715415">
              <a:lnSpc>
                <a:spcPct val="90000"/>
              </a:lnSpc>
              <a:spcBef>
                <a:spcPts val="800"/>
              </a:spcBef>
              <a:buFont typeface="Georgia" panose="02040502050405020303" pitchFamily="18" charset="0"/>
              <a:buChar char="–"/>
              <a:defRPr sz="1600">
                <a:solidFill>
                  <a:schemeClr val="bg1"/>
                </a:solidFill>
                <a:latin typeface="Georgia"/>
                <a:cs typeface="Georgia"/>
              </a:defRPr>
            </a:lvl3pPr>
            <a:lvl4pPr marL="958827" indent="-228594" algn="l">
              <a:lnSpc>
                <a:spcPct val="90000"/>
              </a:lnSpc>
              <a:buFont typeface="Georgia" panose="02040502050405020303" pitchFamily="18" charset="0"/>
              <a:buChar char="–"/>
              <a:defRPr sz="1600">
                <a:solidFill>
                  <a:schemeClr val="bg1"/>
                </a:solidFill>
                <a:latin typeface="Georgia"/>
                <a:cs typeface="Georgia"/>
              </a:defRPr>
            </a:lvl4pPr>
            <a:lvl5pPr marL="143996" indent="-380990" algn="l">
              <a:buFont typeface="Arial"/>
              <a:buChar char="•"/>
              <a:defRPr sz="1867">
                <a:solidFill>
                  <a:schemeClr val="tx1"/>
                </a:solidFill>
                <a:latin typeface="Georgia"/>
                <a:cs typeface="Georgia"/>
              </a:defRPr>
            </a:lvl5pPr>
          </a:lstStyle>
          <a:p>
            <a:pPr lvl="0"/>
            <a:r>
              <a:rPr lang="fi-FI"/>
              <a:t>Muokkaa tekstin perustyylejä napsauttamalla</a:t>
            </a:r>
          </a:p>
          <a:p>
            <a:pPr lvl="1"/>
            <a:r>
              <a:rPr lang="fi-FI"/>
              <a:t>toinen taso</a:t>
            </a:r>
          </a:p>
          <a:p>
            <a:pPr lvl="2"/>
            <a:r>
              <a:rPr lang="fi-FI"/>
              <a:t>kolmas taso</a:t>
            </a:r>
          </a:p>
          <a:p>
            <a:pPr lvl="3"/>
            <a:r>
              <a:rPr lang="fi-FI"/>
              <a:t>neljäs taso</a:t>
            </a:r>
          </a:p>
        </p:txBody>
      </p:sp>
    </p:spTree>
    <p:extLst>
      <p:ext uri="{BB962C8B-B14F-4D97-AF65-F5344CB8AC3E}">
        <p14:creationId xmlns:p14="http://schemas.microsoft.com/office/powerpoint/2010/main" val="1192413675"/>
      </p:ext>
    </p:extLst>
  </p:cSld>
  <p:clrMapOvr>
    <a:masterClrMapping/>
  </p:clrMapOvr>
  <p:extLst>
    <p:ext uri="{DCECCB84-F9BA-43D5-87BE-67443E8EF086}">
      <p15:sldGuideLst xmlns:p15="http://schemas.microsoft.com/office/powerpoint/2012/main">
        <p15:guide id="1" pos="325">
          <p15:clr>
            <a:srgbClr val="FBAE40"/>
          </p15:clr>
        </p15:guide>
        <p15:guide id="2" pos="7355">
          <p15:clr>
            <a:srgbClr val="FBAE40"/>
          </p15:clr>
        </p15:guide>
      </p15:sldGuideLst>
    </p:ext>
  </p:extLst>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luettelo VP">
    <p:spTree>
      <p:nvGrpSpPr>
        <p:cNvPr id="1" name=""/>
        <p:cNvGrpSpPr/>
        <p:nvPr/>
      </p:nvGrpSpPr>
      <p:grpSpPr>
        <a:xfrm>
          <a:off x="0" y="0"/>
          <a:ext cx="0" cy="0"/>
          <a:chOff x="0" y="0"/>
          <a:chExt cx="0" cy="0"/>
        </a:xfrm>
      </p:grpSpPr>
      <p:sp>
        <p:nvSpPr>
          <p:cNvPr id="2" name="Title 1"/>
          <p:cNvSpPr>
            <a:spLocks noGrp="1"/>
          </p:cNvSpPr>
          <p:nvPr>
            <p:ph type="title"/>
          </p:nvPr>
        </p:nvSpPr>
        <p:spPr>
          <a:xfrm>
            <a:off x="1055688" y="548681"/>
            <a:ext cx="10080625" cy="1078364"/>
          </a:xfrm>
          <a:prstGeom prst="rect">
            <a:avLst/>
          </a:prstGeom>
        </p:spPr>
        <p:txBody>
          <a:bodyPr anchor="t"/>
          <a:lstStyle>
            <a:lvl1pPr algn="l">
              <a:defRPr sz="3200"/>
            </a:lvl1pPr>
          </a:lstStyle>
          <a:p>
            <a:r>
              <a:rPr lang="fi-FI"/>
              <a:t>Muokkaa ots. perustyyl. napsautt.</a:t>
            </a:r>
            <a:endParaRPr lang="en-US" dirty="0"/>
          </a:p>
        </p:txBody>
      </p:sp>
      <p:sp>
        <p:nvSpPr>
          <p:cNvPr id="34" name="Text Placeholder 33"/>
          <p:cNvSpPr>
            <a:spLocks noGrp="1"/>
          </p:cNvSpPr>
          <p:nvPr userDrawn="1">
            <p:ph type="body" sz="quarter" idx="13"/>
          </p:nvPr>
        </p:nvSpPr>
        <p:spPr>
          <a:xfrm>
            <a:off x="1775805" y="1605095"/>
            <a:ext cx="9360508" cy="768085"/>
          </a:xfrm>
          <a:prstGeom prst="rect">
            <a:avLst/>
          </a:prstGeom>
        </p:spPr>
        <p:txBody>
          <a:bodyPr anchor="ctr"/>
          <a:lstStyle>
            <a:lvl1pPr marL="0" indent="0" algn="l">
              <a:buNone/>
              <a:defRPr sz="2133" b="0" i="0">
                <a:latin typeface="Georgia"/>
                <a:cs typeface="Georgia"/>
              </a:defRPr>
            </a:lvl1pPr>
            <a:lvl2pPr algn="l">
              <a:defRPr sz="1867" b="1" i="0">
                <a:latin typeface="Arial"/>
                <a:cs typeface="Arial"/>
              </a:defRPr>
            </a:lvl2pPr>
            <a:lvl3pPr algn="l">
              <a:defRPr sz="1867" b="1" i="0">
                <a:latin typeface="Arial"/>
                <a:cs typeface="Arial"/>
              </a:defRPr>
            </a:lvl3pPr>
            <a:lvl4pPr algn="l">
              <a:defRPr sz="1867" b="1" i="0">
                <a:latin typeface="Arial"/>
                <a:cs typeface="Arial"/>
              </a:defRPr>
            </a:lvl4pPr>
            <a:lvl5pPr algn="l">
              <a:defRPr sz="1867" b="1" i="0">
                <a:latin typeface="Arial"/>
                <a:cs typeface="Arial"/>
              </a:defRPr>
            </a:lvl5pPr>
          </a:lstStyle>
          <a:p>
            <a:pPr lvl="0"/>
            <a:r>
              <a:rPr lang="fi-FI"/>
              <a:t>Muokkaa tekstin perustyylejä napsauttamalla</a:t>
            </a:r>
          </a:p>
        </p:txBody>
      </p:sp>
      <p:sp>
        <p:nvSpPr>
          <p:cNvPr id="35" name="Text Placeholder 33"/>
          <p:cNvSpPr>
            <a:spLocks noGrp="1"/>
          </p:cNvSpPr>
          <p:nvPr userDrawn="1">
            <p:ph type="body" sz="quarter" idx="14"/>
          </p:nvPr>
        </p:nvSpPr>
        <p:spPr>
          <a:xfrm>
            <a:off x="1774826" y="2506683"/>
            <a:ext cx="9361488" cy="766399"/>
          </a:xfrm>
          <a:prstGeom prst="rect">
            <a:avLst/>
          </a:prstGeom>
        </p:spPr>
        <p:txBody>
          <a:bodyPr anchor="ctr"/>
          <a:lstStyle>
            <a:lvl1pPr marL="0" indent="0" algn="l">
              <a:buNone/>
              <a:defRPr lang="fi-FI" sz="2133" b="0" i="0" kern="1200" dirty="0" err="1">
                <a:solidFill>
                  <a:schemeClr val="tx1"/>
                </a:solidFill>
                <a:latin typeface="Georgia"/>
                <a:ea typeface="+mn-ea"/>
                <a:cs typeface="Georgia"/>
              </a:defRPr>
            </a:lvl1pPr>
            <a:lvl2pPr algn="l">
              <a:defRPr sz="1867" b="1" i="0">
                <a:latin typeface="Arial"/>
                <a:cs typeface="Arial"/>
              </a:defRPr>
            </a:lvl2pPr>
            <a:lvl3pPr algn="l">
              <a:defRPr sz="1867" b="1" i="0">
                <a:latin typeface="Arial"/>
                <a:cs typeface="Arial"/>
              </a:defRPr>
            </a:lvl3pPr>
            <a:lvl4pPr algn="l">
              <a:defRPr sz="1867" b="1" i="0">
                <a:latin typeface="Arial"/>
                <a:cs typeface="Arial"/>
              </a:defRPr>
            </a:lvl4pPr>
            <a:lvl5pPr algn="l">
              <a:defRPr sz="1867" b="1" i="0">
                <a:latin typeface="Arial"/>
                <a:cs typeface="Arial"/>
              </a:defRPr>
            </a:lvl5pPr>
          </a:lstStyle>
          <a:p>
            <a:pPr lvl="0"/>
            <a:r>
              <a:rPr lang="fi-FI"/>
              <a:t>Muokkaa tekstin perustyylejä napsauttamalla</a:t>
            </a:r>
          </a:p>
        </p:txBody>
      </p:sp>
      <p:sp>
        <p:nvSpPr>
          <p:cNvPr id="36" name="Text Placeholder 33"/>
          <p:cNvSpPr>
            <a:spLocks noGrp="1"/>
          </p:cNvSpPr>
          <p:nvPr userDrawn="1">
            <p:ph type="body" sz="quarter" idx="15"/>
          </p:nvPr>
        </p:nvSpPr>
        <p:spPr>
          <a:xfrm>
            <a:off x="1775805" y="3406585"/>
            <a:ext cx="9360508" cy="766399"/>
          </a:xfrm>
          <a:prstGeom prst="rect">
            <a:avLst/>
          </a:prstGeom>
        </p:spPr>
        <p:txBody>
          <a:bodyPr anchor="ctr"/>
          <a:lstStyle>
            <a:lvl1pPr marL="0" indent="0" algn="l">
              <a:buNone/>
              <a:defRPr lang="fi-FI" sz="2133" b="0" i="0" kern="1200" dirty="0" err="1">
                <a:solidFill>
                  <a:schemeClr val="tx1"/>
                </a:solidFill>
                <a:latin typeface="Georgia"/>
                <a:ea typeface="+mn-ea"/>
                <a:cs typeface="Georgia"/>
              </a:defRPr>
            </a:lvl1pPr>
            <a:lvl2pPr algn="l">
              <a:defRPr sz="1867" b="1" i="0">
                <a:latin typeface="Arial"/>
                <a:cs typeface="Arial"/>
              </a:defRPr>
            </a:lvl2pPr>
            <a:lvl3pPr algn="l">
              <a:defRPr sz="1867" b="1" i="0">
                <a:latin typeface="Arial"/>
                <a:cs typeface="Arial"/>
              </a:defRPr>
            </a:lvl3pPr>
            <a:lvl4pPr algn="l">
              <a:defRPr sz="1867" b="1" i="0">
                <a:latin typeface="Arial"/>
                <a:cs typeface="Arial"/>
              </a:defRPr>
            </a:lvl4pPr>
            <a:lvl5pPr algn="l">
              <a:defRPr sz="1867" b="1" i="0">
                <a:latin typeface="Arial"/>
                <a:cs typeface="Arial"/>
              </a:defRPr>
            </a:lvl5pPr>
          </a:lstStyle>
          <a:p>
            <a:pPr lvl="0"/>
            <a:r>
              <a:rPr lang="fi-FI"/>
              <a:t>Muokkaa tekstin perustyylejä napsauttamalla</a:t>
            </a:r>
          </a:p>
        </p:txBody>
      </p:sp>
      <p:sp>
        <p:nvSpPr>
          <p:cNvPr id="37" name="Text Placeholder 33"/>
          <p:cNvSpPr>
            <a:spLocks noGrp="1"/>
          </p:cNvSpPr>
          <p:nvPr userDrawn="1">
            <p:ph type="body" sz="quarter" idx="16"/>
          </p:nvPr>
        </p:nvSpPr>
        <p:spPr>
          <a:xfrm>
            <a:off x="1774825" y="4306487"/>
            <a:ext cx="9361488" cy="766399"/>
          </a:xfrm>
          <a:prstGeom prst="rect">
            <a:avLst/>
          </a:prstGeom>
        </p:spPr>
        <p:txBody>
          <a:bodyPr anchor="ctr"/>
          <a:lstStyle>
            <a:lvl1pPr marL="0" indent="0" algn="l">
              <a:buNone/>
              <a:defRPr lang="fi-FI" sz="2133" b="0" i="0" kern="1200" dirty="0" err="1">
                <a:solidFill>
                  <a:schemeClr val="tx1"/>
                </a:solidFill>
                <a:latin typeface="Georgia"/>
                <a:ea typeface="+mn-ea"/>
                <a:cs typeface="Georgia"/>
              </a:defRPr>
            </a:lvl1pPr>
            <a:lvl2pPr algn="l">
              <a:defRPr sz="1867" b="1" i="0">
                <a:latin typeface="Arial"/>
                <a:cs typeface="Arial"/>
              </a:defRPr>
            </a:lvl2pPr>
            <a:lvl3pPr algn="l">
              <a:defRPr sz="1867" b="1" i="0">
                <a:latin typeface="Arial"/>
                <a:cs typeface="Arial"/>
              </a:defRPr>
            </a:lvl3pPr>
            <a:lvl4pPr algn="l">
              <a:defRPr sz="1867" b="1" i="0">
                <a:latin typeface="Arial"/>
                <a:cs typeface="Arial"/>
              </a:defRPr>
            </a:lvl4pPr>
            <a:lvl5pPr algn="l">
              <a:defRPr sz="1867" b="1" i="0">
                <a:latin typeface="Arial"/>
                <a:cs typeface="Arial"/>
              </a:defRPr>
            </a:lvl5pPr>
          </a:lstStyle>
          <a:p>
            <a:pPr lvl="0"/>
            <a:r>
              <a:rPr lang="fi-FI"/>
              <a:t>Muokkaa tekstin perustyylejä napsauttamalla</a:t>
            </a:r>
          </a:p>
        </p:txBody>
      </p:sp>
      <p:sp>
        <p:nvSpPr>
          <p:cNvPr id="38" name="Text Placeholder 33"/>
          <p:cNvSpPr>
            <a:spLocks noGrp="1"/>
          </p:cNvSpPr>
          <p:nvPr userDrawn="1">
            <p:ph type="body" sz="quarter" idx="17"/>
          </p:nvPr>
        </p:nvSpPr>
        <p:spPr>
          <a:xfrm>
            <a:off x="1774825" y="5206388"/>
            <a:ext cx="9361488" cy="766399"/>
          </a:xfrm>
          <a:prstGeom prst="rect">
            <a:avLst/>
          </a:prstGeom>
        </p:spPr>
        <p:txBody>
          <a:bodyPr anchor="ctr"/>
          <a:lstStyle>
            <a:lvl1pPr marL="0" indent="0" algn="l">
              <a:buNone/>
              <a:defRPr lang="fi-FI" sz="2133" b="0" i="0" kern="1200" dirty="0" err="1">
                <a:solidFill>
                  <a:schemeClr val="tx1"/>
                </a:solidFill>
                <a:latin typeface="Georgia"/>
                <a:ea typeface="+mn-ea"/>
                <a:cs typeface="Georgia"/>
              </a:defRPr>
            </a:lvl1pPr>
            <a:lvl2pPr algn="l">
              <a:defRPr sz="1867" b="1" i="0">
                <a:latin typeface="Arial"/>
                <a:cs typeface="Arial"/>
              </a:defRPr>
            </a:lvl2pPr>
            <a:lvl3pPr algn="l">
              <a:defRPr sz="1867" b="1" i="0">
                <a:latin typeface="Arial"/>
                <a:cs typeface="Arial"/>
              </a:defRPr>
            </a:lvl3pPr>
            <a:lvl4pPr algn="l">
              <a:defRPr sz="1867" b="1" i="0">
                <a:latin typeface="Arial"/>
                <a:cs typeface="Arial"/>
              </a:defRPr>
            </a:lvl4pPr>
            <a:lvl5pPr algn="l">
              <a:defRPr sz="1867" b="1" i="0">
                <a:latin typeface="Arial"/>
                <a:cs typeface="Arial"/>
              </a:defRPr>
            </a:lvl5pPr>
          </a:lstStyle>
          <a:p>
            <a:pPr lvl="0"/>
            <a:r>
              <a:rPr lang="fi-FI"/>
              <a:t>Muokkaa tekstin perustyylejä napsauttamalla</a:t>
            </a:r>
          </a:p>
        </p:txBody>
      </p:sp>
      <p:pic>
        <p:nvPicPr>
          <p:cNvPr id="10" name="Picture 9">
            <a:extLst>
              <a:ext uri="{FF2B5EF4-FFF2-40B4-BE49-F238E27FC236}">
                <a16:creationId xmlns:a16="http://schemas.microsoft.com/office/drawing/2014/main" id="{2B2D61E7-C676-CB4B-A88C-6D5E87ED057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73908" y="6489700"/>
            <a:ext cx="962517" cy="181154"/>
          </a:xfrm>
          <a:prstGeom prst="rect">
            <a:avLst/>
          </a:prstGeom>
        </p:spPr>
      </p:pic>
      <p:sp>
        <p:nvSpPr>
          <p:cNvPr id="3" name="Dian numeron paikkamerkki 2">
            <a:extLst>
              <a:ext uri="{FF2B5EF4-FFF2-40B4-BE49-F238E27FC236}">
                <a16:creationId xmlns:a16="http://schemas.microsoft.com/office/drawing/2014/main" id="{393B997C-7668-4298-BA40-150098A4EF38}"/>
              </a:ext>
            </a:extLst>
          </p:cNvPr>
          <p:cNvSpPr>
            <a:spLocks noGrp="1"/>
          </p:cNvSpPr>
          <p:nvPr>
            <p:ph type="sldNum" sz="quarter" idx="18"/>
          </p:nvPr>
        </p:nvSpPr>
        <p:spPr/>
        <p:txBody>
          <a:bodyPr/>
          <a:lstStyle/>
          <a:p>
            <a:pPr algn="ctr"/>
            <a:fld id="{3E078C10-ABC5-4EF7-9B5E-599CE2B16BF5}" type="slidenum">
              <a:rPr lang="LID4096" smtClean="0"/>
              <a:pPr/>
              <a:t>‹#›</a:t>
            </a:fld>
            <a:endParaRPr lang="LID4096" dirty="0"/>
          </a:p>
        </p:txBody>
      </p:sp>
    </p:spTree>
    <p:extLst>
      <p:ext uri="{BB962C8B-B14F-4D97-AF65-F5344CB8AC3E}">
        <p14:creationId xmlns:p14="http://schemas.microsoft.com/office/powerpoint/2010/main" val="2502039035"/>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luettelo TP">
    <p:bg>
      <p:bgPr>
        <a:solidFill>
          <a:schemeClr val="tx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3C4AC27-49F9-BB4D-81D3-665AB744D256}"/>
              </a:ext>
            </a:extLst>
          </p:cNvPr>
          <p:cNvPicPr>
            <a:picLocks noChangeAspect="1"/>
          </p:cNvPicPr>
          <p:nvPr userDrawn="1"/>
        </p:nvPicPr>
        <p:blipFill>
          <a:blip r:embed="rId2"/>
          <a:stretch>
            <a:fillRect/>
          </a:stretch>
        </p:blipFill>
        <p:spPr>
          <a:xfrm>
            <a:off x="11073600" y="6490800"/>
            <a:ext cx="961200" cy="181192"/>
          </a:xfrm>
          <a:prstGeom prst="rect">
            <a:avLst/>
          </a:prstGeom>
        </p:spPr>
      </p:pic>
      <p:sp>
        <p:nvSpPr>
          <p:cNvPr id="12" name="Title 1">
            <a:extLst>
              <a:ext uri="{FF2B5EF4-FFF2-40B4-BE49-F238E27FC236}">
                <a16:creationId xmlns:a16="http://schemas.microsoft.com/office/drawing/2014/main" id="{DB477874-8C1D-E94F-A3D8-E16F5E599716}"/>
              </a:ext>
            </a:extLst>
          </p:cNvPr>
          <p:cNvSpPr>
            <a:spLocks noGrp="1"/>
          </p:cNvSpPr>
          <p:nvPr>
            <p:ph type="title"/>
          </p:nvPr>
        </p:nvSpPr>
        <p:spPr>
          <a:xfrm>
            <a:off x="1055688" y="548681"/>
            <a:ext cx="10080625" cy="1078364"/>
          </a:xfrm>
          <a:prstGeom prst="rect">
            <a:avLst/>
          </a:prstGeom>
        </p:spPr>
        <p:txBody>
          <a:bodyPr anchor="t"/>
          <a:lstStyle>
            <a:lvl1pPr algn="l">
              <a:defRPr sz="3200">
                <a:solidFill>
                  <a:schemeClr val="bg1"/>
                </a:solidFill>
              </a:defRPr>
            </a:lvl1pPr>
          </a:lstStyle>
          <a:p>
            <a:r>
              <a:rPr lang="fi-FI"/>
              <a:t>Muokkaa ots. perustyyl. napsautt.</a:t>
            </a:r>
            <a:endParaRPr lang="en-US" dirty="0"/>
          </a:p>
        </p:txBody>
      </p:sp>
      <p:sp>
        <p:nvSpPr>
          <p:cNvPr id="13" name="Text Placeholder 33">
            <a:extLst>
              <a:ext uri="{FF2B5EF4-FFF2-40B4-BE49-F238E27FC236}">
                <a16:creationId xmlns:a16="http://schemas.microsoft.com/office/drawing/2014/main" id="{144EC256-532F-144F-A18F-24538A30820C}"/>
              </a:ext>
            </a:extLst>
          </p:cNvPr>
          <p:cNvSpPr>
            <a:spLocks noGrp="1"/>
          </p:cNvSpPr>
          <p:nvPr>
            <p:ph type="body" sz="quarter" idx="13"/>
          </p:nvPr>
        </p:nvSpPr>
        <p:spPr>
          <a:xfrm>
            <a:off x="1775805" y="1605095"/>
            <a:ext cx="9360508" cy="768085"/>
          </a:xfrm>
          <a:prstGeom prst="rect">
            <a:avLst/>
          </a:prstGeom>
        </p:spPr>
        <p:txBody>
          <a:bodyPr anchor="ctr"/>
          <a:lstStyle>
            <a:lvl1pPr marL="0" indent="0" algn="l">
              <a:buNone/>
              <a:defRPr sz="2133" b="0" i="0">
                <a:solidFill>
                  <a:schemeClr val="bg1"/>
                </a:solidFill>
                <a:latin typeface="Georgia"/>
                <a:cs typeface="Georgia"/>
              </a:defRPr>
            </a:lvl1pPr>
            <a:lvl2pPr algn="l">
              <a:defRPr sz="1867" b="1" i="0">
                <a:latin typeface="Arial"/>
                <a:cs typeface="Arial"/>
              </a:defRPr>
            </a:lvl2pPr>
            <a:lvl3pPr algn="l">
              <a:defRPr sz="1867" b="1" i="0">
                <a:latin typeface="Arial"/>
                <a:cs typeface="Arial"/>
              </a:defRPr>
            </a:lvl3pPr>
            <a:lvl4pPr algn="l">
              <a:defRPr sz="1867" b="1" i="0">
                <a:latin typeface="Arial"/>
                <a:cs typeface="Arial"/>
              </a:defRPr>
            </a:lvl4pPr>
            <a:lvl5pPr algn="l">
              <a:defRPr sz="1867" b="1" i="0">
                <a:latin typeface="Arial"/>
                <a:cs typeface="Arial"/>
              </a:defRPr>
            </a:lvl5pPr>
          </a:lstStyle>
          <a:p>
            <a:pPr lvl="0"/>
            <a:r>
              <a:rPr lang="fi-FI"/>
              <a:t>Muokkaa tekstin perustyylejä napsauttamalla</a:t>
            </a:r>
          </a:p>
        </p:txBody>
      </p:sp>
      <p:sp>
        <p:nvSpPr>
          <p:cNvPr id="14" name="Text Placeholder 33">
            <a:extLst>
              <a:ext uri="{FF2B5EF4-FFF2-40B4-BE49-F238E27FC236}">
                <a16:creationId xmlns:a16="http://schemas.microsoft.com/office/drawing/2014/main" id="{1D88BC63-4704-6447-AB37-6224F6547DEA}"/>
              </a:ext>
            </a:extLst>
          </p:cNvPr>
          <p:cNvSpPr>
            <a:spLocks noGrp="1"/>
          </p:cNvSpPr>
          <p:nvPr>
            <p:ph type="body" sz="quarter" idx="14"/>
          </p:nvPr>
        </p:nvSpPr>
        <p:spPr>
          <a:xfrm>
            <a:off x="1774826" y="2506683"/>
            <a:ext cx="9361488" cy="766399"/>
          </a:xfrm>
          <a:prstGeom prst="rect">
            <a:avLst/>
          </a:prstGeom>
        </p:spPr>
        <p:txBody>
          <a:bodyPr anchor="ctr"/>
          <a:lstStyle>
            <a:lvl1pPr marL="0" indent="0" algn="l">
              <a:buNone/>
              <a:defRPr lang="fi-FI" sz="2133" b="0" i="0" kern="1200" dirty="0" err="1">
                <a:solidFill>
                  <a:schemeClr val="bg1"/>
                </a:solidFill>
                <a:latin typeface="Georgia"/>
                <a:ea typeface="+mn-ea"/>
                <a:cs typeface="Georgia"/>
              </a:defRPr>
            </a:lvl1pPr>
            <a:lvl2pPr algn="l">
              <a:defRPr sz="1867" b="1" i="0">
                <a:latin typeface="Arial"/>
                <a:cs typeface="Arial"/>
              </a:defRPr>
            </a:lvl2pPr>
            <a:lvl3pPr algn="l">
              <a:defRPr sz="1867" b="1" i="0">
                <a:latin typeface="Arial"/>
                <a:cs typeface="Arial"/>
              </a:defRPr>
            </a:lvl3pPr>
            <a:lvl4pPr algn="l">
              <a:defRPr sz="1867" b="1" i="0">
                <a:latin typeface="Arial"/>
                <a:cs typeface="Arial"/>
              </a:defRPr>
            </a:lvl4pPr>
            <a:lvl5pPr algn="l">
              <a:defRPr sz="1867" b="1" i="0">
                <a:latin typeface="Arial"/>
                <a:cs typeface="Arial"/>
              </a:defRPr>
            </a:lvl5pPr>
          </a:lstStyle>
          <a:p>
            <a:pPr lvl="0"/>
            <a:r>
              <a:rPr lang="fi-FI"/>
              <a:t>Muokkaa tekstin perustyylejä napsauttamalla</a:t>
            </a:r>
          </a:p>
        </p:txBody>
      </p:sp>
      <p:sp>
        <p:nvSpPr>
          <p:cNvPr id="15" name="Text Placeholder 33">
            <a:extLst>
              <a:ext uri="{FF2B5EF4-FFF2-40B4-BE49-F238E27FC236}">
                <a16:creationId xmlns:a16="http://schemas.microsoft.com/office/drawing/2014/main" id="{D2C5BCCD-F064-7943-BCBE-33C3DA3694E7}"/>
              </a:ext>
            </a:extLst>
          </p:cNvPr>
          <p:cNvSpPr>
            <a:spLocks noGrp="1"/>
          </p:cNvSpPr>
          <p:nvPr>
            <p:ph type="body" sz="quarter" idx="15"/>
          </p:nvPr>
        </p:nvSpPr>
        <p:spPr>
          <a:xfrm>
            <a:off x="1775805" y="3406585"/>
            <a:ext cx="9360508" cy="766399"/>
          </a:xfrm>
          <a:prstGeom prst="rect">
            <a:avLst/>
          </a:prstGeom>
        </p:spPr>
        <p:txBody>
          <a:bodyPr anchor="ctr"/>
          <a:lstStyle>
            <a:lvl1pPr marL="0" indent="0" algn="l">
              <a:buNone/>
              <a:defRPr lang="fi-FI" sz="2133" b="0" i="0" kern="1200" dirty="0" err="1">
                <a:solidFill>
                  <a:schemeClr val="bg1"/>
                </a:solidFill>
                <a:latin typeface="Georgia"/>
                <a:ea typeface="+mn-ea"/>
                <a:cs typeface="Georgia"/>
              </a:defRPr>
            </a:lvl1pPr>
            <a:lvl2pPr algn="l">
              <a:defRPr sz="1867" b="1" i="0">
                <a:latin typeface="Arial"/>
                <a:cs typeface="Arial"/>
              </a:defRPr>
            </a:lvl2pPr>
            <a:lvl3pPr algn="l">
              <a:defRPr sz="1867" b="1" i="0">
                <a:latin typeface="Arial"/>
                <a:cs typeface="Arial"/>
              </a:defRPr>
            </a:lvl3pPr>
            <a:lvl4pPr algn="l">
              <a:defRPr sz="1867" b="1" i="0">
                <a:latin typeface="Arial"/>
                <a:cs typeface="Arial"/>
              </a:defRPr>
            </a:lvl4pPr>
            <a:lvl5pPr algn="l">
              <a:defRPr sz="1867" b="1" i="0">
                <a:latin typeface="Arial"/>
                <a:cs typeface="Arial"/>
              </a:defRPr>
            </a:lvl5pPr>
          </a:lstStyle>
          <a:p>
            <a:pPr lvl="0"/>
            <a:r>
              <a:rPr lang="fi-FI"/>
              <a:t>Muokkaa tekstin perustyylejä napsauttamalla</a:t>
            </a:r>
          </a:p>
        </p:txBody>
      </p:sp>
      <p:sp>
        <p:nvSpPr>
          <p:cNvPr id="16" name="Text Placeholder 33">
            <a:extLst>
              <a:ext uri="{FF2B5EF4-FFF2-40B4-BE49-F238E27FC236}">
                <a16:creationId xmlns:a16="http://schemas.microsoft.com/office/drawing/2014/main" id="{04DA962D-B2D3-9647-A841-0720D47991B0}"/>
              </a:ext>
            </a:extLst>
          </p:cNvPr>
          <p:cNvSpPr>
            <a:spLocks noGrp="1"/>
          </p:cNvSpPr>
          <p:nvPr>
            <p:ph type="body" sz="quarter" idx="16"/>
          </p:nvPr>
        </p:nvSpPr>
        <p:spPr>
          <a:xfrm>
            <a:off x="1774825" y="4306487"/>
            <a:ext cx="9361488" cy="766399"/>
          </a:xfrm>
          <a:prstGeom prst="rect">
            <a:avLst/>
          </a:prstGeom>
        </p:spPr>
        <p:txBody>
          <a:bodyPr anchor="ctr"/>
          <a:lstStyle>
            <a:lvl1pPr marL="0" indent="0" algn="l">
              <a:buNone/>
              <a:defRPr lang="fi-FI" sz="2133" b="0" i="0" kern="1200" dirty="0" err="1">
                <a:solidFill>
                  <a:schemeClr val="bg1"/>
                </a:solidFill>
                <a:latin typeface="Georgia"/>
                <a:ea typeface="+mn-ea"/>
                <a:cs typeface="Georgia"/>
              </a:defRPr>
            </a:lvl1pPr>
            <a:lvl2pPr algn="l">
              <a:defRPr sz="1867" b="1" i="0">
                <a:latin typeface="Arial"/>
                <a:cs typeface="Arial"/>
              </a:defRPr>
            </a:lvl2pPr>
            <a:lvl3pPr algn="l">
              <a:defRPr sz="1867" b="1" i="0">
                <a:latin typeface="Arial"/>
                <a:cs typeface="Arial"/>
              </a:defRPr>
            </a:lvl3pPr>
            <a:lvl4pPr algn="l">
              <a:defRPr sz="1867" b="1" i="0">
                <a:latin typeface="Arial"/>
                <a:cs typeface="Arial"/>
              </a:defRPr>
            </a:lvl4pPr>
            <a:lvl5pPr algn="l">
              <a:defRPr sz="1867" b="1" i="0">
                <a:latin typeface="Arial"/>
                <a:cs typeface="Arial"/>
              </a:defRPr>
            </a:lvl5pPr>
          </a:lstStyle>
          <a:p>
            <a:pPr lvl="0"/>
            <a:r>
              <a:rPr lang="fi-FI"/>
              <a:t>Muokkaa tekstin perustyylejä napsauttamalla</a:t>
            </a:r>
          </a:p>
        </p:txBody>
      </p:sp>
      <p:sp>
        <p:nvSpPr>
          <p:cNvPr id="17" name="Text Placeholder 33">
            <a:extLst>
              <a:ext uri="{FF2B5EF4-FFF2-40B4-BE49-F238E27FC236}">
                <a16:creationId xmlns:a16="http://schemas.microsoft.com/office/drawing/2014/main" id="{1724C58E-0E8F-2C40-AB87-C13229EB7520}"/>
              </a:ext>
            </a:extLst>
          </p:cNvPr>
          <p:cNvSpPr>
            <a:spLocks noGrp="1"/>
          </p:cNvSpPr>
          <p:nvPr>
            <p:ph type="body" sz="quarter" idx="17"/>
          </p:nvPr>
        </p:nvSpPr>
        <p:spPr>
          <a:xfrm>
            <a:off x="1774825" y="5206388"/>
            <a:ext cx="9361488" cy="766399"/>
          </a:xfrm>
          <a:prstGeom prst="rect">
            <a:avLst/>
          </a:prstGeom>
        </p:spPr>
        <p:txBody>
          <a:bodyPr anchor="ctr"/>
          <a:lstStyle>
            <a:lvl1pPr marL="0" indent="0" algn="l">
              <a:buNone/>
              <a:defRPr lang="fi-FI" sz="2133" b="0" i="0" kern="1200" dirty="0" err="1">
                <a:solidFill>
                  <a:schemeClr val="bg1"/>
                </a:solidFill>
                <a:latin typeface="Georgia"/>
                <a:ea typeface="+mn-ea"/>
                <a:cs typeface="Georgia"/>
              </a:defRPr>
            </a:lvl1pPr>
            <a:lvl2pPr algn="l">
              <a:defRPr sz="1867" b="1" i="0">
                <a:latin typeface="Arial"/>
                <a:cs typeface="Arial"/>
              </a:defRPr>
            </a:lvl2pPr>
            <a:lvl3pPr algn="l">
              <a:defRPr sz="1867" b="1" i="0">
                <a:latin typeface="Arial"/>
                <a:cs typeface="Arial"/>
              </a:defRPr>
            </a:lvl3pPr>
            <a:lvl4pPr algn="l">
              <a:defRPr sz="1867" b="1" i="0">
                <a:latin typeface="Arial"/>
                <a:cs typeface="Arial"/>
              </a:defRPr>
            </a:lvl4pPr>
            <a:lvl5pPr algn="l">
              <a:defRPr sz="1867" b="1" i="0">
                <a:latin typeface="Arial"/>
                <a:cs typeface="Arial"/>
              </a:defRPr>
            </a:lvl5pPr>
          </a:lstStyle>
          <a:p>
            <a:pPr lvl="0"/>
            <a:r>
              <a:rPr lang="fi-FI"/>
              <a:t>Muokkaa tekstin perustyylejä napsauttamalla</a:t>
            </a:r>
          </a:p>
        </p:txBody>
      </p:sp>
      <p:sp>
        <p:nvSpPr>
          <p:cNvPr id="2" name="Dian numeron paikkamerkki 1">
            <a:extLst>
              <a:ext uri="{FF2B5EF4-FFF2-40B4-BE49-F238E27FC236}">
                <a16:creationId xmlns:a16="http://schemas.microsoft.com/office/drawing/2014/main" id="{791FFD7E-119C-492E-870A-9BBC3D172779}"/>
              </a:ext>
            </a:extLst>
          </p:cNvPr>
          <p:cNvSpPr>
            <a:spLocks noGrp="1"/>
          </p:cNvSpPr>
          <p:nvPr>
            <p:ph type="sldNum" sz="quarter" idx="18"/>
          </p:nvPr>
        </p:nvSpPr>
        <p:spPr/>
        <p:txBody>
          <a:bodyPr/>
          <a:lstStyle>
            <a:lvl1pPr>
              <a:defRPr>
                <a:solidFill>
                  <a:schemeClr val="bg1"/>
                </a:solidFill>
              </a:defRPr>
            </a:lvl1pPr>
          </a:lstStyle>
          <a:p>
            <a:fld id="{3E078C10-ABC5-4EF7-9B5E-599CE2B16BF5}" type="slidenum">
              <a:rPr lang="LID4096" smtClean="0"/>
              <a:pPr/>
              <a:t>‹#›</a:t>
            </a:fld>
            <a:endParaRPr lang="LID4096" dirty="0"/>
          </a:p>
        </p:txBody>
      </p:sp>
    </p:spTree>
    <p:extLst>
      <p:ext uri="{BB962C8B-B14F-4D97-AF65-F5344CB8AC3E}">
        <p14:creationId xmlns:p14="http://schemas.microsoft.com/office/powerpoint/2010/main" val="345247483"/>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userDrawn="1">
  <p:cSld name="Graafi">
    <p:spTree>
      <p:nvGrpSpPr>
        <p:cNvPr id="1" name=""/>
        <p:cNvGrpSpPr/>
        <p:nvPr/>
      </p:nvGrpSpPr>
      <p:grpSpPr>
        <a:xfrm>
          <a:off x="0" y="0"/>
          <a:ext cx="0" cy="0"/>
          <a:chOff x="0" y="0"/>
          <a:chExt cx="0" cy="0"/>
        </a:xfrm>
      </p:grpSpPr>
      <p:sp>
        <p:nvSpPr>
          <p:cNvPr id="7" name="Title 6"/>
          <p:cNvSpPr>
            <a:spLocks noGrp="1"/>
          </p:cNvSpPr>
          <p:nvPr>
            <p:ph type="title"/>
          </p:nvPr>
        </p:nvSpPr>
        <p:spPr>
          <a:xfrm>
            <a:off x="1055688" y="548681"/>
            <a:ext cx="10080624" cy="864096"/>
          </a:xfrm>
          <a:prstGeom prst="rect">
            <a:avLst/>
          </a:prstGeom>
        </p:spPr>
        <p:txBody>
          <a:bodyPr/>
          <a:lstStyle>
            <a:lvl1pPr>
              <a:defRPr sz="3200"/>
            </a:lvl1pPr>
          </a:lstStyle>
          <a:p>
            <a:r>
              <a:rPr lang="fi-FI"/>
              <a:t>Muokkaa ots. perustyyl. napsautt.</a:t>
            </a:r>
            <a:endParaRPr lang="en-US" dirty="0"/>
          </a:p>
        </p:txBody>
      </p:sp>
      <p:sp>
        <p:nvSpPr>
          <p:cNvPr id="4" name="Content Placeholder 3"/>
          <p:cNvSpPr>
            <a:spLocks noGrp="1"/>
          </p:cNvSpPr>
          <p:nvPr>
            <p:ph sz="quarter" idx="11"/>
          </p:nvPr>
        </p:nvSpPr>
        <p:spPr>
          <a:xfrm>
            <a:off x="1055688" y="1508786"/>
            <a:ext cx="10080624" cy="4415764"/>
          </a:xfrm>
          <a:prstGeom prst="rect">
            <a:avLst/>
          </a:prstGeom>
        </p:spPr>
        <p:txBody>
          <a:bodyPr/>
          <a:lstStyle/>
          <a:p>
            <a:pPr lvl="0"/>
            <a:r>
              <a:rPr lang="fi-FI"/>
              <a:t>Muokkaa tekstin perustyylejä napsauttamalla</a:t>
            </a:r>
          </a:p>
          <a:p>
            <a:pPr lvl="1"/>
            <a:r>
              <a:rPr lang="fi-FI"/>
              <a:t>toinen taso</a:t>
            </a:r>
          </a:p>
          <a:p>
            <a:pPr lvl="2"/>
            <a:r>
              <a:rPr lang="fi-FI"/>
              <a:t>kolmas taso</a:t>
            </a:r>
          </a:p>
          <a:p>
            <a:pPr lvl="3"/>
            <a:r>
              <a:rPr lang="fi-FI"/>
              <a:t>neljäs taso</a:t>
            </a:r>
          </a:p>
        </p:txBody>
      </p:sp>
      <p:pic>
        <p:nvPicPr>
          <p:cNvPr id="5" name="Picture 4">
            <a:extLst>
              <a:ext uri="{FF2B5EF4-FFF2-40B4-BE49-F238E27FC236}">
                <a16:creationId xmlns:a16="http://schemas.microsoft.com/office/drawing/2014/main" id="{367CFA92-6B46-5C4F-9253-7F92C92B0F8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73908" y="6489700"/>
            <a:ext cx="962517" cy="181154"/>
          </a:xfrm>
          <a:prstGeom prst="rect">
            <a:avLst/>
          </a:prstGeom>
        </p:spPr>
      </p:pic>
      <p:sp>
        <p:nvSpPr>
          <p:cNvPr id="2" name="Dian numeron paikkamerkki 1">
            <a:extLst>
              <a:ext uri="{FF2B5EF4-FFF2-40B4-BE49-F238E27FC236}">
                <a16:creationId xmlns:a16="http://schemas.microsoft.com/office/drawing/2014/main" id="{FB2C9357-D73E-4A4C-925D-B2759AA6C3DA}"/>
              </a:ext>
            </a:extLst>
          </p:cNvPr>
          <p:cNvSpPr>
            <a:spLocks noGrp="1"/>
          </p:cNvSpPr>
          <p:nvPr>
            <p:ph type="sldNum" sz="quarter" idx="12"/>
          </p:nvPr>
        </p:nvSpPr>
        <p:spPr/>
        <p:txBody>
          <a:bodyPr/>
          <a:lstStyle/>
          <a:p>
            <a:pPr algn="ctr"/>
            <a:fld id="{3E078C10-ABC5-4EF7-9B5E-599CE2B16BF5}" type="slidenum">
              <a:rPr lang="LID4096" smtClean="0"/>
              <a:pPr/>
              <a:t>‹#›</a:t>
            </a:fld>
            <a:endParaRPr lang="LID4096" dirty="0"/>
          </a:p>
        </p:txBody>
      </p:sp>
    </p:spTree>
    <p:extLst>
      <p:ext uri="{BB962C8B-B14F-4D97-AF65-F5344CB8AC3E}">
        <p14:creationId xmlns:p14="http://schemas.microsoft.com/office/powerpoint/2010/main" val="6732875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ekstisivu TP">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1055689" y="549275"/>
            <a:ext cx="10080624" cy="1152128"/>
          </a:xfrm>
          <a:prstGeom prst="rect">
            <a:avLst/>
          </a:prstGeom>
        </p:spPr>
        <p:txBody>
          <a:bodyPr/>
          <a:lstStyle>
            <a:lvl1pPr algn="l">
              <a:defRPr sz="3200">
                <a:solidFill>
                  <a:schemeClr val="bg1"/>
                </a:solidFill>
              </a:defRPr>
            </a:lvl1pPr>
          </a:lstStyle>
          <a:p>
            <a:r>
              <a:rPr lang="fi-FI"/>
              <a:t>Tekstikalvo + TP</a:t>
            </a:r>
            <a:endParaRPr lang="en-US"/>
          </a:p>
        </p:txBody>
      </p:sp>
      <p:sp>
        <p:nvSpPr>
          <p:cNvPr id="8" name="Text Placeholder 11"/>
          <p:cNvSpPr>
            <a:spLocks noGrp="1"/>
          </p:cNvSpPr>
          <p:nvPr>
            <p:ph type="body" sz="quarter" idx="20"/>
          </p:nvPr>
        </p:nvSpPr>
        <p:spPr>
          <a:xfrm>
            <a:off x="1055689" y="1700808"/>
            <a:ext cx="10080624" cy="4320480"/>
          </a:xfrm>
          <a:prstGeom prst="rect">
            <a:avLst/>
          </a:prstGeom>
        </p:spPr>
        <p:txBody>
          <a:bodyPr/>
          <a:lstStyle>
            <a:lvl1pPr marL="239178" marR="0" indent="-239178" algn="l" defTabSz="609585" rtl="0" eaLnBrk="1" fontAlgn="auto" latinLnBrk="0" hangingPunct="1">
              <a:lnSpc>
                <a:spcPct val="90000"/>
              </a:lnSpc>
              <a:spcBef>
                <a:spcPct val="20000"/>
              </a:spcBef>
              <a:spcAft>
                <a:spcPts val="0"/>
              </a:spcAft>
              <a:buClrTx/>
              <a:buSzTx/>
              <a:buFont typeface="Lucida Grande"/>
              <a:buChar char="-"/>
              <a:tabLst/>
              <a:defRPr sz="2133">
                <a:solidFill>
                  <a:schemeClr val="bg1"/>
                </a:solidFill>
                <a:latin typeface="Georgia"/>
                <a:cs typeface="Georgia"/>
              </a:defRPr>
            </a:lvl1pPr>
            <a:lvl2pPr marL="476239" indent="-237061" algn="l">
              <a:lnSpc>
                <a:spcPct val="90000"/>
              </a:lnSpc>
              <a:spcBef>
                <a:spcPts val="800"/>
              </a:spcBef>
              <a:buFont typeface="Georgia" panose="02040502050405020303" pitchFamily="18" charset="0"/>
              <a:buChar char="–"/>
              <a:defRPr sz="1867">
                <a:solidFill>
                  <a:schemeClr val="bg1"/>
                </a:solidFill>
                <a:latin typeface="Georgia"/>
                <a:cs typeface="Georgia"/>
              </a:defRPr>
            </a:lvl2pPr>
            <a:lvl3pPr marL="717533" indent="-228594" algn="l">
              <a:lnSpc>
                <a:spcPct val="90000"/>
              </a:lnSpc>
              <a:spcBef>
                <a:spcPts val="800"/>
              </a:spcBef>
              <a:buFont typeface="Georgia" panose="02040502050405020303" pitchFamily="18" charset="0"/>
              <a:buChar char="–"/>
              <a:defRPr sz="1600">
                <a:solidFill>
                  <a:schemeClr val="bg1"/>
                </a:solidFill>
                <a:latin typeface="Georgia"/>
                <a:cs typeface="Georgia"/>
              </a:defRPr>
            </a:lvl3pPr>
            <a:lvl4pPr marL="958827" indent="-228594" algn="l">
              <a:lnSpc>
                <a:spcPct val="90000"/>
              </a:lnSpc>
              <a:buFont typeface="Georgia" panose="02040502050405020303" pitchFamily="18" charset="0"/>
              <a:buChar char="–"/>
              <a:defRPr sz="1600">
                <a:solidFill>
                  <a:schemeClr val="bg1"/>
                </a:solidFill>
                <a:latin typeface="Georgia"/>
                <a:cs typeface="Georgia"/>
              </a:defRPr>
            </a:lvl4pPr>
            <a:lvl5pPr marL="143996" indent="-380990" algn="l">
              <a:buFont typeface="Arial"/>
              <a:buChar char="•"/>
              <a:defRPr sz="1867">
                <a:solidFill>
                  <a:schemeClr val="tx1"/>
                </a:solidFill>
                <a:latin typeface="Georgia"/>
                <a:cs typeface="Georgia"/>
              </a:defRPr>
            </a:lvl5pPr>
          </a:lstStyle>
          <a:p>
            <a:pPr lvl="0"/>
            <a:r>
              <a:rPr lang="fi-FI"/>
              <a:t>Muokkaa tekstin perustyylejä napsauttamalla</a:t>
            </a:r>
          </a:p>
          <a:p>
            <a:pPr lvl="1"/>
            <a:r>
              <a:rPr lang="fi-FI"/>
              <a:t>toinen taso</a:t>
            </a:r>
          </a:p>
          <a:p>
            <a:pPr lvl="2"/>
            <a:r>
              <a:rPr lang="fi-FI"/>
              <a:t>kolmas taso</a:t>
            </a:r>
          </a:p>
          <a:p>
            <a:pPr lvl="3"/>
            <a:r>
              <a:rPr lang="fi-FI"/>
              <a:t>neljäs taso</a:t>
            </a:r>
          </a:p>
        </p:txBody>
      </p:sp>
      <p:pic>
        <p:nvPicPr>
          <p:cNvPr id="9" name="Picture 8">
            <a:extLst>
              <a:ext uri="{FF2B5EF4-FFF2-40B4-BE49-F238E27FC236}">
                <a16:creationId xmlns:a16="http://schemas.microsoft.com/office/drawing/2014/main" id="{884FCB64-D060-9148-BFDB-5C606D863F6A}"/>
              </a:ext>
            </a:extLst>
          </p:cNvPr>
          <p:cNvPicPr>
            <a:picLocks noChangeAspect="1"/>
          </p:cNvPicPr>
          <p:nvPr userDrawn="1"/>
        </p:nvPicPr>
        <p:blipFill>
          <a:blip r:embed="rId2"/>
          <a:stretch>
            <a:fillRect/>
          </a:stretch>
        </p:blipFill>
        <p:spPr>
          <a:xfrm>
            <a:off x="11073600" y="6490800"/>
            <a:ext cx="961200" cy="181192"/>
          </a:xfrm>
          <a:prstGeom prst="rect">
            <a:avLst/>
          </a:prstGeom>
        </p:spPr>
      </p:pic>
    </p:spTree>
    <p:extLst>
      <p:ext uri="{BB962C8B-B14F-4D97-AF65-F5344CB8AC3E}">
        <p14:creationId xmlns:p14="http://schemas.microsoft.com/office/powerpoint/2010/main" val="1940225241"/>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Mustapohjainen graafi">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55688" y="548680"/>
            <a:ext cx="10080624" cy="886343"/>
          </a:xfrm>
          <a:prstGeom prst="rect">
            <a:avLst/>
          </a:prstGeom>
        </p:spPr>
        <p:txBody>
          <a:bodyPr/>
          <a:lstStyle>
            <a:lvl1pPr>
              <a:defRPr sz="3200">
                <a:solidFill>
                  <a:schemeClr val="bg1"/>
                </a:solidFill>
              </a:defRPr>
            </a:lvl1pPr>
          </a:lstStyle>
          <a:p>
            <a:r>
              <a:rPr lang="fi-FI"/>
              <a:t>Muokkaa ots. perustyyl. napsautt.</a:t>
            </a:r>
            <a:endParaRPr lang="en-US" dirty="0"/>
          </a:p>
        </p:txBody>
      </p:sp>
      <p:sp>
        <p:nvSpPr>
          <p:cNvPr id="6" name="Content Placeholder 5"/>
          <p:cNvSpPr>
            <a:spLocks noGrp="1"/>
          </p:cNvSpPr>
          <p:nvPr>
            <p:ph sz="quarter" idx="11"/>
          </p:nvPr>
        </p:nvSpPr>
        <p:spPr>
          <a:xfrm>
            <a:off x="1055689" y="1509185"/>
            <a:ext cx="10078576" cy="4607983"/>
          </a:xfrm>
          <a:prstGeom prst="rect">
            <a:avLst/>
          </a:prstGeom>
        </p:spPr>
        <p:txBody>
          <a:bodyPr/>
          <a:lstStyle/>
          <a:p>
            <a:pPr lvl="0"/>
            <a:r>
              <a:rPr lang="fi-FI"/>
              <a:t>Muokkaa tekstin perustyylejä napsauttamalla</a:t>
            </a:r>
          </a:p>
          <a:p>
            <a:pPr lvl="1"/>
            <a:r>
              <a:rPr lang="fi-FI"/>
              <a:t>toinen taso</a:t>
            </a:r>
          </a:p>
          <a:p>
            <a:pPr lvl="2"/>
            <a:r>
              <a:rPr lang="fi-FI"/>
              <a:t>kolmas taso</a:t>
            </a:r>
          </a:p>
          <a:p>
            <a:pPr lvl="3"/>
            <a:r>
              <a:rPr lang="fi-FI"/>
              <a:t>neljäs taso</a:t>
            </a:r>
          </a:p>
        </p:txBody>
      </p:sp>
      <p:pic>
        <p:nvPicPr>
          <p:cNvPr id="8" name="Picture 7">
            <a:extLst>
              <a:ext uri="{FF2B5EF4-FFF2-40B4-BE49-F238E27FC236}">
                <a16:creationId xmlns:a16="http://schemas.microsoft.com/office/drawing/2014/main" id="{24E2E6B1-389B-0B4D-B951-9D4353E5A188}"/>
              </a:ext>
            </a:extLst>
          </p:cNvPr>
          <p:cNvPicPr>
            <a:picLocks noChangeAspect="1"/>
          </p:cNvPicPr>
          <p:nvPr userDrawn="1"/>
        </p:nvPicPr>
        <p:blipFill>
          <a:blip r:embed="rId2"/>
          <a:stretch>
            <a:fillRect/>
          </a:stretch>
        </p:blipFill>
        <p:spPr>
          <a:xfrm>
            <a:off x="11073600" y="6490800"/>
            <a:ext cx="961200" cy="181192"/>
          </a:xfrm>
          <a:prstGeom prst="rect">
            <a:avLst/>
          </a:prstGeom>
        </p:spPr>
      </p:pic>
      <p:sp>
        <p:nvSpPr>
          <p:cNvPr id="3" name="Dian numeron paikkamerkki 2">
            <a:extLst>
              <a:ext uri="{FF2B5EF4-FFF2-40B4-BE49-F238E27FC236}">
                <a16:creationId xmlns:a16="http://schemas.microsoft.com/office/drawing/2014/main" id="{09F4EC56-8604-407C-BDED-F60638F4339F}"/>
              </a:ext>
            </a:extLst>
          </p:cNvPr>
          <p:cNvSpPr>
            <a:spLocks noGrp="1"/>
          </p:cNvSpPr>
          <p:nvPr>
            <p:ph type="sldNum" sz="quarter" idx="12"/>
          </p:nvPr>
        </p:nvSpPr>
        <p:spPr/>
        <p:txBody>
          <a:bodyPr/>
          <a:lstStyle>
            <a:lvl1pPr>
              <a:defRPr>
                <a:solidFill>
                  <a:schemeClr val="bg1"/>
                </a:solidFill>
              </a:defRPr>
            </a:lvl1pPr>
          </a:lstStyle>
          <a:p>
            <a:fld id="{3E078C10-ABC5-4EF7-9B5E-599CE2B16BF5}" type="slidenum">
              <a:rPr lang="LID4096" smtClean="0"/>
              <a:pPr/>
              <a:t>‹#›</a:t>
            </a:fld>
            <a:endParaRPr lang="LID4096" dirty="0"/>
          </a:p>
        </p:txBody>
      </p:sp>
    </p:spTree>
    <p:extLst>
      <p:ext uri="{BB962C8B-B14F-4D97-AF65-F5344CB8AC3E}">
        <p14:creationId xmlns:p14="http://schemas.microsoft.com/office/powerpoint/2010/main" val="4076363414"/>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userDrawn="1">
  <p:cSld name="1_Graafi">
    <p:spTree>
      <p:nvGrpSpPr>
        <p:cNvPr id="1" name=""/>
        <p:cNvGrpSpPr/>
        <p:nvPr/>
      </p:nvGrpSpPr>
      <p:grpSpPr>
        <a:xfrm>
          <a:off x="0" y="0"/>
          <a:ext cx="0" cy="0"/>
          <a:chOff x="0" y="0"/>
          <a:chExt cx="0" cy="0"/>
        </a:xfrm>
      </p:grpSpPr>
      <p:sp>
        <p:nvSpPr>
          <p:cNvPr id="5" name="Otsikko 3">
            <a:extLst>
              <a:ext uri="{FF2B5EF4-FFF2-40B4-BE49-F238E27FC236}">
                <a16:creationId xmlns:a16="http://schemas.microsoft.com/office/drawing/2014/main" id="{AE74E28C-5780-A543-ACC8-EE7D99F5959E}"/>
              </a:ext>
            </a:extLst>
          </p:cNvPr>
          <p:cNvSpPr>
            <a:spLocks noGrp="1"/>
          </p:cNvSpPr>
          <p:nvPr>
            <p:ph type="title"/>
          </p:nvPr>
        </p:nvSpPr>
        <p:spPr>
          <a:xfrm>
            <a:off x="1055688" y="548680"/>
            <a:ext cx="10080625" cy="886343"/>
          </a:xfrm>
          <a:prstGeom prst="rect">
            <a:avLst/>
          </a:prstGeom>
        </p:spPr>
        <p:txBody>
          <a:bodyPr/>
          <a:lstStyle/>
          <a:p>
            <a:r>
              <a:rPr lang="fi-FI"/>
              <a:t>Muokkaa ots. perustyyl. napsautt.</a:t>
            </a:r>
            <a:endParaRPr lang="fi-FI" dirty="0"/>
          </a:p>
        </p:txBody>
      </p:sp>
      <p:sp>
        <p:nvSpPr>
          <p:cNvPr id="8" name="Sisällön paikkamerkki 17">
            <a:extLst>
              <a:ext uri="{FF2B5EF4-FFF2-40B4-BE49-F238E27FC236}">
                <a16:creationId xmlns:a16="http://schemas.microsoft.com/office/drawing/2014/main" id="{4793DC74-8AA9-5E46-9DED-129AC46C11C3}"/>
              </a:ext>
            </a:extLst>
          </p:cNvPr>
          <p:cNvSpPr>
            <a:spLocks noGrp="1"/>
          </p:cNvSpPr>
          <p:nvPr>
            <p:ph sz="quarter" idx="11"/>
          </p:nvPr>
        </p:nvSpPr>
        <p:spPr>
          <a:xfrm>
            <a:off x="1055688" y="1509185"/>
            <a:ext cx="10080625" cy="4607983"/>
          </a:xfrm>
          <a:prstGeom prst="rect">
            <a:avLst/>
          </a:prstGeom>
        </p:spPr>
        <p:txBody>
          <a:bodyPr/>
          <a:lstStyle/>
          <a:p>
            <a:pPr lvl="0"/>
            <a:r>
              <a:rPr lang="fi-FI"/>
              <a:t>Muokkaa tekstin perustyylejä napsauttamalla</a:t>
            </a:r>
          </a:p>
        </p:txBody>
      </p:sp>
      <p:pic>
        <p:nvPicPr>
          <p:cNvPr id="7" name="Picture 6">
            <a:extLst>
              <a:ext uri="{FF2B5EF4-FFF2-40B4-BE49-F238E27FC236}">
                <a16:creationId xmlns:a16="http://schemas.microsoft.com/office/drawing/2014/main" id="{909740BE-EF20-0841-BCE4-AAC3FE0DAE8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73908" y="6489700"/>
            <a:ext cx="962517" cy="181154"/>
          </a:xfrm>
          <a:prstGeom prst="rect">
            <a:avLst/>
          </a:prstGeom>
        </p:spPr>
      </p:pic>
      <p:sp>
        <p:nvSpPr>
          <p:cNvPr id="2" name="Dian numeron paikkamerkki 1">
            <a:extLst>
              <a:ext uri="{FF2B5EF4-FFF2-40B4-BE49-F238E27FC236}">
                <a16:creationId xmlns:a16="http://schemas.microsoft.com/office/drawing/2014/main" id="{9A975EE7-734F-4163-84B5-8B5DA25C9352}"/>
              </a:ext>
            </a:extLst>
          </p:cNvPr>
          <p:cNvSpPr>
            <a:spLocks noGrp="1"/>
          </p:cNvSpPr>
          <p:nvPr>
            <p:ph type="sldNum" sz="quarter" idx="12"/>
          </p:nvPr>
        </p:nvSpPr>
        <p:spPr/>
        <p:txBody>
          <a:bodyPr/>
          <a:lstStyle/>
          <a:p>
            <a:pPr algn="ctr"/>
            <a:fld id="{3E078C10-ABC5-4EF7-9B5E-599CE2B16BF5}" type="slidenum">
              <a:rPr lang="LID4096" smtClean="0"/>
              <a:pPr/>
              <a:t>‹#›</a:t>
            </a:fld>
            <a:endParaRPr lang="LID4096" dirty="0"/>
          </a:p>
        </p:txBody>
      </p:sp>
    </p:spTree>
    <p:extLst>
      <p:ext uri="{BB962C8B-B14F-4D97-AF65-F5344CB8AC3E}">
        <p14:creationId xmlns:p14="http://schemas.microsoft.com/office/powerpoint/2010/main" val="2045699533"/>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userDrawn="1">
  <p:cSld name="Perustekstisivu">
    <p:spTree>
      <p:nvGrpSpPr>
        <p:cNvPr id="1" name=""/>
        <p:cNvGrpSpPr/>
        <p:nvPr/>
      </p:nvGrpSpPr>
      <p:grpSpPr>
        <a:xfrm>
          <a:off x="0" y="0"/>
          <a:ext cx="0" cy="0"/>
          <a:chOff x="0" y="0"/>
          <a:chExt cx="0" cy="0"/>
        </a:xfrm>
      </p:grpSpPr>
      <p:sp>
        <p:nvSpPr>
          <p:cNvPr id="2" name="Title 1"/>
          <p:cNvSpPr>
            <a:spLocks noGrp="1"/>
          </p:cNvSpPr>
          <p:nvPr>
            <p:ph type="title"/>
          </p:nvPr>
        </p:nvSpPr>
        <p:spPr>
          <a:xfrm>
            <a:off x="719402" y="356659"/>
            <a:ext cx="10849207" cy="1152128"/>
          </a:xfrm>
        </p:spPr>
        <p:txBody>
          <a:bodyPr/>
          <a:lstStyle>
            <a:lvl1pPr algn="l">
              <a:defRPr sz="3200"/>
            </a:lvl1pPr>
          </a:lstStyle>
          <a:p>
            <a:r>
              <a:rPr lang="fi-FI"/>
              <a:t>Muokkaa ots. perustyyl. napsautt.</a:t>
            </a:r>
            <a:endParaRPr lang="en-US"/>
          </a:p>
        </p:txBody>
      </p:sp>
      <p:sp>
        <p:nvSpPr>
          <p:cNvPr id="7" name="Text Placeholder 11"/>
          <p:cNvSpPr>
            <a:spLocks noGrp="1"/>
          </p:cNvSpPr>
          <p:nvPr>
            <p:ph type="body" sz="quarter" idx="19"/>
          </p:nvPr>
        </p:nvSpPr>
        <p:spPr>
          <a:xfrm>
            <a:off x="719403" y="1700808"/>
            <a:ext cx="10849205" cy="4320480"/>
          </a:xfrm>
        </p:spPr>
        <p:txBody>
          <a:bodyPr/>
          <a:lstStyle>
            <a:lvl1pPr marL="239178" marR="0" indent="-239178" algn="l" defTabSz="609585" rtl="0" eaLnBrk="1" fontAlgn="auto" latinLnBrk="0" hangingPunct="1">
              <a:lnSpc>
                <a:spcPct val="90000"/>
              </a:lnSpc>
              <a:spcBef>
                <a:spcPct val="20000"/>
              </a:spcBef>
              <a:spcAft>
                <a:spcPts val="0"/>
              </a:spcAft>
              <a:buClrTx/>
              <a:buSzTx/>
              <a:buFont typeface="Lucida Grande"/>
              <a:buChar char="-"/>
              <a:tabLst/>
              <a:defRPr sz="2100">
                <a:solidFill>
                  <a:schemeClr val="tx1"/>
                </a:solidFill>
                <a:latin typeface="Georgia"/>
                <a:cs typeface="Georgia"/>
              </a:defRPr>
            </a:lvl1pPr>
            <a:lvl2pPr marL="474121" indent="-234945" algn="l">
              <a:lnSpc>
                <a:spcPct val="90000"/>
              </a:lnSpc>
              <a:spcBef>
                <a:spcPts val="800"/>
              </a:spcBef>
              <a:buFont typeface="Georgia" panose="02040502050405020303" pitchFamily="18" charset="0"/>
              <a:buChar char="–"/>
              <a:defRPr sz="1900">
                <a:solidFill>
                  <a:schemeClr val="tx1"/>
                </a:solidFill>
                <a:latin typeface="Georgia"/>
                <a:cs typeface="Georgia"/>
              </a:defRPr>
            </a:lvl2pPr>
            <a:lvl3pPr marL="713300" indent="-234945" algn="l" defTabSz="715415">
              <a:lnSpc>
                <a:spcPct val="90000"/>
              </a:lnSpc>
              <a:spcBef>
                <a:spcPts val="800"/>
              </a:spcBef>
              <a:buFont typeface="Georgia" panose="02040502050405020303" pitchFamily="18" charset="0"/>
              <a:buChar char="–"/>
              <a:defRPr sz="1600">
                <a:solidFill>
                  <a:schemeClr val="tx1"/>
                </a:solidFill>
                <a:latin typeface="Georgia"/>
                <a:cs typeface="Georgia"/>
              </a:defRPr>
            </a:lvl3pPr>
            <a:lvl4pPr marL="958827" indent="-234945" algn="l">
              <a:lnSpc>
                <a:spcPct val="90000"/>
              </a:lnSpc>
              <a:buFont typeface="Georgia" panose="02040502050405020303" pitchFamily="18" charset="0"/>
              <a:buChar char="–"/>
              <a:defRPr sz="1600">
                <a:solidFill>
                  <a:schemeClr val="tx1"/>
                </a:solidFill>
                <a:latin typeface="Georgia"/>
                <a:cs typeface="Georgia"/>
              </a:defRPr>
            </a:lvl4pPr>
            <a:lvl5pPr marL="143996" indent="-380990" algn="l">
              <a:buFont typeface="Arial"/>
              <a:buChar char="•"/>
              <a:defRPr sz="1900">
                <a:solidFill>
                  <a:schemeClr val="tx1"/>
                </a:solidFill>
                <a:latin typeface="Georgia"/>
                <a:cs typeface="Georgia"/>
              </a:defRPr>
            </a:lvl5pPr>
          </a:lstStyle>
          <a:p>
            <a:pPr lvl="0"/>
            <a:r>
              <a:rPr lang="fi-FI"/>
              <a:t>Muokkaa tekstin perustyylejä napsauttamalla</a:t>
            </a:r>
          </a:p>
          <a:p>
            <a:pPr lvl="1"/>
            <a:r>
              <a:rPr lang="fi-FI"/>
              <a:t>toinen taso</a:t>
            </a:r>
          </a:p>
          <a:p>
            <a:pPr lvl="2"/>
            <a:r>
              <a:rPr lang="fi-FI"/>
              <a:t>kolmas taso</a:t>
            </a:r>
          </a:p>
          <a:p>
            <a:pPr lvl="3"/>
            <a:r>
              <a:rPr lang="fi-FI"/>
              <a:t>neljäs taso</a:t>
            </a:r>
          </a:p>
        </p:txBody>
      </p:sp>
      <p:pic>
        <p:nvPicPr>
          <p:cNvPr id="5" name="Picture 4" descr="SITRA_BLACK.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00523" y="6360001"/>
            <a:ext cx="1103445" cy="214724"/>
          </a:xfrm>
          <a:prstGeom prst="rect">
            <a:avLst/>
          </a:prstGeom>
        </p:spPr>
      </p:pic>
    </p:spTree>
    <p:extLst>
      <p:ext uri="{BB962C8B-B14F-4D97-AF65-F5344CB8AC3E}">
        <p14:creationId xmlns:p14="http://schemas.microsoft.com/office/powerpoint/2010/main" val="3396725333"/>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userDrawn="1">
  <p:cSld name="Musta tekstisivu">
    <p:spTree>
      <p:nvGrpSpPr>
        <p:cNvPr id="1" name=""/>
        <p:cNvGrpSpPr/>
        <p:nvPr/>
      </p:nvGrpSpPr>
      <p:grpSpPr>
        <a:xfrm>
          <a:off x="0" y="0"/>
          <a:ext cx="0" cy="0"/>
          <a:chOff x="0" y="0"/>
          <a:chExt cx="0" cy="0"/>
        </a:xfrm>
      </p:grpSpPr>
      <p:sp>
        <p:nvSpPr>
          <p:cNvPr id="7" name="Rectangle 6"/>
          <p:cNvSpPr/>
          <p:nvPr userDrawn="1"/>
        </p:nvSpPr>
        <p:spPr>
          <a:xfrm>
            <a:off x="0" y="0"/>
            <a:ext cx="12192000" cy="6864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itle 1"/>
          <p:cNvSpPr>
            <a:spLocks noGrp="1"/>
          </p:cNvSpPr>
          <p:nvPr>
            <p:ph type="title"/>
          </p:nvPr>
        </p:nvSpPr>
        <p:spPr>
          <a:xfrm>
            <a:off x="719402" y="356659"/>
            <a:ext cx="10849207" cy="1152128"/>
          </a:xfrm>
        </p:spPr>
        <p:txBody>
          <a:bodyPr/>
          <a:lstStyle>
            <a:lvl1pPr algn="l">
              <a:defRPr sz="3200">
                <a:solidFill>
                  <a:schemeClr val="bg1"/>
                </a:solidFill>
              </a:defRPr>
            </a:lvl1pPr>
          </a:lstStyle>
          <a:p>
            <a:r>
              <a:rPr lang="fi-FI"/>
              <a:t>Muokkaa ots. perustyyl. napsautt.</a:t>
            </a:r>
            <a:endParaRPr lang="en-US"/>
          </a:p>
        </p:txBody>
      </p:sp>
      <p:sp>
        <p:nvSpPr>
          <p:cNvPr id="8" name="Text Placeholder 11"/>
          <p:cNvSpPr>
            <a:spLocks noGrp="1"/>
          </p:cNvSpPr>
          <p:nvPr>
            <p:ph type="body" sz="quarter" idx="20"/>
          </p:nvPr>
        </p:nvSpPr>
        <p:spPr>
          <a:xfrm>
            <a:off x="719403" y="1700808"/>
            <a:ext cx="10849205" cy="4320480"/>
          </a:xfrm>
        </p:spPr>
        <p:txBody>
          <a:bodyPr/>
          <a:lstStyle>
            <a:lvl1pPr marL="239178" marR="0" indent="-239178" algn="l" defTabSz="609585" rtl="0" eaLnBrk="1" fontAlgn="auto" latinLnBrk="0" hangingPunct="1">
              <a:lnSpc>
                <a:spcPct val="90000"/>
              </a:lnSpc>
              <a:spcBef>
                <a:spcPct val="20000"/>
              </a:spcBef>
              <a:spcAft>
                <a:spcPts val="0"/>
              </a:spcAft>
              <a:buClrTx/>
              <a:buSzTx/>
              <a:buFont typeface="Lucida Grande"/>
              <a:buChar char="-"/>
              <a:tabLst/>
              <a:defRPr sz="2100">
                <a:solidFill>
                  <a:schemeClr val="bg1"/>
                </a:solidFill>
                <a:latin typeface="Georgia"/>
                <a:cs typeface="Georgia"/>
              </a:defRPr>
            </a:lvl1pPr>
            <a:lvl2pPr marL="476239" indent="-237061" algn="l">
              <a:lnSpc>
                <a:spcPct val="90000"/>
              </a:lnSpc>
              <a:spcBef>
                <a:spcPts val="800"/>
              </a:spcBef>
              <a:buFont typeface="Georgia" panose="02040502050405020303" pitchFamily="18" charset="0"/>
              <a:buChar char="–"/>
              <a:defRPr sz="1900">
                <a:solidFill>
                  <a:schemeClr val="bg1"/>
                </a:solidFill>
                <a:latin typeface="Georgia"/>
                <a:cs typeface="Georgia"/>
              </a:defRPr>
            </a:lvl2pPr>
            <a:lvl3pPr marL="717533" indent="-228594" algn="l">
              <a:lnSpc>
                <a:spcPct val="90000"/>
              </a:lnSpc>
              <a:spcBef>
                <a:spcPts val="800"/>
              </a:spcBef>
              <a:buFont typeface="Georgia" panose="02040502050405020303" pitchFamily="18" charset="0"/>
              <a:buChar char="–"/>
              <a:defRPr sz="1600">
                <a:solidFill>
                  <a:schemeClr val="bg1"/>
                </a:solidFill>
                <a:latin typeface="Georgia"/>
                <a:cs typeface="Georgia"/>
              </a:defRPr>
            </a:lvl3pPr>
            <a:lvl4pPr marL="958827" indent="-228594" algn="l">
              <a:lnSpc>
                <a:spcPct val="90000"/>
              </a:lnSpc>
              <a:buFont typeface="Georgia" panose="02040502050405020303" pitchFamily="18" charset="0"/>
              <a:buChar char="–"/>
              <a:defRPr sz="1600">
                <a:solidFill>
                  <a:schemeClr val="bg1"/>
                </a:solidFill>
                <a:latin typeface="Georgia"/>
                <a:cs typeface="Georgia"/>
              </a:defRPr>
            </a:lvl4pPr>
            <a:lvl5pPr marL="143996" indent="-380990" algn="l">
              <a:buFont typeface="Arial"/>
              <a:buChar char="•"/>
              <a:defRPr sz="1900">
                <a:solidFill>
                  <a:schemeClr val="tx1"/>
                </a:solidFill>
                <a:latin typeface="Georgia"/>
                <a:cs typeface="Georgia"/>
              </a:defRPr>
            </a:lvl5pPr>
          </a:lstStyle>
          <a:p>
            <a:pPr lvl="0"/>
            <a:r>
              <a:rPr lang="fi-FI"/>
              <a:t>Muokkaa tekstin perustyylejä napsauttamalla</a:t>
            </a:r>
          </a:p>
          <a:p>
            <a:pPr lvl="1"/>
            <a:r>
              <a:rPr lang="fi-FI"/>
              <a:t>toinen taso</a:t>
            </a:r>
          </a:p>
          <a:p>
            <a:pPr lvl="2"/>
            <a:r>
              <a:rPr lang="fi-FI"/>
              <a:t>kolmas taso</a:t>
            </a:r>
          </a:p>
          <a:p>
            <a:pPr lvl="3"/>
            <a:r>
              <a:rPr lang="fi-FI"/>
              <a:t>neljäs taso</a:t>
            </a:r>
          </a:p>
        </p:txBody>
      </p:sp>
      <p:pic>
        <p:nvPicPr>
          <p:cNvPr id="10" name="Picture 9" descr="SITRA_WHITE.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00000" y="6360000"/>
            <a:ext cx="1110000" cy="216000"/>
          </a:xfrm>
          <a:prstGeom prst="rect">
            <a:avLst/>
          </a:prstGeom>
        </p:spPr>
      </p:pic>
    </p:spTree>
    <p:extLst>
      <p:ext uri="{BB962C8B-B14F-4D97-AF65-F5344CB8AC3E}">
        <p14:creationId xmlns:p14="http://schemas.microsoft.com/office/powerpoint/2010/main" val="1770603498"/>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userDrawn="1">
  <p:cSld name="kuvaotsikko tulevaisuus vaalea vasen">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B29D1CE-82CA-EB46-B6CB-E493D3FAED7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73600" y="6490800"/>
            <a:ext cx="962517" cy="181154"/>
          </a:xfrm>
          <a:prstGeom prst="rect">
            <a:avLst/>
          </a:prstGeom>
        </p:spPr>
      </p:pic>
      <p:sp>
        <p:nvSpPr>
          <p:cNvPr id="6" name="Title 1">
            <a:extLst>
              <a:ext uri="{FF2B5EF4-FFF2-40B4-BE49-F238E27FC236}">
                <a16:creationId xmlns:a16="http://schemas.microsoft.com/office/drawing/2014/main" id="{8F747C22-ACFC-6443-ADB2-6B11DC6F2879}"/>
              </a:ext>
            </a:extLst>
          </p:cNvPr>
          <p:cNvSpPr>
            <a:spLocks noGrp="1"/>
          </p:cNvSpPr>
          <p:nvPr>
            <p:ph type="title" hasCustomPrompt="1"/>
          </p:nvPr>
        </p:nvSpPr>
        <p:spPr>
          <a:xfrm>
            <a:off x="5375275" y="1508761"/>
            <a:ext cx="5761037" cy="1920240"/>
          </a:xfrm>
          <a:prstGeom prst="rect">
            <a:avLst/>
          </a:prstGeom>
        </p:spPr>
        <p:txBody>
          <a:bodyPr anchor="b"/>
          <a:lstStyle>
            <a:lvl1pPr algn="l">
              <a:lnSpc>
                <a:spcPct val="90000"/>
              </a:lnSpc>
              <a:defRPr sz="5400">
                <a:solidFill>
                  <a:schemeClr val="tx1"/>
                </a:solidFill>
              </a:defRPr>
            </a:lvl1pPr>
          </a:lstStyle>
          <a:p>
            <a:r>
              <a:rPr lang="fi-FI" dirty="0"/>
              <a:t>Otsikko kuvallinen oikea</a:t>
            </a:r>
            <a:endParaRPr lang="en-US" dirty="0"/>
          </a:p>
        </p:txBody>
      </p:sp>
      <p:sp>
        <p:nvSpPr>
          <p:cNvPr id="7" name="Text Placeholder 3">
            <a:extLst>
              <a:ext uri="{FF2B5EF4-FFF2-40B4-BE49-F238E27FC236}">
                <a16:creationId xmlns:a16="http://schemas.microsoft.com/office/drawing/2014/main" id="{BECB3038-49B4-004B-B993-7B487852FE44}"/>
              </a:ext>
            </a:extLst>
          </p:cNvPr>
          <p:cNvSpPr>
            <a:spLocks noGrp="1"/>
          </p:cNvSpPr>
          <p:nvPr>
            <p:ph type="body" sz="quarter" idx="14"/>
          </p:nvPr>
        </p:nvSpPr>
        <p:spPr>
          <a:xfrm>
            <a:off x="5375275" y="3669241"/>
            <a:ext cx="5761037" cy="480484"/>
          </a:xfrm>
          <a:prstGeom prst="rect">
            <a:avLst/>
          </a:prstGeom>
        </p:spPr>
        <p:txBody>
          <a:bodyPr/>
          <a:lstStyle>
            <a:lvl1pPr marL="0" indent="0" algn="l">
              <a:buNone/>
              <a:defRPr>
                <a:solidFill>
                  <a:schemeClr val="tx1"/>
                </a:solidFill>
              </a:defRPr>
            </a:lvl1pPr>
            <a:lvl2pPr algn="l">
              <a:defRPr/>
            </a:lvl2pPr>
            <a:lvl3pPr algn="l">
              <a:defRPr/>
            </a:lvl3pPr>
            <a:lvl4pPr algn="l">
              <a:defRPr/>
            </a:lvl4pPr>
            <a:lvl5pPr algn="l">
              <a:defRPr/>
            </a:lvl5pPr>
          </a:lstStyle>
          <a:p>
            <a:pPr lvl="0"/>
            <a:r>
              <a:rPr lang="fi-FI" dirty="0"/>
              <a:t>Muokkaa tekstin perustyylejä napsauttamalla</a:t>
            </a:r>
          </a:p>
        </p:txBody>
      </p:sp>
      <p:sp>
        <p:nvSpPr>
          <p:cNvPr id="9" name="Text Placeholder 3">
            <a:extLst>
              <a:ext uri="{FF2B5EF4-FFF2-40B4-BE49-F238E27FC236}">
                <a16:creationId xmlns:a16="http://schemas.microsoft.com/office/drawing/2014/main" id="{A1331ACB-46F7-824E-8ABE-5A6FB6D0014A}"/>
              </a:ext>
            </a:extLst>
          </p:cNvPr>
          <p:cNvSpPr>
            <a:spLocks noGrp="1"/>
          </p:cNvSpPr>
          <p:nvPr>
            <p:ph type="body" sz="quarter" idx="15" hasCustomPrompt="1"/>
          </p:nvPr>
        </p:nvSpPr>
        <p:spPr>
          <a:xfrm>
            <a:off x="155575" y="6321168"/>
            <a:ext cx="1439465" cy="337063"/>
          </a:xfrm>
          <a:prstGeom prst="rect">
            <a:avLst/>
          </a:prstGeom>
        </p:spPr>
        <p:txBody>
          <a:bodyPr anchor="b"/>
          <a:lstStyle>
            <a:lvl1pPr marL="0" indent="0" algn="l">
              <a:buNone/>
              <a:defRPr sz="1800">
                <a:solidFill>
                  <a:schemeClr val="tx1"/>
                </a:solidFill>
              </a:defRPr>
            </a:lvl1pPr>
            <a:lvl2pPr algn="l">
              <a:defRPr/>
            </a:lvl2pPr>
            <a:lvl3pPr algn="l">
              <a:defRPr/>
            </a:lvl3pPr>
            <a:lvl4pPr algn="l">
              <a:defRPr/>
            </a:lvl4pPr>
            <a:lvl5pPr algn="l">
              <a:defRPr/>
            </a:lvl5pPr>
          </a:lstStyle>
          <a:p>
            <a:pPr lvl="0"/>
            <a:r>
              <a:rPr lang="fi-FI"/>
              <a:t>pvm</a:t>
            </a:r>
          </a:p>
        </p:txBody>
      </p:sp>
      <p:sp>
        <p:nvSpPr>
          <p:cNvPr id="2" name="Dian numeron paikkamerkki 1">
            <a:extLst>
              <a:ext uri="{FF2B5EF4-FFF2-40B4-BE49-F238E27FC236}">
                <a16:creationId xmlns:a16="http://schemas.microsoft.com/office/drawing/2014/main" id="{9EF2B599-884D-4599-8975-A9560AE77CFE}"/>
              </a:ext>
            </a:extLst>
          </p:cNvPr>
          <p:cNvSpPr>
            <a:spLocks noGrp="1"/>
          </p:cNvSpPr>
          <p:nvPr>
            <p:ph type="sldNum" sz="quarter" idx="16"/>
          </p:nvPr>
        </p:nvSpPr>
        <p:spPr>
          <a:xfrm>
            <a:off x="4724400" y="6356350"/>
            <a:ext cx="2743200" cy="365125"/>
          </a:xfrm>
          <a:prstGeom prst="rect">
            <a:avLst/>
          </a:prstGeom>
        </p:spPr>
        <p:txBody>
          <a:bodyPr/>
          <a:lstStyle>
            <a:lvl1pPr>
              <a:defRPr sz="1200">
                <a:latin typeface="+mn-lt"/>
              </a:defRPr>
            </a:lvl1pPr>
          </a:lstStyle>
          <a:p>
            <a:pPr algn="ctr"/>
            <a:fld id="{3E078C10-ABC5-4EF7-9B5E-599CE2B16BF5}" type="slidenum">
              <a:rPr lang="LID4096" smtClean="0"/>
              <a:pPr algn="ctr"/>
              <a:t>‹#›</a:t>
            </a:fld>
            <a:endParaRPr lang="LID4096" dirty="0"/>
          </a:p>
        </p:txBody>
      </p:sp>
      <p:pic>
        <p:nvPicPr>
          <p:cNvPr id="11" name="Picture 10">
            <a:extLst>
              <a:ext uri="{FF2B5EF4-FFF2-40B4-BE49-F238E27FC236}">
                <a16:creationId xmlns:a16="http://schemas.microsoft.com/office/drawing/2014/main" id="{2BD64B64-DB71-AC3A-F7D5-D567423B4F1C}"/>
              </a:ext>
            </a:extLst>
          </p:cNvPr>
          <p:cNvPicPr>
            <a:picLocks noChangeAspect="1"/>
          </p:cNvPicPr>
          <p:nvPr userDrawn="1"/>
        </p:nvPicPr>
        <p:blipFill>
          <a:blip r:embed="rId3"/>
          <a:stretch>
            <a:fillRect/>
          </a:stretch>
        </p:blipFill>
        <p:spPr>
          <a:xfrm>
            <a:off x="-5953" y="1137616"/>
            <a:ext cx="5339024" cy="5720383"/>
          </a:xfrm>
          <a:prstGeom prst="rect">
            <a:avLst/>
          </a:prstGeom>
        </p:spPr>
      </p:pic>
    </p:spTree>
    <p:extLst>
      <p:ext uri="{BB962C8B-B14F-4D97-AF65-F5344CB8AC3E}">
        <p14:creationId xmlns:p14="http://schemas.microsoft.com/office/powerpoint/2010/main" val="1774819667"/>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userDrawn="1">
  <p:cSld name="kuvaotsikko kiertotaloussuomi vaalea oikea">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F747C22-ACFC-6443-ADB2-6B11DC6F2879}"/>
              </a:ext>
            </a:extLst>
          </p:cNvPr>
          <p:cNvSpPr>
            <a:spLocks noGrp="1"/>
          </p:cNvSpPr>
          <p:nvPr>
            <p:ph type="title" hasCustomPrompt="1"/>
          </p:nvPr>
        </p:nvSpPr>
        <p:spPr>
          <a:xfrm>
            <a:off x="1063650" y="1508761"/>
            <a:ext cx="5761037" cy="1920240"/>
          </a:xfrm>
          <a:prstGeom prst="rect">
            <a:avLst/>
          </a:prstGeom>
        </p:spPr>
        <p:txBody>
          <a:bodyPr anchor="b"/>
          <a:lstStyle>
            <a:lvl1pPr algn="l">
              <a:lnSpc>
                <a:spcPct val="90000"/>
              </a:lnSpc>
              <a:defRPr sz="5400">
                <a:solidFill>
                  <a:schemeClr val="tx1"/>
                </a:solidFill>
              </a:defRPr>
            </a:lvl1pPr>
          </a:lstStyle>
          <a:p>
            <a:r>
              <a:rPr lang="fi-FI"/>
              <a:t>Otsikko kuvallinen vasen</a:t>
            </a:r>
            <a:endParaRPr lang="en-US"/>
          </a:p>
        </p:txBody>
      </p:sp>
      <p:sp>
        <p:nvSpPr>
          <p:cNvPr id="7" name="Text Placeholder 3">
            <a:extLst>
              <a:ext uri="{FF2B5EF4-FFF2-40B4-BE49-F238E27FC236}">
                <a16:creationId xmlns:a16="http://schemas.microsoft.com/office/drawing/2014/main" id="{BECB3038-49B4-004B-B993-7B487852FE44}"/>
              </a:ext>
            </a:extLst>
          </p:cNvPr>
          <p:cNvSpPr>
            <a:spLocks noGrp="1"/>
          </p:cNvSpPr>
          <p:nvPr>
            <p:ph type="body" sz="quarter" idx="14"/>
          </p:nvPr>
        </p:nvSpPr>
        <p:spPr>
          <a:xfrm>
            <a:off x="1063650" y="3669241"/>
            <a:ext cx="5761037" cy="480484"/>
          </a:xfrm>
          <a:prstGeom prst="rect">
            <a:avLst/>
          </a:prstGeom>
        </p:spPr>
        <p:txBody>
          <a:bodyPr/>
          <a:lstStyle>
            <a:lvl1pPr marL="0" indent="0" algn="l">
              <a:buNone/>
              <a:defRPr>
                <a:solidFill>
                  <a:schemeClr val="tx1"/>
                </a:solidFill>
              </a:defRPr>
            </a:lvl1pPr>
            <a:lvl2pPr algn="l">
              <a:defRPr/>
            </a:lvl2pPr>
            <a:lvl3pPr algn="l">
              <a:defRPr/>
            </a:lvl3pPr>
            <a:lvl4pPr algn="l">
              <a:defRPr/>
            </a:lvl4pPr>
            <a:lvl5pPr algn="l">
              <a:defRPr/>
            </a:lvl5pPr>
          </a:lstStyle>
          <a:p>
            <a:pPr lvl="0"/>
            <a:r>
              <a:rPr lang="fi-FI"/>
              <a:t>Muokkaa tekstin perustyylejä napsauttamalla</a:t>
            </a:r>
          </a:p>
        </p:txBody>
      </p:sp>
      <p:sp>
        <p:nvSpPr>
          <p:cNvPr id="9" name="Text Placeholder 3">
            <a:extLst>
              <a:ext uri="{FF2B5EF4-FFF2-40B4-BE49-F238E27FC236}">
                <a16:creationId xmlns:a16="http://schemas.microsoft.com/office/drawing/2014/main" id="{A1331ACB-46F7-824E-8ABE-5A6FB6D0014A}"/>
              </a:ext>
            </a:extLst>
          </p:cNvPr>
          <p:cNvSpPr>
            <a:spLocks noGrp="1"/>
          </p:cNvSpPr>
          <p:nvPr>
            <p:ph type="body" sz="quarter" idx="15" hasCustomPrompt="1"/>
          </p:nvPr>
        </p:nvSpPr>
        <p:spPr>
          <a:xfrm>
            <a:off x="155575" y="6321168"/>
            <a:ext cx="1439465" cy="337063"/>
          </a:xfrm>
          <a:prstGeom prst="rect">
            <a:avLst/>
          </a:prstGeom>
        </p:spPr>
        <p:txBody>
          <a:bodyPr anchor="b"/>
          <a:lstStyle>
            <a:lvl1pPr marL="0" indent="0" algn="l">
              <a:buNone/>
              <a:defRPr sz="1800">
                <a:solidFill>
                  <a:schemeClr val="tx1"/>
                </a:solidFill>
              </a:defRPr>
            </a:lvl1pPr>
            <a:lvl2pPr algn="l">
              <a:defRPr/>
            </a:lvl2pPr>
            <a:lvl3pPr algn="l">
              <a:defRPr/>
            </a:lvl3pPr>
            <a:lvl4pPr algn="l">
              <a:defRPr/>
            </a:lvl4pPr>
            <a:lvl5pPr algn="l">
              <a:defRPr/>
            </a:lvl5pPr>
          </a:lstStyle>
          <a:p>
            <a:pPr lvl="0"/>
            <a:r>
              <a:rPr lang="fi-FI"/>
              <a:t>pvm</a:t>
            </a:r>
          </a:p>
        </p:txBody>
      </p:sp>
      <p:pic>
        <p:nvPicPr>
          <p:cNvPr id="11" name="Picture 10">
            <a:extLst>
              <a:ext uri="{FF2B5EF4-FFF2-40B4-BE49-F238E27FC236}">
                <a16:creationId xmlns:a16="http://schemas.microsoft.com/office/drawing/2014/main" id="{1C0B1D71-CCDA-38C4-85C9-EDE2B8B0ADC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73600" y="6490800"/>
            <a:ext cx="962517" cy="181154"/>
          </a:xfrm>
          <a:prstGeom prst="rect">
            <a:avLst/>
          </a:prstGeom>
        </p:spPr>
      </p:pic>
    </p:spTree>
    <p:extLst>
      <p:ext uri="{BB962C8B-B14F-4D97-AF65-F5344CB8AC3E}">
        <p14:creationId xmlns:p14="http://schemas.microsoft.com/office/powerpoint/2010/main" val="3194654000"/>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userDrawn="1">
  <p:cSld name="VP (vaalea pohja)">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859A811-D685-6F4A-AEF4-7D78E6B5111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73600" y="6490800"/>
            <a:ext cx="962517" cy="181154"/>
          </a:xfrm>
          <a:prstGeom prst="rect">
            <a:avLst/>
          </a:prstGeom>
        </p:spPr>
      </p:pic>
    </p:spTree>
    <p:extLst>
      <p:ext uri="{BB962C8B-B14F-4D97-AF65-F5344CB8AC3E}">
        <p14:creationId xmlns:p14="http://schemas.microsoft.com/office/powerpoint/2010/main" val="2282700419"/>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userDrawn="1">
  <p:cSld name="TP (tumma pohja)">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740DC61-7EEF-9645-9B9C-3EEE1AD26D2C}"/>
              </a:ext>
            </a:extLst>
          </p:cNvPr>
          <p:cNvPicPr>
            <a:picLocks noChangeAspect="1"/>
          </p:cNvPicPr>
          <p:nvPr userDrawn="1"/>
        </p:nvPicPr>
        <p:blipFill>
          <a:blip r:embed="rId2"/>
          <a:stretch>
            <a:fillRect/>
          </a:stretch>
        </p:blipFill>
        <p:spPr>
          <a:xfrm>
            <a:off x="11073600" y="6490800"/>
            <a:ext cx="961200" cy="181192"/>
          </a:xfrm>
          <a:prstGeom prst="rect">
            <a:avLst/>
          </a:prstGeom>
        </p:spPr>
      </p:pic>
    </p:spTree>
    <p:extLst>
      <p:ext uri="{BB962C8B-B14F-4D97-AF65-F5344CB8AC3E}">
        <p14:creationId xmlns:p14="http://schemas.microsoft.com/office/powerpoint/2010/main" val="4092168620"/>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userDrawn="1">
  <p:cSld name="iso otsikko + VP">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B29D1CE-82CA-EB46-B6CB-E493D3FAED7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73600" y="6490800"/>
            <a:ext cx="962517" cy="181154"/>
          </a:xfrm>
          <a:prstGeom prst="rect">
            <a:avLst/>
          </a:prstGeom>
        </p:spPr>
      </p:pic>
      <p:sp>
        <p:nvSpPr>
          <p:cNvPr id="6" name="Title 1">
            <a:extLst>
              <a:ext uri="{FF2B5EF4-FFF2-40B4-BE49-F238E27FC236}">
                <a16:creationId xmlns:a16="http://schemas.microsoft.com/office/drawing/2014/main" id="{8F747C22-ACFC-6443-ADB2-6B11DC6F2879}"/>
              </a:ext>
            </a:extLst>
          </p:cNvPr>
          <p:cNvSpPr>
            <a:spLocks noGrp="1"/>
          </p:cNvSpPr>
          <p:nvPr>
            <p:ph type="title" hasCustomPrompt="1"/>
          </p:nvPr>
        </p:nvSpPr>
        <p:spPr>
          <a:xfrm>
            <a:off x="1055688" y="549274"/>
            <a:ext cx="10080626" cy="5759451"/>
          </a:xfrm>
          <a:prstGeom prst="rect">
            <a:avLst/>
          </a:prstGeom>
        </p:spPr>
        <p:txBody>
          <a:bodyPr wrap="square" lIns="0" tIns="0" rIns="0" bIns="0" anchor="ctr">
            <a:normAutofit/>
          </a:bodyPr>
          <a:lstStyle>
            <a:lvl1pPr algn="ctr">
              <a:lnSpc>
                <a:spcPct val="90000"/>
              </a:lnSpc>
              <a:defRPr sz="8000">
                <a:solidFill>
                  <a:schemeClr val="tx1"/>
                </a:solidFill>
              </a:defRPr>
            </a:lvl1pPr>
          </a:lstStyle>
          <a:p>
            <a:r>
              <a:rPr lang="fi-FI"/>
              <a:t>Iso otsikko + VP</a:t>
            </a:r>
            <a:endParaRPr lang="en-US"/>
          </a:p>
        </p:txBody>
      </p:sp>
      <p:sp>
        <p:nvSpPr>
          <p:cNvPr id="9" name="Text Placeholder 3">
            <a:extLst>
              <a:ext uri="{FF2B5EF4-FFF2-40B4-BE49-F238E27FC236}">
                <a16:creationId xmlns:a16="http://schemas.microsoft.com/office/drawing/2014/main" id="{A1331ACB-46F7-824E-8ABE-5A6FB6D0014A}"/>
              </a:ext>
            </a:extLst>
          </p:cNvPr>
          <p:cNvSpPr>
            <a:spLocks noGrp="1"/>
          </p:cNvSpPr>
          <p:nvPr>
            <p:ph type="body" sz="quarter" idx="15" hasCustomPrompt="1"/>
          </p:nvPr>
        </p:nvSpPr>
        <p:spPr>
          <a:xfrm>
            <a:off x="155575" y="6321168"/>
            <a:ext cx="1439465" cy="337063"/>
          </a:xfrm>
          <a:prstGeom prst="rect">
            <a:avLst/>
          </a:prstGeom>
        </p:spPr>
        <p:txBody>
          <a:bodyPr anchor="b"/>
          <a:lstStyle>
            <a:lvl1pPr marL="0" indent="0" algn="l">
              <a:buNone/>
              <a:defRPr sz="1800">
                <a:solidFill>
                  <a:schemeClr val="tx1"/>
                </a:solidFill>
              </a:defRPr>
            </a:lvl1pPr>
            <a:lvl2pPr algn="l">
              <a:defRPr/>
            </a:lvl2pPr>
            <a:lvl3pPr algn="l">
              <a:defRPr/>
            </a:lvl3pPr>
            <a:lvl4pPr algn="l">
              <a:defRPr/>
            </a:lvl4pPr>
            <a:lvl5pPr algn="l">
              <a:defRPr/>
            </a:lvl5pPr>
          </a:lstStyle>
          <a:p>
            <a:pPr lvl="0"/>
            <a:r>
              <a:rPr lang="fi-FI"/>
              <a:t>pvm</a:t>
            </a:r>
          </a:p>
        </p:txBody>
      </p:sp>
    </p:spTree>
    <p:extLst>
      <p:ext uri="{BB962C8B-B14F-4D97-AF65-F5344CB8AC3E}">
        <p14:creationId xmlns:p14="http://schemas.microsoft.com/office/powerpoint/2010/main" val="2182032072"/>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userDrawn="1">
  <p:cSld name="iso otsikko + TP">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740DC61-7EEF-9645-9B9C-3EEE1AD26D2C}"/>
              </a:ext>
            </a:extLst>
          </p:cNvPr>
          <p:cNvPicPr>
            <a:picLocks noChangeAspect="1"/>
          </p:cNvPicPr>
          <p:nvPr userDrawn="1"/>
        </p:nvPicPr>
        <p:blipFill>
          <a:blip r:embed="rId2"/>
          <a:stretch>
            <a:fillRect/>
          </a:stretch>
        </p:blipFill>
        <p:spPr>
          <a:xfrm>
            <a:off x="11073600" y="6490800"/>
            <a:ext cx="961200" cy="181192"/>
          </a:xfrm>
          <a:prstGeom prst="rect">
            <a:avLst/>
          </a:prstGeom>
        </p:spPr>
      </p:pic>
      <p:sp>
        <p:nvSpPr>
          <p:cNvPr id="6" name="Text Placeholder 3">
            <a:extLst>
              <a:ext uri="{FF2B5EF4-FFF2-40B4-BE49-F238E27FC236}">
                <a16:creationId xmlns:a16="http://schemas.microsoft.com/office/drawing/2014/main" id="{ACF2E1BD-1EBD-D043-8547-BA8227972EB6}"/>
              </a:ext>
            </a:extLst>
          </p:cNvPr>
          <p:cNvSpPr>
            <a:spLocks noGrp="1"/>
          </p:cNvSpPr>
          <p:nvPr>
            <p:ph type="body" sz="quarter" idx="15" hasCustomPrompt="1"/>
          </p:nvPr>
        </p:nvSpPr>
        <p:spPr>
          <a:xfrm>
            <a:off x="155575" y="6321168"/>
            <a:ext cx="1439465" cy="337063"/>
          </a:xfrm>
          <a:prstGeom prst="rect">
            <a:avLst/>
          </a:prstGeom>
        </p:spPr>
        <p:txBody>
          <a:bodyPr anchor="b"/>
          <a:lstStyle>
            <a:lvl1pPr marL="0" indent="0" algn="l">
              <a:buNone/>
              <a:defRPr sz="1800">
                <a:solidFill>
                  <a:schemeClr val="bg1"/>
                </a:solidFill>
              </a:defRPr>
            </a:lvl1pPr>
            <a:lvl2pPr algn="l">
              <a:defRPr/>
            </a:lvl2pPr>
            <a:lvl3pPr algn="l">
              <a:defRPr/>
            </a:lvl3pPr>
            <a:lvl4pPr algn="l">
              <a:defRPr/>
            </a:lvl4pPr>
            <a:lvl5pPr algn="l">
              <a:defRPr/>
            </a:lvl5pPr>
          </a:lstStyle>
          <a:p>
            <a:pPr lvl="0"/>
            <a:r>
              <a:rPr lang="fi-FI"/>
              <a:t>pvm</a:t>
            </a:r>
          </a:p>
        </p:txBody>
      </p:sp>
      <p:sp>
        <p:nvSpPr>
          <p:cNvPr id="8" name="Title 1">
            <a:extLst>
              <a:ext uri="{FF2B5EF4-FFF2-40B4-BE49-F238E27FC236}">
                <a16:creationId xmlns:a16="http://schemas.microsoft.com/office/drawing/2014/main" id="{6E19239D-E354-5F42-AE45-A180ED08417A}"/>
              </a:ext>
            </a:extLst>
          </p:cNvPr>
          <p:cNvSpPr>
            <a:spLocks noGrp="1"/>
          </p:cNvSpPr>
          <p:nvPr>
            <p:ph type="title" hasCustomPrompt="1"/>
          </p:nvPr>
        </p:nvSpPr>
        <p:spPr>
          <a:xfrm>
            <a:off x="1055688" y="549274"/>
            <a:ext cx="10080626" cy="5759451"/>
          </a:xfrm>
          <a:prstGeom prst="rect">
            <a:avLst/>
          </a:prstGeom>
        </p:spPr>
        <p:txBody>
          <a:bodyPr wrap="square" lIns="0" tIns="0" rIns="0" bIns="0" anchor="ctr">
            <a:normAutofit/>
          </a:bodyPr>
          <a:lstStyle>
            <a:lvl1pPr algn="ctr">
              <a:lnSpc>
                <a:spcPct val="90000"/>
              </a:lnSpc>
              <a:defRPr sz="8000">
                <a:solidFill>
                  <a:schemeClr val="bg1"/>
                </a:solidFill>
              </a:defRPr>
            </a:lvl1pPr>
          </a:lstStyle>
          <a:p>
            <a:r>
              <a:rPr lang="fi-FI"/>
              <a:t>Iso otsikko + TP</a:t>
            </a:r>
            <a:endParaRPr lang="en-US"/>
          </a:p>
        </p:txBody>
      </p:sp>
    </p:spTree>
    <p:extLst>
      <p:ext uri="{BB962C8B-B14F-4D97-AF65-F5344CB8AC3E}">
        <p14:creationId xmlns:p14="http://schemas.microsoft.com/office/powerpoint/2010/main" val="35903938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fifti-fifti (musta lukittu)">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7FBD2C0-8EAE-6F49-80B2-BFD76295107D}"/>
              </a:ext>
            </a:extLst>
          </p:cNvPr>
          <p:cNvSpPr/>
          <p:nvPr userDrawn="1"/>
        </p:nvSpPr>
        <p:spPr>
          <a:xfrm>
            <a:off x="0" y="0"/>
            <a:ext cx="6096000" cy="685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8" name="Tekstin paikkamerkki 6"/>
          <p:cNvSpPr>
            <a:spLocks noGrp="1"/>
          </p:cNvSpPr>
          <p:nvPr>
            <p:ph type="body" sz="quarter" idx="11" hasCustomPrompt="1"/>
          </p:nvPr>
        </p:nvSpPr>
        <p:spPr>
          <a:xfrm>
            <a:off x="515938" y="548680"/>
            <a:ext cx="4859337" cy="1440458"/>
          </a:xfrm>
          <a:prstGeom prst="rect">
            <a:avLst/>
          </a:prstGeom>
        </p:spPr>
        <p:txBody>
          <a:bodyPr/>
          <a:lstStyle>
            <a:lvl1pPr marL="0" indent="0" algn="l">
              <a:lnSpc>
                <a:spcPct val="100000"/>
              </a:lnSpc>
              <a:spcBef>
                <a:spcPts val="0"/>
              </a:spcBef>
              <a:buFont typeface="Arial"/>
              <a:buNone/>
              <a:defRPr sz="2800" b="1">
                <a:solidFill>
                  <a:schemeClr val="bg1"/>
                </a:solidFill>
                <a:latin typeface="Arial Black"/>
                <a:cs typeface="Arial Black"/>
              </a:defRPr>
            </a:lvl1pPr>
            <a:lvl2pPr marL="380990" indent="-380990">
              <a:buFont typeface="Arial" panose="020B0604020202020204" pitchFamily="34" charset="0"/>
              <a:buChar char="•"/>
              <a:defRPr/>
            </a:lvl2pPr>
            <a:lvl3pPr marL="0" indent="0" algn="l">
              <a:spcBef>
                <a:spcPts val="0"/>
              </a:spcBef>
              <a:buFont typeface="Arial"/>
              <a:buNone/>
              <a:defRPr sz="2133"/>
            </a:lvl3pPr>
            <a:lvl4pPr marL="0" indent="0" algn="l">
              <a:spcBef>
                <a:spcPts val="0"/>
              </a:spcBef>
              <a:buFont typeface="Arial"/>
              <a:buNone/>
              <a:defRPr sz="2133"/>
            </a:lvl4pPr>
            <a:lvl5pPr marL="0" indent="0" algn="l">
              <a:spcBef>
                <a:spcPts val="0"/>
              </a:spcBef>
              <a:buFont typeface="Arial"/>
              <a:buNone/>
              <a:defRPr sz="2133"/>
            </a:lvl5pPr>
          </a:lstStyle>
          <a:p>
            <a:pPr lvl="0"/>
            <a:r>
              <a:rPr lang="fi-FI" err="1"/>
              <a:t>Fifti</a:t>
            </a:r>
            <a:r>
              <a:rPr lang="fi-FI"/>
              <a:t> otsikko mustalla taustalla</a:t>
            </a:r>
          </a:p>
        </p:txBody>
      </p:sp>
      <p:sp>
        <p:nvSpPr>
          <p:cNvPr id="6" name="Text Placeholder 11"/>
          <p:cNvSpPr>
            <a:spLocks noGrp="1"/>
          </p:cNvSpPr>
          <p:nvPr>
            <p:ph type="body" sz="quarter" idx="19"/>
          </p:nvPr>
        </p:nvSpPr>
        <p:spPr>
          <a:xfrm>
            <a:off x="515938" y="1989138"/>
            <a:ext cx="4859337" cy="4320182"/>
          </a:xfrm>
          <a:prstGeom prst="rect">
            <a:avLst/>
          </a:prstGeom>
        </p:spPr>
        <p:txBody>
          <a:bodyPr/>
          <a:lstStyle>
            <a:lvl1pPr marL="239178" marR="0" indent="-239178" algn="l" defTabSz="609585" rtl="0" eaLnBrk="1" fontAlgn="auto" latinLnBrk="0" hangingPunct="1">
              <a:lnSpc>
                <a:spcPct val="90000"/>
              </a:lnSpc>
              <a:spcBef>
                <a:spcPct val="20000"/>
              </a:spcBef>
              <a:spcAft>
                <a:spcPts val="0"/>
              </a:spcAft>
              <a:buClrTx/>
              <a:buSzTx/>
              <a:buFont typeface="Lucida Grande"/>
              <a:buChar char="-"/>
              <a:tabLst/>
              <a:defRPr sz="2133">
                <a:solidFill>
                  <a:schemeClr val="bg1"/>
                </a:solidFill>
                <a:latin typeface="Georgia"/>
                <a:cs typeface="Georgia"/>
              </a:defRPr>
            </a:lvl1pPr>
            <a:lvl2pPr marL="476239" indent="-237061" algn="l">
              <a:lnSpc>
                <a:spcPct val="90000"/>
              </a:lnSpc>
              <a:spcBef>
                <a:spcPts val="800"/>
              </a:spcBef>
              <a:buFont typeface="Georgia" panose="02040502050405020303" pitchFamily="18" charset="0"/>
              <a:buChar char="–"/>
              <a:defRPr sz="1867">
                <a:solidFill>
                  <a:schemeClr val="bg1"/>
                </a:solidFill>
                <a:latin typeface="Georgia"/>
                <a:cs typeface="Georgia"/>
              </a:defRPr>
            </a:lvl2pPr>
            <a:lvl3pPr marL="717533" indent="-228594" algn="l">
              <a:lnSpc>
                <a:spcPct val="90000"/>
              </a:lnSpc>
              <a:spcBef>
                <a:spcPts val="800"/>
              </a:spcBef>
              <a:buFont typeface="Georgia" panose="02040502050405020303" pitchFamily="18" charset="0"/>
              <a:buChar char="–"/>
              <a:defRPr sz="1600">
                <a:solidFill>
                  <a:schemeClr val="bg1"/>
                </a:solidFill>
                <a:latin typeface="Georgia"/>
                <a:cs typeface="Georgia"/>
              </a:defRPr>
            </a:lvl3pPr>
            <a:lvl4pPr marL="958827" indent="-228594" algn="l">
              <a:lnSpc>
                <a:spcPct val="90000"/>
              </a:lnSpc>
              <a:buFont typeface="Georgia" panose="02040502050405020303" pitchFamily="18" charset="0"/>
              <a:buChar char="–"/>
              <a:defRPr sz="1600">
                <a:solidFill>
                  <a:schemeClr val="bg1"/>
                </a:solidFill>
                <a:latin typeface="Georgia"/>
                <a:cs typeface="Georgia"/>
              </a:defRPr>
            </a:lvl4pPr>
            <a:lvl5pPr marL="143996" indent="-380990" algn="l">
              <a:buFont typeface="Arial"/>
              <a:buChar char="•"/>
              <a:defRPr sz="1867">
                <a:solidFill>
                  <a:schemeClr val="tx1"/>
                </a:solidFill>
                <a:latin typeface="Georgia"/>
                <a:cs typeface="Georgia"/>
              </a:defRPr>
            </a:lvl5pPr>
          </a:lstStyle>
          <a:p>
            <a:pPr lvl="0"/>
            <a:r>
              <a:rPr lang="fi-FI"/>
              <a:t>Muokkaa tekstin perustyylejä napsauttamalla</a:t>
            </a:r>
          </a:p>
          <a:p>
            <a:pPr lvl="1"/>
            <a:r>
              <a:rPr lang="fi-FI"/>
              <a:t>toinen taso</a:t>
            </a:r>
          </a:p>
          <a:p>
            <a:pPr lvl="2"/>
            <a:r>
              <a:rPr lang="fi-FI"/>
              <a:t>kolmas taso</a:t>
            </a:r>
          </a:p>
          <a:p>
            <a:pPr lvl="3"/>
            <a:r>
              <a:rPr lang="fi-FI"/>
              <a:t>neljäs taso</a:t>
            </a:r>
          </a:p>
        </p:txBody>
      </p:sp>
      <p:sp>
        <p:nvSpPr>
          <p:cNvPr id="12" name="Text Placeholder 8"/>
          <p:cNvSpPr>
            <a:spLocks noGrp="1"/>
          </p:cNvSpPr>
          <p:nvPr>
            <p:ph type="body" sz="quarter" idx="17" hasCustomPrompt="1"/>
          </p:nvPr>
        </p:nvSpPr>
        <p:spPr>
          <a:xfrm>
            <a:off x="6816725" y="548682"/>
            <a:ext cx="4859337" cy="1440456"/>
          </a:xfrm>
          <a:prstGeom prst="rect">
            <a:avLst/>
          </a:prstGeom>
        </p:spPr>
        <p:txBody>
          <a:bodyPr/>
          <a:lstStyle>
            <a:lvl1pPr marL="0" indent="0" algn="l">
              <a:buNone/>
              <a:defRPr sz="2800" b="1">
                <a:solidFill>
                  <a:schemeClr val="tx1"/>
                </a:solidFill>
                <a:latin typeface="Arial Black"/>
                <a:cs typeface="Arial Black"/>
              </a:defRPr>
            </a:lvl1pPr>
          </a:lstStyle>
          <a:p>
            <a:pPr lvl="0"/>
            <a:r>
              <a:rPr lang="fi-FI" err="1"/>
              <a:t>Fifti</a:t>
            </a:r>
            <a:r>
              <a:rPr lang="fi-FI"/>
              <a:t> otsikko vaalealla taustalla</a:t>
            </a:r>
          </a:p>
        </p:txBody>
      </p:sp>
      <p:pic>
        <p:nvPicPr>
          <p:cNvPr id="11" name="Picture 10">
            <a:extLst>
              <a:ext uri="{FF2B5EF4-FFF2-40B4-BE49-F238E27FC236}">
                <a16:creationId xmlns:a16="http://schemas.microsoft.com/office/drawing/2014/main" id="{0DB3CB5C-22E9-4042-92EE-7C27EA358EA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73908" y="6489700"/>
            <a:ext cx="962517" cy="181154"/>
          </a:xfrm>
          <a:prstGeom prst="rect">
            <a:avLst/>
          </a:prstGeom>
        </p:spPr>
      </p:pic>
      <p:sp>
        <p:nvSpPr>
          <p:cNvPr id="14" name="Text Placeholder 11">
            <a:extLst>
              <a:ext uri="{FF2B5EF4-FFF2-40B4-BE49-F238E27FC236}">
                <a16:creationId xmlns:a16="http://schemas.microsoft.com/office/drawing/2014/main" id="{47F9C5A6-7052-CE41-8D32-DE7769D502D4}"/>
              </a:ext>
            </a:extLst>
          </p:cNvPr>
          <p:cNvSpPr>
            <a:spLocks noGrp="1"/>
          </p:cNvSpPr>
          <p:nvPr>
            <p:ph type="body" sz="quarter" idx="20"/>
          </p:nvPr>
        </p:nvSpPr>
        <p:spPr>
          <a:xfrm>
            <a:off x="6816080" y="1989138"/>
            <a:ext cx="4859983" cy="4320182"/>
          </a:xfrm>
          <a:prstGeom prst="rect">
            <a:avLst/>
          </a:prstGeom>
        </p:spPr>
        <p:txBody>
          <a:bodyPr/>
          <a:lstStyle>
            <a:lvl1pPr marL="239178" marR="0" indent="-239178" algn="l" defTabSz="609585" rtl="0" eaLnBrk="1" fontAlgn="auto" latinLnBrk="0" hangingPunct="1">
              <a:lnSpc>
                <a:spcPct val="90000"/>
              </a:lnSpc>
              <a:spcBef>
                <a:spcPct val="20000"/>
              </a:spcBef>
              <a:spcAft>
                <a:spcPts val="0"/>
              </a:spcAft>
              <a:buClrTx/>
              <a:buSzTx/>
              <a:buFont typeface="Lucida Grande"/>
              <a:buChar char="-"/>
              <a:tabLst/>
              <a:defRPr sz="2133">
                <a:solidFill>
                  <a:schemeClr val="tx1"/>
                </a:solidFill>
                <a:latin typeface="Georgia"/>
                <a:cs typeface="Georgia"/>
              </a:defRPr>
            </a:lvl1pPr>
            <a:lvl2pPr marL="476239" indent="-237061" algn="l">
              <a:lnSpc>
                <a:spcPct val="90000"/>
              </a:lnSpc>
              <a:spcBef>
                <a:spcPts val="800"/>
              </a:spcBef>
              <a:buFont typeface="Georgia" panose="02040502050405020303" pitchFamily="18" charset="0"/>
              <a:buChar char="–"/>
              <a:defRPr sz="1867">
                <a:solidFill>
                  <a:schemeClr val="tx1"/>
                </a:solidFill>
                <a:latin typeface="Georgia"/>
                <a:cs typeface="Georgia"/>
              </a:defRPr>
            </a:lvl2pPr>
            <a:lvl3pPr marL="717533" indent="-228594" algn="l">
              <a:lnSpc>
                <a:spcPct val="90000"/>
              </a:lnSpc>
              <a:spcBef>
                <a:spcPts val="800"/>
              </a:spcBef>
              <a:buFont typeface="Georgia" panose="02040502050405020303" pitchFamily="18" charset="0"/>
              <a:buChar char="–"/>
              <a:defRPr sz="1600">
                <a:solidFill>
                  <a:schemeClr val="tx1"/>
                </a:solidFill>
                <a:latin typeface="Georgia"/>
                <a:cs typeface="Georgia"/>
              </a:defRPr>
            </a:lvl3pPr>
            <a:lvl4pPr marL="958827" indent="-228594" algn="l">
              <a:lnSpc>
                <a:spcPct val="90000"/>
              </a:lnSpc>
              <a:buFont typeface="Georgia" panose="02040502050405020303" pitchFamily="18" charset="0"/>
              <a:buChar char="–"/>
              <a:defRPr sz="1600">
                <a:solidFill>
                  <a:schemeClr val="tx1"/>
                </a:solidFill>
                <a:latin typeface="Georgia"/>
                <a:cs typeface="Georgia"/>
              </a:defRPr>
            </a:lvl4pPr>
            <a:lvl5pPr marL="143996" indent="-380990" algn="l">
              <a:buFont typeface="Arial"/>
              <a:buChar char="•"/>
              <a:defRPr sz="1867">
                <a:solidFill>
                  <a:schemeClr val="tx1"/>
                </a:solidFill>
                <a:latin typeface="Georgia"/>
                <a:cs typeface="Georgia"/>
              </a:defRPr>
            </a:lvl5pPr>
          </a:lstStyle>
          <a:p>
            <a:pPr lvl="0"/>
            <a:r>
              <a:rPr lang="fi-FI"/>
              <a:t>Muokkaa tekstin perustyylejä napsauttamalla</a:t>
            </a:r>
          </a:p>
          <a:p>
            <a:pPr lvl="1"/>
            <a:r>
              <a:rPr lang="fi-FI"/>
              <a:t>toinen taso</a:t>
            </a:r>
          </a:p>
          <a:p>
            <a:pPr lvl="2"/>
            <a:r>
              <a:rPr lang="fi-FI"/>
              <a:t>kolmas taso</a:t>
            </a:r>
          </a:p>
          <a:p>
            <a:pPr lvl="3"/>
            <a:r>
              <a:rPr lang="fi-FI"/>
              <a:t>neljäs taso</a:t>
            </a:r>
          </a:p>
        </p:txBody>
      </p:sp>
    </p:spTree>
    <p:extLst>
      <p:ext uri="{BB962C8B-B14F-4D97-AF65-F5344CB8AC3E}">
        <p14:creationId xmlns:p14="http://schemas.microsoft.com/office/powerpoint/2010/main" val="543964524"/>
      </p:ext>
    </p:extLst>
  </p:cSld>
  <p:clrMapOvr>
    <a:masterClrMapping/>
  </p:clrMapOvr>
  <p:extLst>
    <p:ext uri="{DCECCB84-F9BA-43D5-87BE-67443E8EF086}">
      <p15:sldGuideLst xmlns:p15="http://schemas.microsoft.com/office/powerpoint/2012/main">
        <p15:guide id="1" pos="325">
          <p15:clr>
            <a:srgbClr val="FBAE40"/>
          </p15:clr>
        </p15:guide>
        <p15:guide id="2" pos="7355">
          <p15:clr>
            <a:srgbClr val="FBAE40"/>
          </p15:clr>
        </p15:guide>
      </p15:sldGuideLst>
    </p:ext>
  </p:extLst>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userDrawn="1">
  <p:cSld name="perusotsikko VP">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B29D1CE-82CA-EB46-B6CB-E493D3FAED7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73600" y="6490800"/>
            <a:ext cx="962517" cy="181154"/>
          </a:xfrm>
          <a:prstGeom prst="rect">
            <a:avLst/>
          </a:prstGeom>
        </p:spPr>
      </p:pic>
      <p:sp>
        <p:nvSpPr>
          <p:cNvPr id="6" name="Title 1">
            <a:extLst>
              <a:ext uri="{FF2B5EF4-FFF2-40B4-BE49-F238E27FC236}">
                <a16:creationId xmlns:a16="http://schemas.microsoft.com/office/drawing/2014/main" id="{8F747C22-ACFC-6443-ADB2-6B11DC6F2879}"/>
              </a:ext>
            </a:extLst>
          </p:cNvPr>
          <p:cNvSpPr>
            <a:spLocks noGrp="1"/>
          </p:cNvSpPr>
          <p:nvPr>
            <p:ph type="title" hasCustomPrompt="1"/>
          </p:nvPr>
        </p:nvSpPr>
        <p:spPr>
          <a:xfrm>
            <a:off x="1055688" y="2746473"/>
            <a:ext cx="10080626" cy="682527"/>
          </a:xfrm>
          <a:prstGeom prst="rect">
            <a:avLst/>
          </a:prstGeom>
        </p:spPr>
        <p:txBody>
          <a:bodyPr anchor="b"/>
          <a:lstStyle>
            <a:lvl1pPr algn="l">
              <a:lnSpc>
                <a:spcPct val="90000"/>
              </a:lnSpc>
              <a:defRPr sz="5400">
                <a:solidFill>
                  <a:schemeClr val="tx1"/>
                </a:solidFill>
              </a:defRPr>
            </a:lvl1pPr>
          </a:lstStyle>
          <a:p>
            <a:r>
              <a:rPr lang="fi-FI"/>
              <a:t>Perusotsikko + VP</a:t>
            </a:r>
            <a:endParaRPr lang="en-US"/>
          </a:p>
        </p:txBody>
      </p:sp>
      <p:sp>
        <p:nvSpPr>
          <p:cNvPr id="7" name="Text Placeholder 3">
            <a:extLst>
              <a:ext uri="{FF2B5EF4-FFF2-40B4-BE49-F238E27FC236}">
                <a16:creationId xmlns:a16="http://schemas.microsoft.com/office/drawing/2014/main" id="{BECB3038-49B4-004B-B993-7B487852FE44}"/>
              </a:ext>
            </a:extLst>
          </p:cNvPr>
          <p:cNvSpPr>
            <a:spLocks noGrp="1"/>
          </p:cNvSpPr>
          <p:nvPr>
            <p:ph type="body" sz="quarter" idx="14"/>
          </p:nvPr>
        </p:nvSpPr>
        <p:spPr>
          <a:xfrm>
            <a:off x="1055688" y="3669241"/>
            <a:ext cx="10080625" cy="480484"/>
          </a:xfrm>
          <a:prstGeom prst="rect">
            <a:avLst/>
          </a:prstGeom>
        </p:spPr>
        <p:txBody>
          <a:bodyPr/>
          <a:lstStyle>
            <a:lvl1pPr marL="0" indent="0" algn="l">
              <a:buNone/>
              <a:defRPr>
                <a:solidFill>
                  <a:schemeClr val="tx1"/>
                </a:solidFill>
              </a:defRPr>
            </a:lvl1pPr>
            <a:lvl2pPr algn="l">
              <a:defRPr/>
            </a:lvl2pPr>
            <a:lvl3pPr algn="l">
              <a:defRPr/>
            </a:lvl3pPr>
            <a:lvl4pPr algn="l">
              <a:defRPr/>
            </a:lvl4pPr>
            <a:lvl5pPr algn="l">
              <a:defRPr/>
            </a:lvl5pPr>
          </a:lstStyle>
          <a:p>
            <a:pPr lvl="0"/>
            <a:r>
              <a:rPr lang="fi-FI"/>
              <a:t>Muokkaa tekstin perustyylejä napsauttamalla</a:t>
            </a:r>
          </a:p>
        </p:txBody>
      </p:sp>
      <p:sp>
        <p:nvSpPr>
          <p:cNvPr id="9" name="Text Placeholder 3">
            <a:extLst>
              <a:ext uri="{FF2B5EF4-FFF2-40B4-BE49-F238E27FC236}">
                <a16:creationId xmlns:a16="http://schemas.microsoft.com/office/drawing/2014/main" id="{A1331ACB-46F7-824E-8ABE-5A6FB6D0014A}"/>
              </a:ext>
            </a:extLst>
          </p:cNvPr>
          <p:cNvSpPr>
            <a:spLocks noGrp="1"/>
          </p:cNvSpPr>
          <p:nvPr>
            <p:ph type="body" sz="quarter" idx="15" hasCustomPrompt="1"/>
          </p:nvPr>
        </p:nvSpPr>
        <p:spPr>
          <a:xfrm>
            <a:off x="155575" y="6321168"/>
            <a:ext cx="1439465" cy="337063"/>
          </a:xfrm>
          <a:prstGeom prst="rect">
            <a:avLst/>
          </a:prstGeom>
        </p:spPr>
        <p:txBody>
          <a:bodyPr anchor="b"/>
          <a:lstStyle>
            <a:lvl1pPr marL="0" indent="0" algn="l">
              <a:buNone/>
              <a:defRPr sz="1800">
                <a:solidFill>
                  <a:schemeClr val="tx1"/>
                </a:solidFill>
              </a:defRPr>
            </a:lvl1pPr>
            <a:lvl2pPr algn="l">
              <a:defRPr/>
            </a:lvl2pPr>
            <a:lvl3pPr algn="l">
              <a:defRPr/>
            </a:lvl3pPr>
            <a:lvl4pPr algn="l">
              <a:defRPr/>
            </a:lvl4pPr>
            <a:lvl5pPr algn="l">
              <a:defRPr/>
            </a:lvl5pPr>
          </a:lstStyle>
          <a:p>
            <a:pPr lvl="0"/>
            <a:r>
              <a:rPr lang="fi-FI"/>
              <a:t>pvm</a:t>
            </a:r>
          </a:p>
        </p:txBody>
      </p:sp>
    </p:spTree>
    <p:extLst>
      <p:ext uri="{BB962C8B-B14F-4D97-AF65-F5344CB8AC3E}">
        <p14:creationId xmlns:p14="http://schemas.microsoft.com/office/powerpoint/2010/main" val="2747428503"/>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userDrawn="1">
  <p:cSld name="perusotsikko TP">
    <p:bg>
      <p:bgPr>
        <a:solidFill>
          <a:schemeClr val="tx1"/>
        </a:solidFill>
        <a:effectLst/>
      </p:bgPr>
    </p:bg>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1055688" y="2746473"/>
            <a:ext cx="10080626" cy="682527"/>
          </a:xfrm>
          <a:prstGeom prst="rect">
            <a:avLst/>
          </a:prstGeom>
        </p:spPr>
        <p:txBody>
          <a:bodyPr anchor="b"/>
          <a:lstStyle>
            <a:lvl1pPr algn="l">
              <a:lnSpc>
                <a:spcPct val="90000"/>
              </a:lnSpc>
              <a:defRPr sz="5400">
                <a:solidFill>
                  <a:schemeClr val="bg1"/>
                </a:solidFill>
              </a:defRPr>
            </a:lvl1pPr>
          </a:lstStyle>
          <a:p>
            <a:r>
              <a:rPr lang="fi-FI"/>
              <a:t>Perusotsikko + TP</a:t>
            </a:r>
            <a:endParaRPr lang="en-US"/>
          </a:p>
        </p:txBody>
      </p:sp>
      <p:sp>
        <p:nvSpPr>
          <p:cNvPr id="10" name="Text Placeholder 3"/>
          <p:cNvSpPr>
            <a:spLocks noGrp="1"/>
          </p:cNvSpPr>
          <p:nvPr>
            <p:ph type="body" sz="quarter" idx="14"/>
          </p:nvPr>
        </p:nvSpPr>
        <p:spPr>
          <a:xfrm>
            <a:off x="1055688" y="3669241"/>
            <a:ext cx="10080625" cy="480484"/>
          </a:xfrm>
          <a:prstGeom prst="rect">
            <a:avLst/>
          </a:prstGeom>
        </p:spPr>
        <p:txBody>
          <a:bodyPr/>
          <a:lstStyle>
            <a:lvl1pPr marL="0" indent="0" algn="l">
              <a:buNone/>
              <a:defRPr>
                <a:solidFill>
                  <a:schemeClr val="bg1"/>
                </a:solidFill>
              </a:defRPr>
            </a:lvl1pPr>
            <a:lvl2pPr algn="l">
              <a:defRPr/>
            </a:lvl2pPr>
            <a:lvl3pPr algn="l">
              <a:defRPr/>
            </a:lvl3pPr>
            <a:lvl4pPr algn="l">
              <a:defRPr/>
            </a:lvl4pPr>
            <a:lvl5pPr algn="l">
              <a:defRPr/>
            </a:lvl5pPr>
          </a:lstStyle>
          <a:p>
            <a:pPr lvl="0"/>
            <a:r>
              <a:rPr lang="fi-FI"/>
              <a:t>Muokkaa tekstin perustyylejä napsauttamalla</a:t>
            </a:r>
          </a:p>
        </p:txBody>
      </p:sp>
      <p:pic>
        <p:nvPicPr>
          <p:cNvPr id="4" name="Picture 3">
            <a:extLst>
              <a:ext uri="{FF2B5EF4-FFF2-40B4-BE49-F238E27FC236}">
                <a16:creationId xmlns:a16="http://schemas.microsoft.com/office/drawing/2014/main" id="{3740DC61-7EEF-9645-9B9C-3EEE1AD26D2C}"/>
              </a:ext>
            </a:extLst>
          </p:cNvPr>
          <p:cNvPicPr>
            <a:picLocks noChangeAspect="1"/>
          </p:cNvPicPr>
          <p:nvPr userDrawn="1"/>
        </p:nvPicPr>
        <p:blipFill>
          <a:blip r:embed="rId2"/>
          <a:stretch>
            <a:fillRect/>
          </a:stretch>
        </p:blipFill>
        <p:spPr>
          <a:xfrm>
            <a:off x="11073600" y="6490800"/>
            <a:ext cx="961200" cy="181192"/>
          </a:xfrm>
          <a:prstGeom prst="rect">
            <a:avLst/>
          </a:prstGeom>
        </p:spPr>
      </p:pic>
      <p:sp>
        <p:nvSpPr>
          <p:cNvPr id="6" name="Text Placeholder 3">
            <a:extLst>
              <a:ext uri="{FF2B5EF4-FFF2-40B4-BE49-F238E27FC236}">
                <a16:creationId xmlns:a16="http://schemas.microsoft.com/office/drawing/2014/main" id="{ACF2E1BD-1EBD-D043-8547-BA8227972EB6}"/>
              </a:ext>
            </a:extLst>
          </p:cNvPr>
          <p:cNvSpPr>
            <a:spLocks noGrp="1"/>
          </p:cNvSpPr>
          <p:nvPr>
            <p:ph type="body" sz="quarter" idx="15" hasCustomPrompt="1"/>
          </p:nvPr>
        </p:nvSpPr>
        <p:spPr>
          <a:xfrm>
            <a:off x="155575" y="6321168"/>
            <a:ext cx="1439465" cy="337063"/>
          </a:xfrm>
          <a:prstGeom prst="rect">
            <a:avLst/>
          </a:prstGeom>
        </p:spPr>
        <p:txBody>
          <a:bodyPr anchor="b"/>
          <a:lstStyle>
            <a:lvl1pPr marL="0" indent="0" algn="l">
              <a:buNone/>
              <a:defRPr sz="1800">
                <a:solidFill>
                  <a:schemeClr val="bg1"/>
                </a:solidFill>
              </a:defRPr>
            </a:lvl1pPr>
            <a:lvl2pPr algn="l">
              <a:defRPr/>
            </a:lvl2pPr>
            <a:lvl3pPr algn="l">
              <a:defRPr/>
            </a:lvl3pPr>
            <a:lvl4pPr algn="l">
              <a:defRPr/>
            </a:lvl4pPr>
            <a:lvl5pPr algn="l">
              <a:defRPr/>
            </a:lvl5pPr>
          </a:lstStyle>
          <a:p>
            <a:pPr lvl="0"/>
            <a:r>
              <a:rPr lang="fi-FI"/>
              <a:t>pvm</a:t>
            </a:r>
          </a:p>
        </p:txBody>
      </p:sp>
    </p:spTree>
    <p:extLst>
      <p:ext uri="{BB962C8B-B14F-4D97-AF65-F5344CB8AC3E}">
        <p14:creationId xmlns:p14="http://schemas.microsoft.com/office/powerpoint/2010/main" val="505832039"/>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userDrawn="1">
  <p:cSld name="väliotsikko VP">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55689" y="2084202"/>
            <a:ext cx="10080624" cy="1632181"/>
          </a:xfrm>
          <a:prstGeom prst="rect">
            <a:avLst/>
          </a:prstGeom>
        </p:spPr>
        <p:txBody>
          <a:bodyPr bIns="140400" anchor="b" anchorCtr="0"/>
          <a:lstStyle>
            <a:lvl1pPr algn="ctr">
              <a:defRPr sz="4000" cap="none"/>
            </a:lvl1pPr>
          </a:lstStyle>
          <a:p>
            <a:r>
              <a:rPr lang="fi-FI"/>
              <a:t>Väliotsikko + VP</a:t>
            </a:r>
            <a:endParaRPr lang="en-US"/>
          </a:p>
        </p:txBody>
      </p:sp>
      <p:sp>
        <p:nvSpPr>
          <p:cNvPr id="6" name="Text Placeholder 5"/>
          <p:cNvSpPr>
            <a:spLocks noGrp="1"/>
          </p:cNvSpPr>
          <p:nvPr>
            <p:ph type="body" sz="quarter" idx="11"/>
          </p:nvPr>
        </p:nvSpPr>
        <p:spPr>
          <a:xfrm>
            <a:off x="1055689" y="3861375"/>
            <a:ext cx="10080624" cy="575733"/>
          </a:xfrm>
          <a:prstGeom prst="rect">
            <a:avLst/>
          </a:prstGeom>
        </p:spPr>
        <p:txBody>
          <a:bodyPr/>
          <a:lstStyle>
            <a:lvl1pPr marL="0" indent="0" algn="ctr">
              <a:buNone/>
              <a:defRPr>
                <a:latin typeface="Georgia"/>
                <a:cs typeface="Georgia"/>
              </a:defRPr>
            </a:lvl1pPr>
          </a:lstStyle>
          <a:p>
            <a:pPr lvl="0"/>
            <a:r>
              <a:rPr lang="fi-FI"/>
              <a:t>Muokkaa tekstin perustyylejä napsauttamalla</a:t>
            </a:r>
          </a:p>
        </p:txBody>
      </p:sp>
      <p:pic>
        <p:nvPicPr>
          <p:cNvPr id="7" name="Picture 6">
            <a:extLst>
              <a:ext uri="{FF2B5EF4-FFF2-40B4-BE49-F238E27FC236}">
                <a16:creationId xmlns:a16="http://schemas.microsoft.com/office/drawing/2014/main" id="{7F7B64EB-9373-B24F-A3F8-8860C5C84A4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73908" y="6489700"/>
            <a:ext cx="962517" cy="181154"/>
          </a:xfrm>
          <a:prstGeom prst="rect">
            <a:avLst/>
          </a:prstGeom>
        </p:spPr>
      </p:pic>
    </p:spTree>
    <p:extLst>
      <p:ext uri="{BB962C8B-B14F-4D97-AF65-F5344CB8AC3E}">
        <p14:creationId xmlns:p14="http://schemas.microsoft.com/office/powerpoint/2010/main" val="1272604721"/>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userDrawn="1">
  <p:cSld name="väliotsikko TP">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55689" y="2084202"/>
            <a:ext cx="10080624" cy="1632181"/>
          </a:xfrm>
          <a:prstGeom prst="rect">
            <a:avLst/>
          </a:prstGeom>
        </p:spPr>
        <p:txBody>
          <a:bodyPr bIns="140400" anchor="b" anchorCtr="0"/>
          <a:lstStyle>
            <a:lvl1pPr algn="ctr">
              <a:defRPr sz="4000" cap="none">
                <a:solidFill>
                  <a:schemeClr val="bg1"/>
                </a:solidFill>
              </a:defRPr>
            </a:lvl1pPr>
          </a:lstStyle>
          <a:p>
            <a:r>
              <a:rPr lang="fi-FI"/>
              <a:t>Väliotsikko + TP</a:t>
            </a:r>
            <a:endParaRPr lang="en-US"/>
          </a:p>
        </p:txBody>
      </p:sp>
      <p:sp>
        <p:nvSpPr>
          <p:cNvPr id="6" name="Text Placeholder 5"/>
          <p:cNvSpPr>
            <a:spLocks noGrp="1"/>
          </p:cNvSpPr>
          <p:nvPr>
            <p:ph type="body" sz="quarter" idx="11"/>
          </p:nvPr>
        </p:nvSpPr>
        <p:spPr>
          <a:xfrm>
            <a:off x="1055689" y="3861375"/>
            <a:ext cx="10080624" cy="575733"/>
          </a:xfrm>
          <a:prstGeom prst="rect">
            <a:avLst/>
          </a:prstGeom>
        </p:spPr>
        <p:txBody>
          <a:bodyPr/>
          <a:lstStyle>
            <a:lvl1pPr marL="0" indent="0" algn="ctr">
              <a:buNone/>
              <a:defRPr>
                <a:solidFill>
                  <a:schemeClr val="bg1"/>
                </a:solidFill>
                <a:latin typeface="Georgia"/>
                <a:cs typeface="Georgia"/>
              </a:defRPr>
            </a:lvl1pPr>
          </a:lstStyle>
          <a:p>
            <a:pPr lvl="0"/>
            <a:r>
              <a:rPr lang="fi-FI"/>
              <a:t>Muokkaa tekstin perustyylejä napsauttamalla</a:t>
            </a:r>
          </a:p>
        </p:txBody>
      </p:sp>
      <p:pic>
        <p:nvPicPr>
          <p:cNvPr id="7" name="Picture 6">
            <a:extLst>
              <a:ext uri="{FF2B5EF4-FFF2-40B4-BE49-F238E27FC236}">
                <a16:creationId xmlns:a16="http://schemas.microsoft.com/office/drawing/2014/main" id="{F93495C6-4304-4E4A-97C2-9350558AA287}"/>
              </a:ext>
            </a:extLst>
          </p:cNvPr>
          <p:cNvPicPr>
            <a:picLocks noChangeAspect="1"/>
          </p:cNvPicPr>
          <p:nvPr userDrawn="1"/>
        </p:nvPicPr>
        <p:blipFill>
          <a:blip r:embed="rId2"/>
          <a:stretch>
            <a:fillRect/>
          </a:stretch>
        </p:blipFill>
        <p:spPr>
          <a:xfrm>
            <a:off x="11073600" y="6490800"/>
            <a:ext cx="961200" cy="181192"/>
          </a:xfrm>
          <a:prstGeom prst="rect">
            <a:avLst/>
          </a:prstGeom>
        </p:spPr>
      </p:pic>
    </p:spTree>
    <p:extLst>
      <p:ext uri="{BB962C8B-B14F-4D97-AF65-F5344CB8AC3E}">
        <p14:creationId xmlns:p14="http://schemas.microsoft.com/office/powerpoint/2010/main" val="3235716372"/>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userDrawn="1">
  <p:cSld name="tekstisivu VP">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55689" y="549275"/>
            <a:ext cx="10080624" cy="1152128"/>
          </a:xfrm>
          <a:prstGeom prst="rect">
            <a:avLst/>
          </a:prstGeom>
        </p:spPr>
        <p:txBody>
          <a:bodyPr/>
          <a:lstStyle>
            <a:lvl1pPr algn="l">
              <a:defRPr sz="3200"/>
            </a:lvl1pPr>
          </a:lstStyle>
          <a:p>
            <a:r>
              <a:rPr lang="fi-FI"/>
              <a:t>Tekstikalvo + VP</a:t>
            </a:r>
            <a:endParaRPr lang="en-US"/>
          </a:p>
        </p:txBody>
      </p:sp>
      <p:sp>
        <p:nvSpPr>
          <p:cNvPr id="7" name="Text Placeholder 11"/>
          <p:cNvSpPr>
            <a:spLocks noGrp="1"/>
          </p:cNvSpPr>
          <p:nvPr>
            <p:ph type="body" sz="quarter" idx="19"/>
          </p:nvPr>
        </p:nvSpPr>
        <p:spPr>
          <a:xfrm>
            <a:off x="1055689" y="1700808"/>
            <a:ext cx="10080624" cy="4320480"/>
          </a:xfrm>
          <a:prstGeom prst="rect">
            <a:avLst/>
          </a:prstGeom>
        </p:spPr>
        <p:txBody>
          <a:bodyPr/>
          <a:lstStyle>
            <a:lvl1pPr marL="239178" marR="0" indent="-239178" algn="l" defTabSz="609585" rtl="0" eaLnBrk="1" fontAlgn="auto" latinLnBrk="0" hangingPunct="1">
              <a:lnSpc>
                <a:spcPct val="90000"/>
              </a:lnSpc>
              <a:spcBef>
                <a:spcPct val="20000"/>
              </a:spcBef>
              <a:spcAft>
                <a:spcPts val="0"/>
              </a:spcAft>
              <a:buClrTx/>
              <a:buSzTx/>
              <a:buFont typeface="Lucida Grande"/>
              <a:buChar char="-"/>
              <a:tabLst/>
              <a:defRPr sz="2133">
                <a:solidFill>
                  <a:schemeClr val="tx1"/>
                </a:solidFill>
                <a:latin typeface="Georgia"/>
                <a:cs typeface="Georgia"/>
              </a:defRPr>
            </a:lvl1pPr>
            <a:lvl2pPr marL="474121" indent="-234945" algn="l">
              <a:lnSpc>
                <a:spcPct val="90000"/>
              </a:lnSpc>
              <a:spcBef>
                <a:spcPts val="800"/>
              </a:spcBef>
              <a:buFont typeface="Georgia" panose="02040502050405020303" pitchFamily="18" charset="0"/>
              <a:buChar char="–"/>
              <a:defRPr sz="1867">
                <a:solidFill>
                  <a:schemeClr val="tx1"/>
                </a:solidFill>
                <a:latin typeface="Georgia"/>
                <a:cs typeface="Georgia"/>
              </a:defRPr>
            </a:lvl2pPr>
            <a:lvl3pPr marL="713300" indent="-234945" algn="l" defTabSz="715415">
              <a:lnSpc>
                <a:spcPct val="90000"/>
              </a:lnSpc>
              <a:spcBef>
                <a:spcPts val="800"/>
              </a:spcBef>
              <a:buFont typeface="Georgia" panose="02040502050405020303" pitchFamily="18" charset="0"/>
              <a:buChar char="–"/>
              <a:defRPr sz="1600">
                <a:solidFill>
                  <a:schemeClr val="tx1"/>
                </a:solidFill>
                <a:latin typeface="Georgia"/>
                <a:cs typeface="Georgia"/>
              </a:defRPr>
            </a:lvl3pPr>
            <a:lvl4pPr marL="958827" indent="-234945" algn="l">
              <a:lnSpc>
                <a:spcPct val="90000"/>
              </a:lnSpc>
              <a:buFont typeface="Georgia" panose="02040502050405020303" pitchFamily="18" charset="0"/>
              <a:buChar char="–"/>
              <a:defRPr sz="1600">
                <a:solidFill>
                  <a:schemeClr val="tx1"/>
                </a:solidFill>
                <a:latin typeface="Georgia"/>
                <a:cs typeface="Georgia"/>
              </a:defRPr>
            </a:lvl4pPr>
            <a:lvl5pPr marL="143996" indent="-380990" algn="l">
              <a:buFont typeface="Arial"/>
              <a:buChar char="•"/>
              <a:defRPr sz="1867">
                <a:solidFill>
                  <a:schemeClr val="tx1"/>
                </a:solidFill>
                <a:latin typeface="Georgia"/>
                <a:cs typeface="Georgia"/>
              </a:defRPr>
            </a:lvl5pPr>
          </a:lstStyle>
          <a:p>
            <a:pPr lvl="0"/>
            <a:r>
              <a:rPr lang="fi-FI"/>
              <a:t>Muokkaa tekstin perustyylejä napsauttamalla</a:t>
            </a:r>
          </a:p>
          <a:p>
            <a:pPr lvl="1"/>
            <a:r>
              <a:rPr lang="fi-FI"/>
              <a:t>toinen taso</a:t>
            </a:r>
          </a:p>
          <a:p>
            <a:pPr lvl="2"/>
            <a:r>
              <a:rPr lang="fi-FI"/>
              <a:t>kolmas taso</a:t>
            </a:r>
          </a:p>
          <a:p>
            <a:pPr lvl="3"/>
            <a:r>
              <a:rPr lang="fi-FI"/>
              <a:t>neljäs taso</a:t>
            </a:r>
          </a:p>
        </p:txBody>
      </p:sp>
      <p:pic>
        <p:nvPicPr>
          <p:cNvPr id="6" name="Picture 5">
            <a:extLst>
              <a:ext uri="{FF2B5EF4-FFF2-40B4-BE49-F238E27FC236}">
                <a16:creationId xmlns:a16="http://schemas.microsoft.com/office/drawing/2014/main" id="{8EFBC4A8-05F8-5843-9AE4-11FC19955AB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73908" y="6489700"/>
            <a:ext cx="962517" cy="181154"/>
          </a:xfrm>
          <a:prstGeom prst="rect">
            <a:avLst/>
          </a:prstGeom>
        </p:spPr>
      </p:pic>
    </p:spTree>
    <p:extLst>
      <p:ext uri="{BB962C8B-B14F-4D97-AF65-F5344CB8AC3E}">
        <p14:creationId xmlns:p14="http://schemas.microsoft.com/office/powerpoint/2010/main" val="2457151356"/>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userDrawn="1">
  <p:cSld name="tekstisivu TP">
    <p:bg>
      <p:bgPr>
        <a:solidFill>
          <a:schemeClr val="tx1"/>
        </a:soli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1055689" y="549275"/>
            <a:ext cx="10080624" cy="1152128"/>
          </a:xfrm>
          <a:prstGeom prst="rect">
            <a:avLst/>
          </a:prstGeom>
        </p:spPr>
        <p:txBody>
          <a:bodyPr/>
          <a:lstStyle>
            <a:lvl1pPr algn="l">
              <a:defRPr sz="3200">
                <a:solidFill>
                  <a:schemeClr val="bg1"/>
                </a:solidFill>
              </a:defRPr>
            </a:lvl1pPr>
          </a:lstStyle>
          <a:p>
            <a:r>
              <a:rPr lang="fi-FI"/>
              <a:t>Tekstikalvo + TP</a:t>
            </a:r>
            <a:endParaRPr lang="en-US"/>
          </a:p>
        </p:txBody>
      </p:sp>
      <p:sp>
        <p:nvSpPr>
          <p:cNvPr id="8" name="Text Placeholder 11"/>
          <p:cNvSpPr>
            <a:spLocks noGrp="1"/>
          </p:cNvSpPr>
          <p:nvPr>
            <p:ph type="body" sz="quarter" idx="20"/>
          </p:nvPr>
        </p:nvSpPr>
        <p:spPr>
          <a:xfrm>
            <a:off x="1055689" y="1700808"/>
            <a:ext cx="10080624" cy="4320480"/>
          </a:xfrm>
          <a:prstGeom prst="rect">
            <a:avLst/>
          </a:prstGeom>
        </p:spPr>
        <p:txBody>
          <a:bodyPr/>
          <a:lstStyle>
            <a:lvl1pPr marL="239178" marR="0" indent="-239178" algn="l" defTabSz="609585" rtl="0" eaLnBrk="1" fontAlgn="auto" latinLnBrk="0" hangingPunct="1">
              <a:lnSpc>
                <a:spcPct val="90000"/>
              </a:lnSpc>
              <a:spcBef>
                <a:spcPct val="20000"/>
              </a:spcBef>
              <a:spcAft>
                <a:spcPts val="0"/>
              </a:spcAft>
              <a:buClrTx/>
              <a:buSzTx/>
              <a:buFont typeface="Lucida Grande"/>
              <a:buChar char="-"/>
              <a:tabLst/>
              <a:defRPr sz="2133">
                <a:solidFill>
                  <a:schemeClr val="bg1"/>
                </a:solidFill>
                <a:latin typeface="Georgia"/>
                <a:cs typeface="Georgia"/>
              </a:defRPr>
            </a:lvl1pPr>
            <a:lvl2pPr marL="476239" indent="-237061" algn="l">
              <a:lnSpc>
                <a:spcPct val="90000"/>
              </a:lnSpc>
              <a:spcBef>
                <a:spcPts val="800"/>
              </a:spcBef>
              <a:buFont typeface="Georgia" panose="02040502050405020303" pitchFamily="18" charset="0"/>
              <a:buChar char="–"/>
              <a:defRPr sz="1867">
                <a:solidFill>
                  <a:schemeClr val="bg1"/>
                </a:solidFill>
                <a:latin typeface="Georgia"/>
                <a:cs typeface="Georgia"/>
              </a:defRPr>
            </a:lvl2pPr>
            <a:lvl3pPr marL="717533" indent="-228594" algn="l">
              <a:lnSpc>
                <a:spcPct val="90000"/>
              </a:lnSpc>
              <a:spcBef>
                <a:spcPts val="800"/>
              </a:spcBef>
              <a:buFont typeface="Georgia" panose="02040502050405020303" pitchFamily="18" charset="0"/>
              <a:buChar char="–"/>
              <a:defRPr sz="1600">
                <a:solidFill>
                  <a:schemeClr val="bg1"/>
                </a:solidFill>
                <a:latin typeface="Georgia"/>
                <a:cs typeface="Georgia"/>
              </a:defRPr>
            </a:lvl3pPr>
            <a:lvl4pPr marL="958827" indent="-228594" algn="l">
              <a:lnSpc>
                <a:spcPct val="90000"/>
              </a:lnSpc>
              <a:buFont typeface="Georgia" panose="02040502050405020303" pitchFamily="18" charset="0"/>
              <a:buChar char="–"/>
              <a:defRPr sz="1600">
                <a:solidFill>
                  <a:schemeClr val="bg1"/>
                </a:solidFill>
                <a:latin typeface="Georgia"/>
                <a:cs typeface="Georgia"/>
              </a:defRPr>
            </a:lvl4pPr>
            <a:lvl5pPr marL="143996" indent="-380990" algn="l">
              <a:buFont typeface="Arial"/>
              <a:buChar char="•"/>
              <a:defRPr sz="1867">
                <a:solidFill>
                  <a:schemeClr val="tx1"/>
                </a:solidFill>
                <a:latin typeface="Georgia"/>
                <a:cs typeface="Georgia"/>
              </a:defRPr>
            </a:lvl5pPr>
          </a:lstStyle>
          <a:p>
            <a:pPr lvl="0"/>
            <a:r>
              <a:rPr lang="fi-FI"/>
              <a:t>Muokkaa tekstin perustyylejä napsauttamalla</a:t>
            </a:r>
          </a:p>
          <a:p>
            <a:pPr lvl="1"/>
            <a:r>
              <a:rPr lang="fi-FI"/>
              <a:t>toinen taso</a:t>
            </a:r>
          </a:p>
          <a:p>
            <a:pPr lvl="2"/>
            <a:r>
              <a:rPr lang="fi-FI"/>
              <a:t>kolmas taso</a:t>
            </a:r>
          </a:p>
          <a:p>
            <a:pPr lvl="3"/>
            <a:r>
              <a:rPr lang="fi-FI"/>
              <a:t>neljäs taso</a:t>
            </a:r>
          </a:p>
        </p:txBody>
      </p:sp>
      <p:pic>
        <p:nvPicPr>
          <p:cNvPr id="9" name="Picture 8">
            <a:extLst>
              <a:ext uri="{FF2B5EF4-FFF2-40B4-BE49-F238E27FC236}">
                <a16:creationId xmlns:a16="http://schemas.microsoft.com/office/drawing/2014/main" id="{884FCB64-D060-9148-BFDB-5C606D863F6A}"/>
              </a:ext>
            </a:extLst>
          </p:cNvPr>
          <p:cNvPicPr>
            <a:picLocks noChangeAspect="1"/>
          </p:cNvPicPr>
          <p:nvPr userDrawn="1"/>
        </p:nvPicPr>
        <p:blipFill>
          <a:blip r:embed="rId2"/>
          <a:stretch>
            <a:fillRect/>
          </a:stretch>
        </p:blipFill>
        <p:spPr>
          <a:xfrm>
            <a:off x="11073600" y="6490800"/>
            <a:ext cx="961200" cy="181192"/>
          </a:xfrm>
          <a:prstGeom prst="rect">
            <a:avLst/>
          </a:prstGeom>
        </p:spPr>
      </p:pic>
    </p:spTree>
    <p:extLst>
      <p:ext uri="{BB962C8B-B14F-4D97-AF65-F5344CB8AC3E}">
        <p14:creationId xmlns:p14="http://schemas.microsoft.com/office/powerpoint/2010/main" val="2503786848"/>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userDrawn="1">
  <p:cSld name="fifti-fifti (musta lukittu)">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7FBD2C0-8EAE-6F49-80B2-BFD76295107D}"/>
              </a:ext>
            </a:extLst>
          </p:cNvPr>
          <p:cNvSpPr/>
          <p:nvPr userDrawn="1"/>
        </p:nvSpPr>
        <p:spPr>
          <a:xfrm>
            <a:off x="0" y="0"/>
            <a:ext cx="6096000" cy="685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8" name="Tekstin paikkamerkki 6"/>
          <p:cNvSpPr>
            <a:spLocks noGrp="1"/>
          </p:cNvSpPr>
          <p:nvPr>
            <p:ph type="body" sz="quarter" idx="11" hasCustomPrompt="1"/>
          </p:nvPr>
        </p:nvSpPr>
        <p:spPr>
          <a:xfrm>
            <a:off x="515938" y="548680"/>
            <a:ext cx="4859337" cy="1440458"/>
          </a:xfrm>
          <a:prstGeom prst="rect">
            <a:avLst/>
          </a:prstGeom>
        </p:spPr>
        <p:txBody>
          <a:bodyPr/>
          <a:lstStyle>
            <a:lvl1pPr marL="0" indent="0" algn="l">
              <a:lnSpc>
                <a:spcPct val="100000"/>
              </a:lnSpc>
              <a:spcBef>
                <a:spcPts val="0"/>
              </a:spcBef>
              <a:buFont typeface="Arial"/>
              <a:buNone/>
              <a:defRPr sz="2800" b="1">
                <a:solidFill>
                  <a:schemeClr val="bg1"/>
                </a:solidFill>
                <a:latin typeface="Arial Black"/>
                <a:cs typeface="Arial Black"/>
              </a:defRPr>
            </a:lvl1pPr>
            <a:lvl2pPr marL="380990" indent="-380990">
              <a:buFont typeface="Arial" panose="020B0604020202020204" pitchFamily="34" charset="0"/>
              <a:buChar char="•"/>
              <a:defRPr/>
            </a:lvl2pPr>
            <a:lvl3pPr marL="0" indent="0" algn="l">
              <a:spcBef>
                <a:spcPts val="0"/>
              </a:spcBef>
              <a:buFont typeface="Arial"/>
              <a:buNone/>
              <a:defRPr sz="2133"/>
            </a:lvl3pPr>
            <a:lvl4pPr marL="0" indent="0" algn="l">
              <a:spcBef>
                <a:spcPts val="0"/>
              </a:spcBef>
              <a:buFont typeface="Arial"/>
              <a:buNone/>
              <a:defRPr sz="2133"/>
            </a:lvl4pPr>
            <a:lvl5pPr marL="0" indent="0" algn="l">
              <a:spcBef>
                <a:spcPts val="0"/>
              </a:spcBef>
              <a:buFont typeface="Arial"/>
              <a:buNone/>
              <a:defRPr sz="2133"/>
            </a:lvl5pPr>
          </a:lstStyle>
          <a:p>
            <a:pPr lvl="0"/>
            <a:r>
              <a:rPr lang="fi-FI" err="1"/>
              <a:t>Fifti</a:t>
            </a:r>
            <a:r>
              <a:rPr lang="fi-FI"/>
              <a:t> otsikko mustalla taustalla</a:t>
            </a:r>
          </a:p>
        </p:txBody>
      </p:sp>
      <p:sp>
        <p:nvSpPr>
          <p:cNvPr id="6" name="Text Placeholder 11"/>
          <p:cNvSpPr>
            <a:spLocks noGrp="1"/>
          </p:cNvSpPr>
          <p:nvPr>
            <p:ph type="body" sz="quarter" idx="19"/>
          </p:nvPr>
        </p:nvSpPr>
        <p:spPr>
          <a:xfrm>
            <a:off x="515938" y="1989138"/>
            <a:ext cx="4859337" cy="4320182"/>
          </a:xfrm>
          <a:prstGeom prst="rect">
            <a:avLst/>
          </a:prstGeom>
        </p:spPr>
        <p:txBody>
          <a:bodyPr/>
          <a:lstStyle>
            <a:lvl1pPr marL="239178" marR="0" indent="-239178" algn="l" defTabSz="609585" rtl="0" eaLnBrk="1" fontAlgn="auto" latinLnBrk="0" hangingPunct="1">
              <a:lnSpc>
                <a:spcPct val="90000"/>
              </a:lnSpc>
              <a:spcBef>
                <a:spcPct val="20000"/>
              </a:spcBef>
              <a:spcAft>
                <a:spcPts val="0"/>
              </a:spcAft>
              <a:buClrTx/>
              <a:buSzTx/>
              <a:buFont typeface="Lucida Grande"/>
              <a:buChar char="-"/>
              <a:tabLst/>
              <a:defRPr sz="2133">
                <a:solidFill>
                  <a:schemeClr val="bg1"/>
                </a:solidFill>
                <a:latin typeface="Georgia"/>
                <a:cs typeface="Georgia"/>
              </a:defRPr>
            </a:lvl1pPr>
            <a:lvl2pPr marL="476239" indent="-237061" algn="l">
              <a:lnSpc>
                <a:spcPct val="90000"/>
              </a:lnSpc>
              <a:spcBef>
                <a:spcPts val="800"/>
              </a:spcBef>
              <a:buFont typeface="Georgia" panose="02040502050405020303" pitchFamily="18" charset="0"/>
              <a:buChar char="–"/>
              <a:defRPr sz="1867">
                <a:solidFill>
                  <a:schemeClr val="bg1"/>
                </a:solidFill>
                <a:latin typeface="Georgia"/>
                <a:cs typeface="Georgia"/>
              </a:defRPr>
            </a:lvl2pPr>
            <a:lvl3pPr marL="717533" indent="-228594" algn="l">
              <a:lnSpc>
                <a:spcPct val="90000"/>
              </a:lnSpc>
              <a:spcBef>
                <a:spcPts val="800"/>
              </a:spcBef>
              <a:buFont typeface="Georgia" panose="02040502050405020303" pitchFamily="18" charset="0"/>
              <a:buChar char="–"/>
              <a:defRPr sz="1600">
                <a:solidFill>
                  <a:schemeClr val="bg1"/>
                </a:solidFill>
                <a:latin typeface="Georgia"/>
                <a:cs typeface="Georgia"/>
              </a:defRPr>
            </a:lvl3pPr>
            <a:lvl4pPr marL="958827" indent="-228594" algn="l">
              <a:lnSpc>
                <a:spcPct val="90000"/>
              </a:lnSpc>
              <a:buFont typeface="Georgia" panose="02040502050405020303" pitchFamily="18" charset="0"/>
              <a:buChar char="–"/>
              <a:defRPr sz="1600">
                <a:solidFill>
                  <a:schemeClr val="bg1"/>
                </a:solidFill>
                <a:latin typeface="Georgia"/>
                <a:cs typeface="Georgia"/>
              </a:defRPr>
            </a:lvl4pPr>
            <a:lvl5pPr marL="143996" indent="-380990" algn="l">
              <a:buFont typeface="Arial"/>
              <a:buChar char="•"/>
              <a:defRPr sz="1867">
                <a:solidFill>
                  <a:schemeClr val="tx1"/>
                </a:solidFill>
                <a:latin typeface="Georgia"/>
                <a:cs typeface="Georgia"/>
              </a:defRPr>
            </a:lvl5pPr>
          </a:lstStyle>
          <a:p>
            <a:pPr lvl="0"/>
            <a:r>
              <a:rPr lang="fi-FI"/>
              <a:t>Muokkaa tekstin perustyylejä napsauttamalla</a:t>
            </a:r>
          </a:p>
          <a:p>
            <a:pPr lvl="1"/>
            <a:r>
              <a:rPr lang="fi-FI"/>
              <a:t>toinen taso</a:t>
            </a:r>
          </a:p>
          <a:p>
            <a:pPr lvl="2"/>
            <a:r>
              <a:rPr lang="fi-FI"/>
              <a:t>kolmas taso</a:t>
            </a:r>
          </a:p>
          <a:p>
            <a:pPr lvl="3"/>
            <a:r>
              <a:rPr lang="fi-FI"/>
              <a:t>neljäs taso</a:t>
            </a:r>
          </a:p>
        </p:txBody>
      </p:sp>
      <p:sp>
        <p:nvSpPr>
          <p:cNvPr id="12" name="Text Placeholder 8"/>
          <p:cNvSpPr>
            <a:spLocks noGrp="1"/>
          </p:cNvSpPr>
          <p:nvPr>
            <p:ph type="body" sz="quarter" idx="17" hasCustomPrompt="1"/>
          </p:nvPr>
        </p:nvSpPr>
        <p:spPr>
          <a:xfrm>
            <a:off x="6816725" y="548682"/>
            <a:ext cx="4859337" cy="1440456"/>
          </a:xfrm>
          <a:prstGeom prst="rect">
            <a:avLst/>
          </a:prstGeom>
        </p:spPr>
        <p:txBody>
          <a:bodyPr/>
          <a:lstStyle>
            <a:lvl1pPr marL="0" indent="0" algn="l">
              <a:buNone/>
              <a:defRPr sz="2800" b="1">
                <a:solidFill>
                  <a:schemeClr val="tx1"/>
                </a:solidFill>
                <a:latin typeface="Arial Black"/>
                <a:cs typeface="Arial Black"/>
              </a:defRPr>
            </a:lvl1pPr>
          </a:lstStyle>
          <a:p>
            <a:pPr lvl="0"/>
            <a:r>
              <a:rPr lang="fi-FI" err="1"/>
              <a:t>Fifti</a:t>
            </a:r>
            <a:r>
              <a:rPr lang="fi-FI"/>
              <a:t> otsikko vaalealla taustalla</a:t>
            </a:r>
          </a:p>
        </p:txBody>
      </p:sp>
      <p:pic>
        <p:nvPicPr>
          <p:cNvPr id="11" name="Picture 10">
            <a:extLst>
              <a:ext uri="{FF2B5EF4-FFF2-40B4-BE49-F238E27FC236}">
                <a16:creationId xmlns:a16="http://schemas.microsoft.com/office/drawing/2014/main" id="{0DB3CB5C-22E9-4042-92EE-7C27EA358EA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73908" y="6489700"/>
            <a:ext cx="962517" cy="181154"/>
          </a:xfrm>
          <a:prstGeom prst="rect">
            <a:avLst/>
          </a:prstGeom>
        </p:spPr>
      </p:pic>
      <p:sp>
        <p:nvSpPr>
          <p:cNvPr id="14" name="Text Placeholder 11">
            <a:extLst>
              <a:ext uri="{FF2B5EF4-FFF2-40B4-BE49-F238E27FC236}">
                <a16:creationId xmlns:a16="http://schemas.microsoft.com/office/drawing/2014/main" id="{47F9C5A6-7052-CE41-8D32-DE7769D502D4}"/>
              </a:ext>
            </a:extLst>
          </p:cNvPr>
          <p:cNvSpPr>
            <a:spLocks noGrp="1"/>
          </p:cNvSpPr>
          <p:nvPr>
            <p:ph type="body" sz="quarter" idx="20"/>
          </p:nvPr>
        </p:nvSpPr>
        <p:spPr>
          <a:xfrm>
            <a:off x="6816080" y="1989138"/>
            <a:ext cx="4859983" cy="4320182"/>
          </a:xfrm>
          <a:prstGeom prst="rect">
            <a:avLst/>
          </a:prstGeom>
        </p:spPr>
        <p:txBody>
          <a:bodyPr/>
          <a:lstStyle>
            <a:lvl1pPr marL="239178" marR="0" indent="-239178" algn="l" defTabSz="609585" rtl="0" eaLnBrk="1" fontAlgn="auto" latinLnBrk="0" hangingPunct="1">
              <a:lnSpc>
                <a:spcPct val="90000"/>
              </a:lnSpc>
              <a:spcBef>
                <a:spcPct val="20000"/>
              </a:spcBef>
              <a:spcAft>
                <a:spcPts val="0"/>
              </a:spcAft>
              <a:buClrTx/>
              <a:buSzTx/>
              <a:buFont typeface="Lucida Grande"/>
              <a:buChar char="-"/>
              <a:tabLst/>
              <a:defRPr sz="2133">
                <a:solidFill>
                  <a:schemeClr val="tx1"/>
                </a:solidFill>
                <a:latin typeface="Georgia"/>
                <a:cs typeface="Georgia"/>
              </a:defRPr>
            </a:lvl1pPr>
            <a:lvl2pPr marL="476239" indent="-237061" algn="l">
              <a:lnSpc>
                <a:spcPct val="90000"/>
              </a:lnSpc>
              <a:spcBef>
                <a:spcPts val="800"/>
              </a:spcBef>
              <a:buFont typeface="Georgia" panose="02040502050405020303" pitchFamily="18" charset="0"/>
              <a:buChar char="–"/>
              <a:defRPr sz="1867">
                <a:solidFill>
                  <a:schemeClr val="tx1"/>
                </a:solidFill>
                <a:latin typeface="Georgia"/>
                <a:cs typeface="Georgia"/>
              </a:defRPr>
            </a:lvl2pPr>
            <a:lvl3pPr marL="717533" indent="-228594" algn="l">
              <a:lnSpc>
                <a:spcPct val="90000"/>
              </a:lnSpc>
              <a:spcBef>
                <a:spcPts val="800"/>
              </a:spcBef>
              <a:buFont typeface="Georgia" panose="02040502050405020303" pitchFamily="18" charset="0"/>
              <a:buChar char="–"/>
              <a:defRPr sz="1600">
                <a:solidFill>
                  <a:schemeClr val="tx1"/>
                </a:solidFill>
                <a:latin typeface="Georgia"/>
                <a:cs typeface="Georgia"/>
              </a:defRPr>
            </a:lvl3pPr>
            <a:lvl4pPr marL="958827" indent="-228594" algn="l">
              <a:lnSpc>
                <a:spcPct val="90000"/>
              </a:lnSpc>
              <a:buFont typeface="Georgia" panose="02040502050405020303" pitchFamily="18" charset="0"/>
              <a:buChar char="–"/>
              <a:defRPr sz="1600">
                <a:solidFill>
                  <a:schemeClr val="tx1"/>
                </a:solidFill>
                <a:latin typeface="Georgia"/>
                <a:cs typeface="Georgia"/>
              </a:defRPr>
            </a:lvl4pPr>
            <a:lvl5pPr marL="143996" indent="-380990" algn="l">
              <a:buFont typeface="Arial"/>
              <a:buChar char="•"/>
              <a:defRPr sz="1867">
                <a:solidFill>
                  <a:schemeClr val="tx1"/>
                </a:solidFill>
                <a:latin typeface="Georgia"/>
                <a:cs typeface="Georgia"/>
              </a:defRPr>
            </a:lvl5pPr>
          </a:lstStyle>
          <a:p>
            <a:pPr lvl="0"/>
            <a:r>
              <a:rPr lang="fi-FI"/>
              <a:t>Muokkaa tekstin perustyylejä napsauttamalla</a:t>
            </a:r>
          </a:p>
          <a:p>
            <a:pPr lvl="1"/>
            <a:r>
              <a:rPr lang="fi-FI"/>
              <a:t>toinen taso</a:t>
            </a:r>
          </a:p>
          <a:p>
            <a:pPr lvl="2"/>
            <a:r>
              <a:rPr lang="fi-FI"/>
              <a:t>kolmas taso</a:t>
            </a:r>
          </a:p>
          <a:p>
            <a:pPr lvl="3"/>
            <a:r>
              <a:rPr lang="fi-FI"/>
              <a:t>neljäs taso</a:t>
            </a:r>
          </a:p>
        </p:txBody>
      </p:sp>
    </p:spTree>
    <p:extLst>
      <p:ext uri="{BB962C8B-B14F-4D97-AF65-F5344CB8AC3E}">
        <p14:creationId xmlns:p14="http://schemas.microsoft.com/office/powerpoint/2010/main" val="1758274556"/>
      </p:ext>
    </p:extLst>
  </p:cSld>
  <p:clrMapOvr>
    <a:masterClrMapping/>
  </p:clrMapOvr>
  <p:extLst>
    <p:ext uri="{DCECCB84-F9BA-43D5-87BE-67443E8EF086}">
      <p15:sldGuideLst xmlns:p15="http://schemas.microsoft.com/office/powerpoint/2012/main">
        <p15:guide id="1" pos="325">
          <p15:clr>
            <a:srgbClr val="FBAE40"/>
          </p15:clr>
        </p15:guide>
        <p15:guide id="2" pos="7355">
          <p15:clr>
            <a:srgbClr val="FBAE40"/>
          </p15:clr>
        </p15:guide>
      </p15:sldGuideLst>
    </p:ext>
  </p:extLst>
</p:sldLayout>
</file>

<file path=ppt/slideLayouts/slideLayout287.xml><?xml version="1.0" encoding="utf-8"?>
<p:sldLayout xmlns:a="http://schemas.openxmlformats.org/drawingml/2006/main" xmlns:r="http://schemas.openxmlformats.org/officeDocument/2006/relationships" xmlns:p="http://schemas.openxmlformats.org/presentationml/2006/main" preserve="1" userDrawn="1">
  <p:cSld name="fifiti-fifti 2 (musta lukittu)">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7A240A0-EC0C-F849-919E-726CBE055A36}"/>
              </a:ext>
            </a:extLst>
          </p:cNvPr>
          <p:cNvSpPr/>
          <p:nvPr userDrawn="1"/>
        </p:nvSpPr>
        <p:spPr>
          <a:xfrm>
            <a:off x="6096000" y="0"/>
            <a:ext cx="6096000" cy="685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8" name="Tekstin paikkamerkki 6"/>
          <p:cNvSpPr>
            <a:spLocks noGrp="1"/>
          </p:cNvSpPr>
          <p:nvPr>
            <p:ph type="body" sz="quarter" idx="11"/>
          </p:nvPr>
        </p:nvSpPr>
        <p:spPr>
          <a:xfrm>
            <a:off x="515938" y="548680"/>
            <a:ext cx="4859337" cy="1248139"/>
          </a:xfrm>
          <a:prstGeom prst="rect">
            <a:avLst/>
          </a:prstGeom>
        </p:spPr>
        <p:txBody>
          <a:bodyPr/>
          <a:lstStyle>
            <a:lvl1pPr marL="0" indent="0" algn="l">
              <a:lnSpc>
                <a:spcPct val="100000"/>
              </a:lnSpc>
              <a:spcBef>
                <a:spcPts val="0"/>
              </a:spcBef>
              <a:buFont typeface="Arial"/>
              <a:buNone/>
              <a:defRPr sz="2800" b="1">
                <a:latin typeface="Arial Black"/>
                <a:cs typeface="Arial Black"/>
              </a:defRPr>
            </a:lvl1pPr>
            <a:lvl2pPr marL="380990" indent="-380990">
              <a:buFont typeface="Arial" panose="020B0604020202020204" pitchFamily="34" charset="0"/>
              <a:buChar char="•"/>
              <a:defRPr/>
            </a:lvl2pPr>
            <a:lvl3pPr marL="0" indent="0" algn="l">
              <a:spcBef>
                <a:spcPts val="0"/>
              </a:spcBef>
              <a:buFont typeface="Arial"/>
              <a:buNone/>
              <a:defRPr sz="2133"/>
            </a:lvl3pPr>
            <a:lvl4pPr marL="0" indent="0" algn="l">
              <a:spcBef>
                <a:spcPts val="0"/>
              </a:spcBef>
              <a:buFont typeface="Arial"/>
              <a:buNone/>
              <a:defRPr sz="2133"/>
            </a:lvl4pPr>
            <a:lvl5pPr marL="0" indent="0" algn="l">
              <a:spcBef>
                <a:spcPts val="0"/>
              </a:spcBef>
              <a:buFont typeface="Arial"/>
              <a:buNone/>
              <a:defRPr sz="2133"/>
            </a:lvl5pPr>
          </a:lstStyle>
          <a:p>
            <a:pPr lvl="0"/>
            <a:r>
              <a:rPr lang="fi-FI"/>
              <a:t>Muokkaa tekstin perustyylejä napsauttamalla</a:t>
            </a:r>
          </a:p>
        </p:txBody>
      </p:sp>
      <p:sp>
        <p:nvSpPr>
          <p:cNvPr id="10" name="Text Placeholder 11"/>
          <p:cNvSpPr>
            <a:spLocks noGrp="1"/>
          </p:cNvSpPr>
          <p:nvPr>
            <p:ph type="body" sz="quarter" idx="19"/>
          </p:nvPr>
        </p:nvSpPr>
        <p:spPr>
          <a:xfrm>
            <a:off x="515938" y="1989138"/>
            <a:ext cx="4859337" cy="4320182"/>
          </a:xfrm>
          <a:prstGeom prst="rect">
            <a:avLst/>
          </a:prstGeom>
        </p:spPr>
        <p:txBody>
          <a:bodyPr/>
          <a:lstStyle>
            <a:lvl1pPr marL="239178" marR="0" indent="-239178" algn="l" defTabSz="609585" rtl="0" eaLnBrk="1" fontAlgn="auto" latinLnBrk="0" hangingPunct="1">
              <a:lnSpc>
                <a:spcPct val="90000"/>
              </a:lnSpc>
              <a:spcBef>
                <a:spcPct val="20000"/>
              </a:spcBef>
              <a:spcAft>
                <a:spcPts val="0"/>
              </a:spcAft>
              <a:buClrTx/>
              <a:buSzTx/>
              <a:buFont typeface="Lucida Grande"/>
              <a:buChar char="-"/>
              <a:tabLst/>
              <a:defRPr sz="2133">
                <a:solidFill>
                  <a:schemeClr val="tx1"/>
                </a:solidFill>
                <a:latin typeface="Georgia"/>
                <a:cs typeface="Georgia"/>
              </a:defRPr>
            </a:lvl1pPr>
            <a:lvl2pPr marL="476239" indent="-237061" algn="l">
              <a:lnSpc>
                <a:spcPct val="90000"/>
              </a:lnSpc>
              <a:spcBef>
                <a:spcPts val="800"/>
              </a:spcBef>
              <a:buFont typeface="Georgia" panose="02040502050405020303" pitchFamily="18" charset="0"/>
              <a:buChar char="–"/>
              <a:defRPr sz="1867">
                <a:solidFill>
                  <a:schemeClr val="tx1"/>
                </a:solidFill>
                <a:latin typeface="Georgia"/>
                <a:cs typeface="Georgia"/>
              </a:defRPr>
            </a:lvl2pPr>
            <a:lvl3pPr marL="717533" indent="-228594" algn="l" defTabSz="715415">
              <a:lnSpc>
                <a:spcPct val="90000"/>
              </a:lnSpc>
              <a:spcBef>
                <a:spcPts val="800"/>
              </a:spcBef>
              <a:buFont typeface="Georgia" panose="02040502050405020303" pitchFamily="18" charset="0"/>
              <a:buChar char="–"/>
              <a:defRPr sz="1600">
                <a:solidFill>
                  <a:schemeClr val="tx1"/>
                </a:solidFill>
                <a:latin typeface="Georgia"/>
                <a:cs typeface="Georgia"/>
              </a:defRPr>
            </a:lvl3pPr>
            <a:lvl4pPr marL="958827" indent="-228594" algn="l">
              <a:lnSpc>
                <a:spcPct val="90000"/>
              </a:lnSpc>
              <a:buFont typeface="Georgia" panose="02040502050405020303" pitchFamily="18" charset="0"/>
              <a:buChar char="–"/>
              <a:defRPr sz="1600">
                <a:solidFill>
                  <a:schemeClr val="tx1"/>
                </a:solidFill>
                <a:latin typeface="Georgia"/>
                <a:cs typeface="Georgia"/>
              </a:defRPr>
            </a:lvl4pPr>
            <a:lvl5pPr marL="143996" indent="-380990" algn="l">
              <a:buFont typeface="Arial"/>
              <a:buChar char="•"/>
              <a:defRPr sz="1867">
                <a:solidFill>
                  <a:schemeClr val="tx1"/>
                </a:solidFill>
                <a:latin typeface="Georgia"/>
                <a:cs typeface="Georgia"/>
              </a:defRPr>
            </a:lvl5pPr>
          </a:lstStyle>
          <a:p>
            <a:pPr lvl="0"/>
            <a:r>
              <a:rPr lang="fi-FI"/>
              <a:t>Muokkaa tekstin perustyylejä napsauttamalla</a:t>
            </a:r>
          </a:p>
          <a:p>
            <a:pPr lvl="1"/>
            <a:r>
              <a:rPr lang="fi-FI"/>
              <a:t>toinen taso</a:t>
            </a:r>
          </a:p>
          <a:p>
            <a:pPr lvl="2"/>
            <a:r>
              <a:rPr lang="fi-FI"/>
              <a:t>kolmas taso</a:t>
            </a:r>
          </a:p>
          <a:p>
            <a:pPr lvl="3"/>
            <a:r>
              <a:rPr lang="fi-FI"/>
              <a:t>neljäs taso</a:t>
            </a:r>
          </a:p>
        </p:txBody>
      </p:sp>
      <p:pic>
        <p:nvPicPr>
          <p:cNvPr id="11" name="Picture 10">
            <a:extLst>
              <a:ext uri="{FF2B5EF4-FFF2-40B4-BE49-F238E27FC236}">
                <a16:creationId xmlns:a16="http://schemas.microsoft.com/office/drawing/2014/main" id="{5FCF7963-2318-CC45-A900-02136CBD6A61}"/>
              </a:ext>
            </a:extLst>
          </p:cNvPr>
          <p:cNvPicPr>
            <a:picLocks noChangeAspect="1"/>
          </p:cNvPicPr>
          <p:nvPr userDrawn="1"/>
        </p:nvPicPr>
        <p:blipFill>
          <a:blip r:embed="rId2"/>
          <a:stretch>
            <a:fillRect/>
          </a:stretch>
        </p:blipFill>
        <p:spPr>
          <a:xfrm>
            <a:off x="11073600" y="6490800"/>
            <a:ext cx="961200" cy="181192"/>
          </a:xfrm>
          <a:prstGeom prst="rect">
            <a:avLst/>
          </a:prstGeom>
        </p:spPr>
      </p:pic>
      <p:sp>
        <p:nvSpPr>
          <p:cNvPr id="12" name="Tekstin paikkamerkki 6">
            <a:extLst>
              <a:ext uri="{FF2B5EF4-FFF2-40B4-BE49-F238E27FC236}">
                <a16:creationId xmlns:a16="http://schemas.microsoft.com/office/drawing/2014/main" id="{1961626C-30E4-2049-AE46-DD755FE5AE68}"/>
              </a:ext>
            </a:extLst>
          </p:cNvPr>
          <p:cNvSpPr>
            <a:spLocks noGrp="1"/>
          </p:cNvSpPr>
          <p:nvPr>
            <p:ph type="body" sz="quarter" idx="20"/>
          </p:nvPr>
        </p:nvSpPr>
        <p:spPr>
          <a:xfrm>
            <a:off x="6816080" y="548680"/>
            <a:ext cx="4859983" cy="1248139"/>
          </a:xfrm>
          <a:prstGeom prst="rect">
            <a:avLst/>
          </a:prstGeom>
        </p:spPr>
        <p:txBody>
          <a:bodyPr/>
          <a:lstStyle>
            <a:lvl1pPr marL="0" indent="0" algn="l">
              <a:lnSpc>
                <a:spcPct val="100000"/>
              </a:lnSpc>
              <a:spcBef>
                <a:spcPts val="0"/>
              </a:spcBef>
              <a:buFont typeface="Arial"/>
              <a:buNone/>
              <a:defRPr sz="2800" b="1">
                <a:solidFill>
                  <a:schemeClr val="bg1"/>
                </a:solidFill>
                <a:latin typeface="Arial Black"/>
                <a:cs typeface="Arial Black"/>
              </a:defRPr>
            </a:lvl1pPr>
            <a:lvl2pPr marL="380990" indent="-380990">
              <a:buFont typeface="Arial" panose="020B0604020202020204" pitchFamily="34" charset="0"/>
              <a:buChar char="•"/>
              <a:defRPr/>
            </a:lvl2pPr>
            <a:lvl3pPr marL="0" indent="0" algn="l">
              <a:spcBef>
                <a:spcPts val="0"/>
              </a:spcBef>
              <a:buFont typeface="Arial"/>
              <a:buNone/>
              <a:defRPr sz="2133"/>
            </a:lvl3pPr>
            <a:lvl4pPr marL="0" indent="0" algn="l">
              <a:spcBef>
                <a:spcPts val="0"/>
              </a:spcBef>
              <a:buFont typeface="Arial"/>
              <a:buNone/>
              <a:defRPr sz="2133"/>
            </a:lvl4pPr>
            <a:lvl5pPr marL="0" indent="0" algn="l">
              <a:spcBef>
                <a:spcPts val="0"/>
              </a:spcBef>
              <a:buFont typeface="Arial"/>
              <a:buNone/>
              <a:defRPr sz="2133"/>
            </a:lvl5pPr>
          </a:lstStyle>
          <a:p>
            <a:pPr lvl="0"/>
            <a:r>
              <a:rPr lang="fi-FI"/>
              <a:t>Muokkaa tekstin perustyylejä napsauttamalla</a:t>
            </a:r>
          </a:p>
        </p:txBody>
      </p:sp>
      <p:sp>
        <p:nvSpPr>
          <p:cNvPr id="13" name="Text Placeholder 11">
            <a:extLst>
              <a:ext uri="{FF2B5EF4-FFF2-40B4-BE49-F238E27FC236}">
                <a16:creationId xmlns:a16="http://schemas.microsoft.com/office/drawing/2014/main" id="{6C0B2B0D-7643-4340-BA07-93F51A1FD740}"/>
              </a:ext>
            </a:extLst>
          </p:cNvPr>
          <p:cNvSpPr>
            <a:spLocks noGrp="1"/>
          </p:cNvSpPr>
          <p:nvPr>
            <p:ph type="body" sz="quarter" idx="21"/>
          </p:nvPr>
        </p:nvSpPr>
        <p:spPr>
          <a:xfrm>
            <a:off x="6816080" y="1989138"/>
            <a:ext cx="4859983" cy="4320182"/>
          </a:xfrm>
          <a:prstGeom prst="rect">
            <a:avLst/>
          </a:prstGeom>
        </p:spPr>
        <p:txBody>
          <a:bodyPr/>
          <a:lstStyle>
            <a:lvl1pPr marL="239178" marR="0" indent="-239178" algn="l" defTabSz="609585" rtl="0" eaLnBrk="1" fontAlgn="auto" latinLnBrk="0" hangingPunct="1">
              <a:lnSpc>
                <a:spcPct val="90000"/>
              </a:lnSpc>
              <a:spcBef>
                <a:spcPct val="20000"/>
              </a:spcBef>
              <a:spcAft>
                <a:spcPts val="0"/>
              </a:spcAft>
              <a:buClrTx/>
              <a:buSzTx/>
              <a:buFont typeface="Lucida Grande"/>
              <a:buChar char="-"/>
              <a:tabLst/>
              <a:defRPr sz="2133">
                <a:solidFill>
                  <a:schemeClr val="bg1"/>
                </a:solidFill>
                <a:latin typeface="Georgia"/>
                <a:cs typeface="Georgia"/>
              </a:defRPr>
            </a:lvl1pPr>
            <a:lvl2pPr marL="476239" indent="-237061" algn="l">
              <a:lnSpc>
                <a:spcPct val="90000"/>
              </a:lnSpc>
              <a:spcBef>
                <a:spcPts val="800"/>
              </a:spcBef>
              <a:buFont typeface="Georgia" panose="02040502050405020303" pitchFamily="18" charset="0"/>
              <a:buChar char="–"/>
              <a:defRPr sz="1867">
                <a:solidFill>
                  <a:schemeClr val="bg1"/>
                </a:solidFill>
                <a:latin typeface="Georgia"/>
                <a:cs typeface="Georgia"/>
              </a:defRPr>
            </a:lvl2pPr>
            <a:lvl3pPr marL="717533" indent="-228594" algn="l" defTabSz="715415">
              <a:lnSpc>
                <a:spcPct val="90000"/>
              </a:lnSpc>
              <a:spcBef>
                <a:spcPts val="800"/>
              </a:spcBef>
              <a:buFont typeface="Georgia" panose="02040502050405020303" pitchFamily="18" charset="0"/>
              <a:buChar char="–"/>
              <a:defRPr sz="1600">
                <a:solidFill>
                  <a:schemeClr val="bg1"/>
                </a:solidFill>
                <a:latin typeface="Georgia"/>
                <a:cs typeface="Georgia"/>
              </a:defRPr>
            </a:lvl3pPr>
            <a:lvl4pPr marL="958827" indent="-228594" algn="l">
              <a:lnSpc>
                <a:spcPct val="90000"/>
              </a:lnSpc>
              <a:buFont typeface="Georgia" panose="02040502050405020303" pitchFamily="18" charset="0"/>
              <a:buChar char="–"/>
              <a:defRPr sz="1600">
                <a:solidFill>
                  <a:schemeClr val="bg1"/>
                </a:solidFill>
                <a:latin typeface="Georgia"/>
                <a:cs typeface="Georgia"/>
              </a:defRPr>
            </a:lvl4pPr>
            <a:lvl5pPr marL="143996" indent="-380990" algn="l">
              <a:buFont typeface="Arial"/>
              <a:buChar char="•"/>
              <a:defRPr sz="1867">
                <a:solidFill>
                  <a:schemeClr val="tx1"/>
                </a:solidFill>
                <a:latin typeface="Georgia"/>
                <a:cs typeface="Georgia"/>
              </a:defRPr>
            </a:lvl5pPr>
          </a:lstStyle>
          <a:p>
            <a:pPr lvl="0"/>
            <a:r>
              <a:rPr lang="fi-FI"/>
              <a:t>Muokkaa tekstin perustyylejä napsauttamalla</a:t>
            </a:r>
          </a:p>
          <a:p>
            <a:pPr lvl="1"/>
            <a:r>
              <a:rPr lang="fi-FI"/>
              <a:t>toinen taso</a:t>
            </a:r>
          </a:p>
          <a:p>
            <a:pPr lvl="2"/>
            <a:r>
              <a:rPr lang="fi-FI"/>
              <a:t>kolmas taso</a:t>
            </a:r>
          </a:p>
          <a:p>
            <a:pPr lvl="3"/>
            <a:r>
              <a:rPr lang="fi-FI"/>
              <a:t>neljäs taso</a:t>
            </a:r>
          </a:p>
        </p:txBody>
      </p:sp>
    </p:spTree>
    <p:extLst>
      <p:ext uri="{BB962C8B-B14F-4D97-AF65-F5344CB8AC3E}">
        <p14:creationId xmlns:p14="http://schemas.microsoft.com/office/powerpoint/2010/main" val="3461577457"/>
      </p:ext>
    </p:extLst>
  </p:cSld>
  <p:clrMapOvr>
    <a:masterClrMapping/>
  </p:clrMapOvr>
  <p:extLst>
    <p:ext uri="{DCECCB84-F9BA-43D5-87BE-67443E8EF086}">
      <p15:sldGuideLst xmlns:p15="http://schemas.microsoft.com/office/powerpoint/2012/main">
        <p15:guide id="1" pos="325">
          <p15:clr>
            <a:srgbClr val="FBAE40"/>
          </p15:clr>
        </p15:guide>
        <p15:guide id="2" pos="7355">
          <p15:clr>
            <a:srgbClr val="FBAE40"/>
          </p15:clr>
        </p15:guide>
      </p15:sldGuideLst>
    </p:ext>
  </p:extLst>
</p:sldLayout>
</file>

<file path=ppt/slideLayouts/slideLayout288.xml><?xml version="1.0" encoding="utf-8"?>
<p:sldLayout xmlns:a="http://schemas.openxmlformats.org/drawingml/2006/main" xmlns:r="http://schemas.openxmlformats.org/officeDocument/2006/relationships" xmlns:p="http://schemas.openxmlformats.org/presentationml/2006/main" preserve="1" userDrawn="1">
  <p:cSld name="luettelo VP">
    <p:spTree>
      <p:nvGrpSpPr>
        <p:cNvPr id="1" name=""/>
        <p:cNvGrpSpPr/>
        <p:nvPr/>
      </p:nvGrpSpPr>
      <p:grpSpPr>
        <a:xfrm>
          <a:off x="0" y="0"/>
          <a:ext cx="0" cy="0"/>
          <a:chOff x="0" y="0"/>
          <a:chExt cx="0" cy="0"/>
        </a:xfrm>
      </p:grpSpPr>
      <p:sp>
        <p:nvSpPr>
          <p:cNvPr id="2" name="Title 1"/>
          <p:cNvSpPr>
            <a:spLocks noGrp="1"/>
          </p:cNvSpPr>
          <p:nvPr>
            <p:ph type="title"/>
          </p:nvPr>
        </p:nvSpPr>
        <p:spPr>
          <a:xfrm>
            <a:off x="1055688" y="548681"/>
            <a:ext cx="10080625" cy="1078364"/>
          </a:xfrm>
          <a:prstGeom prst="rect">
            <a:avLst/>
          </a:prstGeom>
        </p:spPr>
        <p:txBody>
          <a:bodyPr anchor="t"/>
          <a:lstStyle>
            <a:lvl1pPr algn="l">
              <a:defRPr sz="3200"/>
            </a:lvl1pPr>
          </a:lstStyle>
          <a:p>
            <a:r>
              <a:rPr lang="fi-FI"/>
              <a:t>Muokkaa ots. perustyyl. napsautt.</a:t>
            </a:r>
            <a:endParaRPr lang="en-US"/>
          </a:p>
        </p:txBody>
      </p:sp>
      <p:sp>
        <p:nvSpPr>
          <p:cNvPr id="34" name="Text Placeholder 33"/>
          <p:cNvSpPr>
            <a:spLocks noGrp="1"/>
          </p:cNvSpPr>
          <p:nvPr userDrawn="1">
            <p:ph type="body" sz="quarter" idx="13"/>
          </p:nvPr>
        </p:nvSpPr>
        <p:spPr>
          <a:xfrm>
            <a:off x="1775805" y="1605095"/>
            <a:ext cx="9360508" cy="768085"/>
          </a:xfrm>
          <a:prstGeom prst="rect">
            <a:avLst/>
          </a:prstGeom>
        </p:spPr>
        <p:txBody>
          <a:bodyPr anchor="ctr"/>
          <a:lstStyle>
            <a:lvl1pPr marL="0" indent="0" algn="l">
              <a:buNone/>
              <a:defRPr sz="2133" b="0" i="0">
                <a:latin typeface="Georgia"/>
                <a:cs typeface="Georgia"/>
              </a:defRPr>
            </a:lvl1pPr>
            <a:lvl2pPr algn="l">
              <a:defRPr sz="1867" b="1" i="0">
                <a:latin typeface="Arial"/>
                <a:cs typeface="Arial"/>
              </a:defRPr>
            </a:lvl2pPr>
            <a:lvl3pPr algn="l">
              <a:defRPr sz="1867" b="1" i="0">
                <a:latin typeface="Arial"/>
                <a:cs typeface="Arial"/>
              </a:defRPr>
            </a:lvl3pPr>
            <a:lvl4pPr algn="l">
              <a:defRPr sz="1867" b="1" i="0">
                <a:latin typeface="Arial"/>
                <a:cs typeface="Arial"/>
              </a:defRPr>
            </a:lvl4pPr>
            <a:lvl5pPr algn="l">
              <a:defRPr sz="1867" b="1" i="0">
                <a:latin typeface="Arial"/>
                <a:cs typeface="Arial"/>
              </a:defRPr>
            </a:lvl5pPr>
          </a:lstStyle>
          <a:p>
            <a:pPr lvl="0"/>
            <a:r>
              <a:rPr lang="fi-FI"/>
              <a:t>Muokkaa tekstin perustyylejä napsauttamalla</a:t>
            </a:r>
          </a:p>
        </p:txBody>
      </p:sp>
      <p:sp>
        <p:nvSpPr>
          <p:cNvPr id="35" name="Text Placeholder 33"/>
          <p:cNvSpPr>
            <a:spLocks noGrp="1"/>
          </p:cNvSpPr>
          <p:nvPr userDrawn="1">
            <p:ph type="body" sz="quarter" idx="14"/>
          </p:nvPr>
        </p:nvSpPr>
        <p:spPr>
          <a:xfrm>
            <a:off x="1774826" y="2506683"/>
            <a:ext cx="9361488" cy="766399"/>
          </a:xfrm>
          <a:prstGeom prst="rect">
            <a:avLst/>
          </a:prstGeom>
        </p:spPr>
        <p:txBody>
          <a:bodyPr anchor="ctr"/>
          <a:lstStyle>
            <a:lvl1pPr marL="0" indent="0" algn="l">
              <a:buNone/>
              <a:defRPr lang="fi-FI" sz="2133" b="0" i="0" kern="1200" dirty="0" err="1">
                <a:solidFill>
                  <a:schemeClr val="tx1"/>
                </a:solidFill>
                <a:latin typeface="Georgia"/>
                <a:ea typeface="+mn-ea"/>
                <a:cs typeface="Georgia"/>
              </a:defRPr>
            </a:lvl1pPr>
            <a:lvl2pPr algn="l">
              <a:defRPr sz="1867" b="1" i="0">
                <a:latin typeface="Arial"/>
                <a:cs typeface="Arial"/>
              </a:defRPr>
            </a:lvl2pPr>
            <a:lvl3pPr algn="l">
              <a:defRPr sz="1867" b="1" i="0">
                <a:latin typeface="Arial"/>
                <a:cs typeface="Arial"/>
              </a:defRPr>
            </a:lvl3pPr>
            <a:lvl4pPr algn="l">
              <a:defRPr sz="1867" b="1" i="0">
                <a:latin typeface="Arial"/>
                <a:cs typeface="Arial"/>
              </a:defRPr>
            </a:lvl4pPr>
            <a:lvl5pPr algn="l">
              <a:defRPr sz="1867" b="1" i="0">
                <a:latin typeface="Arial"/>
                <a:cs typeface="Arial"/>
              </a:defRPr>
            </a:lvl5pPr>
          </a:lstStyle>
          <a:p>
            <a:pPr lvl="0"/>
            <a:r>
              <a:rPr lang="fi-FI"/>
              <a:t>Muokkaa tekstin perustyylejä napsauttamalla</a:t>
            </a:r>
          </a:p>
        </p:txBody>
      </p:sp>
      <p:sp>
        <p:nvSpPr>
          <p:cNvPr id="36" name="Text Placeholder 33"/>
          <p:cNvSpPr>
            <a:spLocks noGrp="1"/>
          </p:cNvSpPr>
          <p:nvPr userDrawn="1">
            <p:ph type="body" sz="quarter" idx="15"/>
          </p:nvPr>
        </p:nvSpPr>
        <p:spPr>
          <a:xfrm>
            <a:off x="1775805" y="3406585"/>
            <a:ext cx="9360508" cy="766399"/>
          </a:xfrm>
          <a:prstGeom prst="rect">
            <a:avLst/>
          </a:prstGeom>
        </p:spPr>
        <p:txBody>
          <a:bodyPr anchor="ctr"/>
          <a:lstStyle>
            <a:lvl1pPr marL="0" indent="0" algn="l">
              <a:buNone/>
              <a:defRPr lang="fi-FI" sz="2133" b="0" i="0" kern="1200" dirty="0" err="1">
                <a:solidFill>
                  <a:schemeClr val="tx1"/>
                </a:solidFill>
                <a:latin typeface="Georgia"/>
                <a:ea typeface="+mn-ea"/>
                <a:cs typeface="Georgia"/>
              </a:defRPr>
            </a:lvl1pPr>
            <a:lvl2pPr algn="l">
              <a:defRPr sz="1867" b="1" i="0">
                <a:latin typeface="Arial"/>
                <a:cs typeface="Arial"/>
              </a:defRPr>
            </a:lvl2pPr>
            <a:lvl3pPr algn="l">
              <a:defRPr sz="1867" b="1" i="0">
                <a:latin typeface="Arial"/>
                <a:cs typeface="Arial"/>
              </a:defRPr>
            </a:lvl3pPr>
            <a:lvl4pPr algn="l">
              <a:defRPr sz="1867" b="1" i="0">
                <a:latin typeface="Arial"/>
                <a:cs typeface="Arial"/>
              </a:defRPr>
            </a:lvl4pPr>
            <a:lvl5pPr algn="l">
              <a:defRPr sz="1867" b="1" i="0">
                <a:latin typeface="Arial"/>
                <a:cs typeface="Arial"/>
              </a:defRPr>
            </a:lvl5pPr>
          </a:lstStyle>
          <a:p>
            <a:pPr lvl="0"/>
            <a:r>
              <a:rPr lang="fi-FI"/>
              <a:t>Muokkaa tekstin perustyylejä napsauttamalla</a:t>
            </a:r>
          </a:p>
        </p:txBody>
      </p:sp>
      <p:sp>
        <p:nvSpPr>
          <p:cNvPr id="37" name="Text Placeholder 33"/>
          <p:cNvSpPr>
            <a:spLocks noGrp="1"/>
          </p:cNvSpPr>
          <p:nvPr userDrawn="1">
            <p:ph type="body" sz="quarter" idx="16"/>
          </p:nvPr>
        </p:nvSpPr>
        <p:spPr>
          <a:xfrm>
            <a:off x="1774825" y="4306487"/>
            <a:ext cx="9361488" cy="766399"/>
          </a:xfrm>
          <a:prstGeom prst="rect">
            <a:avLst/>
          </a:prstGeom>
        </p:spPr>
        <p:txBody>
          <a:bodyPr anchor="ctr"/>
          <a:lstStyle>
            <a:lvl1pPr marL="0" indent="0" algn="l">
              <a:buNone/>
              <a:defRPr lang="fi-FI" sz="2133" b="0" i="0" kern="1200" dirty="0" err="1">
                <a:solidFill>
                  <a:schemeClr val="tx1"/>
                </a:solidFill>
                <a:latin typeface="Georgia"/>
                <a:ea typeface="+mn-ea"/>
                <a:cs typeface="Georgia"/>
              </a:defRPr>
            </a:lvl1pPr>
            <a:lvl2pPr algn="l">
              <a:defRPr sz="1867" b="1" i="0">
                <a:latin typeface="Arial"/>
                <a:cs typeface="Arial"/>
              </a:defRPr>
            </a:lvl2pPr>
            <a:lvl3pPr algn="l">
              <a:defRPr sz="1867" b="1" i="0">
                <a:latin typeface="Arial"/>
                <a:cs typeface="Arial"/>
              </a:defRPr>
            </a:lvl3pPr>
            <a:lvl4pPr algn="l">
              <a:defRPr sz="1867" b="1" i="0">
                <a:latin typeface="Arial"/>
                <a:cs typeface="Arial"/>
              </a:defRPr>
            </a:lvl4pPr>
            <a:lvl5pPr algn="l">
              <a:defRPr sz="1867" b="1" i="0">
                <a:latin typeface="Arial"/>
                <a:cs typeface="Arial"/>
              </a:defRPr>
            </a:lvl5pPr>
          </a:lstStyle>
          <a:p>
            <a:pPr lvl="0"/>
            <a:r>
              <a:rPr lang="fi-FI"/>
              <a:t>Muokkaa tekstin perustyylejä napsauttamalla</a:t>
            </a:r>
          </a:p>
        </p:txBody>
      </p:sp>
      <p:sp>
        <p:nvSpPr>
          <p:cNvPr id="38" name="Text Placeholder 33"/>
          <p:cNvSpPr>
            <a:spLocks noGrp="1"/>
          </p:cNvSpPr>
          <p:nvPr userDrawn="1">
            <p:ph type="body" sz="quarter" idx="17"/>
          </p:nvPr>
        </p:nvSpPr>
        <p:spPr>
          <a:xfrm>
            <a:off x="1774825" y="5206388"/>
            <a:ext cx="9361488" cy="766399"/>
          </a:xfrm>
          <a:prstGeom prst="rect">
            <a:avLst/>
          </a:prstGeom>
        </p:spPr>
        <p:txBody>
          <a:bodyPr anchor="ctr"/>
          <a:lstStyle>
            <a:lvl1pPr marL="0" indent="0" algn="l">
              <a:buNone/>
              <a:defRPr lang="fi-FI" sz="2133" b="0" i="0" kern="1200" dirty="0" err="1">
                <a:solidFill>
                  <a:schemeClr val="tx1"/>
                </a:solidFill>
                <a:latin typeface="Georgia"/>
                <a:ea typeface="+mn-ea"/>
                <a:cs typeface="Georgia"/>
              </a:defRPr>
            </a:lvl1pPr>
            <a:lvl2pPr algn="l">
              <a:defRPr sz="1867" b="1" i="0">
                <a:latin typeface="Arial"/>
                <a:cs typeface="Arial"/>
              </a:defRPr>
            </a:lvl2pPr>
            <a:lvl3pPr algn="l">
              <a:defRPr sz="1867" b="1" i="0">
                <a:latin typeface="Arial"/>
                <a:cs typeface="Arial"/>
              </a:defRPr>
            </a:lvl3pPr>
            <a:lvl4pPr algn="l">
              <a:defRPr sz="1867" b="1" i="0">
                <a:latin typeface="Arial"/>
                <a:cs typeface="Arial"/>
              </a:defRPr>
            </a:lvl4pPr>
            <a:lvl5pPr algn="l">
              <a:defRPr sz="1867" b="1" i="0">
                <a:latin typeface="Arial"/>
                <a:cs typeface="Arial"/>
              </a:defRPr>
            </a:lvl5pPr>
          </a:lstStyle>
          <a:p>
            <a:pPr lvl="0"/>
            <a:r>
              <a:rPr lang="fi-FI"/>
              <a:t>Muokkaa tekstin perustyylejä napsauttamalla</a:t>
            </a:r>
          </a:p>
        </p:txBody>
      </p:sp>
      <p:pic>
        <p:nvPicPr>
          <p:cNvPr id="10" name="Picture 9">
            <a:extLst>
              <a:ext uri="{FF2B5EF4-FFF2-40B4-BE49-F238E27FC236}">
                <a16:creationId xmlns:a16="http://schemas.microsoft.com/office/drawing/2014/main" id="{2B2D61E7-C676-CB4B-A88C-6D5E87ED057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73908" y="6489700"/>
            <a:ext cx="962517" cy="181154"/>
          </a:xfrm>
          <a:prstGeom prst="rect">
            <a:avLst/>
          </a:prstGeom>
        </p:spPr>
      </p:pic>
    </p:spTree>
    <p:extLst>
      <p:ext uri="{BB962C8B-B14F-4D97-AF65-F5344CB8AC3E}">
        <p14:creationId xmlns:p14="http://schemas.microsoft.com/office/powerpoint/2010/main" val="3670487919"/>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preserve="1" userDrawn="1">
  <p:cSld name="luettelo TP">
    <p:bg>
      <p:bgPr>
        <a:solidFill>
          <a:schemeClr val="tx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3C4AC27-49F9-BB4D-81D3-665AB744D256}"/>
              </a:ext>
            </a:extLst>
          </p:cNvPr>
          <p:cNvPicPr>
            <a:picLocks noChangeAspect="1"/>
          </p:cNvPicPr>
          <p:nvPr userDrawn="1"/>
        </p:nvPicPr>
        <p:blipFill>
          <a:blip r:embed="rId2"/>
          <a:stretch>
            <a:fillRect/>
          </a:stretch>
        </p:blipFill>
        <p:spPr>
          <a:xfrm>
            <a:off x="11073600" y="6490800"/>
            <a:ext cx="961200" cy="181192"/>
          </a:xfrm>
          <a:prstGeom prst="rect">
            <a:avLst/>
          </a:prstGeom>
        </p:spPr>
      </p:pic>
      <p:sp>
        <p:nvSpPr>
          <p:cNvPr id="12" name="Title 1">
            <a:extLst>
              <a:ext uri="{FF2B5EF4-FFF2-40B4-BE49-F238E27FC236}">
                <a16:creationId xmlns:a16="http://schemas.microsoft.com/office/drawing/2014/main" id="{DB477874-8C1D-E94F-A3D8-E16F5E599716}"/>
              </a:ext>
            </a:extLst>
          </p:cNvPr>
          <p:cNvSpPr>
            <a:spLocks noGrp="1"/>
          </p:cNvSpPr>
          <p:nvPr>
            <p:ph type="title"/>
          </p:nvPr>
        </p:nvSpPr>
        <p:spPr>
          <a:xfrm>
            <a:off x="1055688" y="548681"/>
            <a:ext cx="10080625" cy="1078364"/>
          </a:xfrm>
          <a:prstGeom prst="rect">
            <a:avLst/>
          </a:prstGeom>
        </p:spPr>
        <p:txBody>
          <a:bodyPr anchor="t"/>
          <a:lstStyle>
            <a:lvl1pPr algn="l">
              <a:defRPr sz="3200">
                <a:solidFill>
                  <a:schemeClr val="bg1"/>
                </a:solidFill>
              </a:defRPr>
            </a:lvl1pPr>
          </a:lstStyle>
          <a:p>
            <a:r>
              <a:rPr lang="fi-FI"/>
              <a:t>Muokkaa ots. perustyyl. napsautt.</a:t>
            </a:r>
            <a:endParaRPr lang="en-US"/>
          </a:p>
        </p:txBody>
      </p:sp>
      <p:sp>
        <p:nvSpPr>
          <p:cNvPr id="13" name="Text Placeholder 33">
            <a:extLst>
              <a:ext uri="{FF2B5EF4-FFF2-40B4-BE49-F238E27FC236}">
                <a16:creationId xmlns:a16="http://schemas.microsoft.com/office/drawing/2014/main" id="{144EC256-532F-144F-A18F-24538A30820C}"/>
              </a:ext>
            </a:extLst>
          </p:cNvPr>
          <p:cNvSpPr>
            <a:spLocks noGrp="1"/>
          </p:cNvSpPr>
          <p:nvPr>
            <p:ph type="body" sz="quarter" idx="13"/>
          </p:nvPr>
        </p:nvSpPr>
        <p:spPr>
          <a:xfrm>
            <a:off x="1775805" y="1605095"/>
            <a:ext cx="9360508" cy="768085"/>
          </a:xfrm>
          <a:prstGeom prst="rect">
            <a:avLst/>
          </a:prstGeom>
        </p:spPr>
        <p:txBody>
          <a:bodyPr anchor="ctr"/>
          <a:lstStyle>
            <a:lvl1pPr marL="0" indent="0" algn="l">
              <a:buNone/>
              <a:defRPr sz="2133" b="0" i="0">
                <a:solidFill>
                  <a:schemeClr val="bg1"/>
                </a:solidFill>
                <a:latin typeface="Georgia"/>
                <a:cs typeface="Georgia"/>
              </a:defRPr>
            </a:lvl1pPr>
            <a:lvl2pPr algn="l">
              <a:defRPr sz="1867" b="1" i="0">
                <a:latin typeface="Arial"/>
                <a:cs typeface="Arial"/>
              </a:defRPr>
            </a:lvl2pPr>
            <a:lvl3pPr algn="l">
              <a:defRPr sz="1867" b="1" i="0">
                <a:latin typeface="Arial"/>
                <a:cs typeface="Arial"/>
              </a:defRPr>
            </a:lvl3pPr>
            <a:lvl4pPr algn="l">
              <a:defRPr sz="1867" b="1" i="0">
                <a:latin typeface="Arial"/>
                <a:cs typeface="Arial"/>
              </a:defRPr>
            </a:lvl4pPr>
            <a:lvl5pPr algn="l">
              <a:defRPr sz="1867" b="1" i="0">
                <a:latin typeface="Arial"/>
                <a:cs typeface="Arial"/>
              </a:defRPr>
            </a:lvl5pPr>
          </a:lstStyle>
          <a:p>
            <a:pPr lvl="0"/>
            <a:r>
              <a:rPr lang="fi-FI"/>
              <a:t>Muokkaa tekstin perustyylejä napsauttamalla</a:t>
            </a:r>
          </a:p>
        </p:txBody>
      </p:sp>
      <p:sp>
        <p:nvSpPr>
          <p:cNvPr id="14" name="Text Placeholder 33">
            <a:extLst>
              <a:ext uri="{FF2B5EF4-FFF2-40B4-BE49-F238E27FC236}">
                <a16:creationId xmlns:a16="http://schemas.microsoft.com/office/drawing/2014/main" id="{1D88BC63-4704-6447-AB37-6224F6547DEA}"/>
              </a:ext>
            </a:extLst>
          </p:cNvPr>
          <p:cNvSpPr>
            <a:spLocks noGrp="1"/>
          </p:cNvSpPr>
          <p:nvPr>
            <p:ph type="body" sz="quarter" idx="14"/>
          </p:nvPr>
        </p:nvSpPr>
        <p:spPr>
          <a:xfrm>
            <a:off x="1774826" y="2506683"/>
            <a:ext cx="9361488" cy="766399"/>
          </a:xfrm>
          <a:prstGeom prst="rect">
            <a:avLst/>
          </a:prstGeom>
        </p:spPr>
        <p:txBody>
          <a:bodyPr anchor="ctr"/>
          <a:lstStyle>
            <a:lvl1pPr marL="0" indent="0" algn="l">
              <a:buNone/>
              <a:defRPr lang="fi-FI" sz="2133" b="0" i="0" kern="1200" dirty="0" err="1">
                <a:solidFill>
                  <a:schemeClr val="bg1"/>
                </a:solidFill>
                <a:latin typeface="Georgia"/>
                <a:ea typeface="+mn-ea"/>
                <a:cs typeface="Georgia"/>
              </a:defRPr>
            </a:lvl1pPr>
            <a:lvl2pPr algn="l">
              <a:defRPr sz="1867" b="1" i="0">
                <a:latin typeface="Arial"/>
                <a:cs typeface="Arial"/>
              </a:defRPr>
            </a:lvl2pPr>
            <a:lvl3pPr algn="l">
              <a:defRPr sz="1867" b="1" i="0">
                <a:latin typeface="Arial"/>
                <a:cs typeface="Arial"/>
              </a:defRPr>
            </a:lvl3pPr>
            <a:lvl4pPr algn="l">
              <a:defRPr sz="1867" b="1" i="0">
                <a:latin typeface="Arial"/>
                <a:cs typeface="Arial"/>
              </a:defRPr>
            </a:lvl4pPr>
            <a:lvl5pPr algn="l">
              <a:defRPr sz="1867" b="1" i="0">
                <a:latin typeface="Arial"/>
                <a:cs typeface="Arial"/>
              </a:defRPr>
            </a:lvl5pPr>
          </a:lstStyle>
          <a:p>
            <a:pPr lvl="0"/>
            <a:r>
              <a:rPr lang="fi-FI"/>
              <a:t>Muokkaa tekstin perustyylejä napsauttamalla</a:t>
            </a:r>
          </a:p>
        </p:txBody>
      </p:sp>
      <p:sp>
        <p:nvSpPr>
          <p:cNvPr id="15" name="Text Placeholder 33">
            <a:extLst>
              <a:ext uri="{FF2B5EF4-FFF2-40B4-BE49-F238E27FC236}">
                <a16:creationId xmlns:a16="http://schemas.microsoft.com/office/drawing/2014/main" id="{D2C5BCCD-F064-7943-BCBE-33C3DA3694E7}"/>
              </a:ext>
            </a:extLst>
          </p:cNvPr>
          <p:cNvSpPr>
            <a:spLocks noGrp="1"/>
          </p:cNvSpPr>
          <p:nvPr>
            <p:ph type="body" sz="quarter" idx="15"/>
          </p:nvPr>
        </p:nvSpPr>
        <p:spPr>
          <a:xfrm>
            <a:off x="1775805" y="3406585"/>
            <a:ext cx="9360508" cy="766399"/>
          </a:xfrm>
          <a:prstGeom prst="rect">
            <a:avLst/>
          </a:prstGeom>
        </p:spPr>
        <p:txBody>
          <a:bodyPr anchor="ctr"/>
          <a:lstStyle>
            <a:lvl1pPr marL="0" indent="0" algn="l">
              <a:buNone/>
              <a:defRPr lang="fi-FI" sz="2133" b="0" i="0" kern="1200" dirty="0" err="1">
                <a:solidFill>
                  <a:schemeClr val="bg1"/>
                </a:solidFill>
                <a:latin typeface="Georgia"/>
                <a:ea typeface="+mn-ea"/>
                <a:cs typeface="Georgia"/>
              </a:defRPr>
            </a:lvl1pPr>
            <a:lvl2pPr algn="l">
              <a:defRPr sz="1867" b="1" i="0">
                <a:latin typeface="Arial"/>
                <a:cs typeface="Arial"/>
              </a:defRPr>
            </a:lvl2pPr>
            <a:lvl3pPr algn="l">
              <a:defRPr sz="1867" b="1" i="0">
                <a:latin typeface="Arial"/>
                <a:cs typeface="Arial"/>
              </a:defRPr>
            </a:lvl3pPr>
            <a:lvl4pPr algn="l">
              <a:defRPr sz="1867" b="1" i="0">
                <a:latin typeface="Arial"/>
                <a:cs typeface="Arial"/>
              </a:defRPr>
            </a:lvl4pPr>
            <a:lvl5pPr algn="l">
              <a:defRPr sz="1867" b="1" i="0">
                <a:latin typeface="Arial"/>
                <a:cs typeface="Arial"/>
              </a:defRPr>
            </a:lvl5pPr>
          </a:lstStyle>
          <a:p>
            <a:pPr lvl="0"/>
            <a:r>
              <a:rPr lang="fi-FI"/>
              <a:t>Muokkaa tekstin perustyylejä napsauttamalla</a:t>
            </a:r>
          </a:p>
        </p:txBody>
      </p:sp>
      <p:sp>
        <p:nvSpPr>
          <p:cNvPr id="16" name="Text Placeholder 33">
            <a:extLst>
              <a:ext uri="{FF2B5EF4-FFF2-40B4-BE49-F238E27FC236}">
                <a16:creationId xmlns:a16="http://schemas.microsoft.com/office/drawing/2014/main" id="{04DA962D-B2D3-9647-A841-0720D47991B0}"/>
              </a:ext>
            </a:extLst>
          </p:cNvPr>
          <p:cNvSpPr>
            <a:spLocks noGrp="1"/>
          </p:cNvSpPr>
          <p:nvPr>
            <p:ph type="body" sz="quarter" idx="16"/>
          </p:nvPr>
        </p:nvSpPr>
        <p:spPr>
          <a:xfrm>
            <a:off x="1774825" y="4306487"/>
            <a:ext cx="9361488" cy="766399"/>
          </a:xfrm>
          <a:prstGeom prst="rect">
            <a:avLst/>
          </a:prstGeom>
        </p:spPr>
        <p:txBody>
          <a:bodyPr anchor="ctr"/>
          <a:lstStyle>
            <a:lvl1pPr marL="0" indent="0" algn="l">
              <a:buNone/>
              <a:defRPr lang="fi-FI" sz="2133" b="0" i="0" kern="1200" dirty="0" err="1">
                <a:solidFill>
                  <a:schemeClr val="bg1"/>
                </a:solidFill>
                <a:latin typeface="Georgia"/>
                <a:ea typeface="+mn-ea"/>
                <a:cs typeface="Georgia"/>
              </a:defRPr>
            </a:lvl1pPr>
            <a:lvl2pPr algn="l">
              <a:defRPr sz="1867" b="1" i="0">
                <a:latin typeface="Arial"/>
                <a:cs typeface="Arial"/>
              </a:defRPr>
            </a:lvl2pPr>
            <a:lvl3pPr algn="l">
              <a:defRPr sz="1867" b="1" i="0">
                <a:latin typeface="Arial"/>
                <a:cs typeface="Arial"/>
              </a:defRPr>
            </a:lvl3pPr>
            <a:lvl4pPr algn="l">
              <a:defRPr sz="1867" b="1" i="0">
                <a:latin typeface="Arial"/>
                <a:cs typeface="Arial"/>
              </a:defRPr>
            </a:lvl4pPr>
            <a:lvl5pPr algn="l">
              <a:defRPr sz="1867" b="1" i="0">
                <a:latin typeface="Arial"/>
                <a:cs typeface="Arial"/>
              </a:defRPr>
            </a:lvl5pPr>
          </a:lstStyle>
          <a:p>
            <a:pPr lvl="0"/>
            <a:r>
              <a:rPr lang="fi-FI"/>
              <a:t>Muokkaa tekstin perustyylejä napsauttamalla</a:t>
            </a:r>
          </a:p>
        </p:txBody>
      </p:sp>
      <p:sp>
        <p:nvSpPr>
          <p:cNvPr id="17" name="Text Placeholder 33">
            <a:extLst>
              <a:ext uri="{FF2B5EF4-FFF2-40B4-BE49-F238E27FC236}">
                <a16:creationId xmlns:a16="http://schemas.microsoft.com/office/drawing/2014/main" id="{1724C58E-0E8F-2C40-AB87-C13229EB7520}"/>
              </a:ext>
            </a:extLst>
          </p:cNvPr>
          <p:cNvSpPr>
            <a:spLocks noGrp="1"/>
          </p:cNvSpPr>
          <p:nvPr>
            <p:ph type="body" sz="quarter" idx="17"/>
          </p:nvPr>
        </p:nvSpPr>
        <p:spPr>
          <a:xfrm>
            <a:off x="1774825" y="5206388"/>
            <a:ext cx="9361488" cy="766399"/>
          </a:xfrm>
          <a:prstGeom prst="rect">
            <a:avLst/>
          </a:prstGeom>
        </p:spPr>
        <p:txBody>
          <a:bodyPr anchor="ctr"/>
          <a:lstStyle>
            <a:lvl1pPr marL="0" indent="0" algn="l">
              <a:buNone/>
              <a:defRPr lang="fi-FI" sz="2133" b="0" i="0" kern="1200" dirty="0" err="1">
                <a:solidFill>
                  <a:schemeClr val="bg1"/>
                </a:solidFill>
                <a:latin typeface="Georgia"/>
                <a:ea typeface="+mn-ea"/>
                <a:cs typeface="Georgia"/>
              </a:defRPr>
            </a:lvl1pPr>
            <a:lvl2pPr algn="l">
              <a:defRPr sz="1867" b="1" i="0">
                <a:latin typeface="Arial"/>
                <a:cs typeface="Arial"/>
              </a:defRPr>
            </a:lvl2pPr>
            <a:lvl3pPr algn="l">
              <a:defRPr sz="1867" b="1" i="0">
                <a:latin typeface="Arial"/>
                <a:cs typeface="Arial"/>
              </a:defRPr>
            </a:lvl3pPr>
            <a:lvl4pPr algn="l">
              <a:defRPr sz="1867" b="1" i="0">
                <a:latin typeface="Arial"/>
                <a:cs typeface="Arial"/>
              </a:defRPr>
            </a:lvl4pPr>
            <a:lvl5pPr algn="l">
              <a:defRPr sz="1867" b="1" i="0">
                <a:latin typeface="Arial"/>
                <a:cs typeface="Arial"/>
              </a:defRPr>
            </a:lvl5pPr>
          </a:lstStyle>
          <a:p>
            <a:pPr lvl="0"/>
            <a:r>
              <a:rPr lang="fi-FI"/>
              <a:t>Muokkaa tekstin perustyylejä napsauttamalla</a:t>
            </a:r>
          </a:p>
        </p:txBody>
      </p:sp>
    </p:spTree>
    <p:extLst>
      <p:ext uri="{BB962C8B-B14F-4D97-AF65-F5344CB8AC3E}">
        <p14:creationId xmlns:p14="http://schemas.microsoft.com/office/powerpoint/2010/main" val="164197286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fifiti-fifti 2 (musta lukittu)">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7A240A0-EC0C-F849-919E-726CBE055A36}"/>
              </a:ext>
            </a:extLst>
          </p:cNvPr>
          <p:cNvSpPr/>
          <p:nvPr userDrawn="1"/>
        </p:nvSpPr>
        <p:spPr>
          <a:xfrm>
            <a:off x="6096000" y="0"/>
            <a:ext cx="6096000" cy="685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8" name="Tekstin paikkamerkki 6"/>
          <p:cNvSpPr>
            <a:spLocks noGrp="1"/>
          </p:cNvSpPr>
          <p:nvPr>
            <p:ph type="body" sz="quarter" idx="11"/>
          </p:nvPr>
        </p:nvSpPr>
        <p:spPr>
          <a:xfrm>
            <a:off x="515938" y="548680"/>
            <a:ext cx="4859337" cy="1248139"/>
          </a:xfrm>
          <a:prstGeom prst="rect">
            <a:avLst/>
          </a:prstGeom>
        </p:spPr>
        <p:txBody>
          <a:bodyPr/>
          <a:lstStyle>
            <a:lvl1pPr marL="0" indent="0" algn="l">
              <a:lnSpc>
                <a:spcPct val="100000"/>
              </a:lnSpc>
              <a:spcBef>
                <a:spcPts val="0"/>
              </a:spcBef>
              <a:buFont typeface="Arial"/>
              <a:buNone/>
              <a:defRPr sz="2800" b="1">
                <a:latin typeface="Arial Black"/>
                <a:cs typeface="Arial Black"/>
              </a:defRPr>
            </a:lvl1pPr>
            <a:lvl2pPr marL="380990" indent="-380990">
              <a:buFont typeface="Arial" panose="020B0604020202020204" pitchFamily="34" charset="0"/>
              <a:buChar char="•"/>
              <a:defRPr/>
            </a:lvl2pPr>
            <a:lvl3pPr marL="0" indent="0" algn="l">
              <a:spcBef>
                <a:spcPts val="0"/>
              </a:spcBef>
              <a:buFont typeface="Arial"/>
              <a:buNone/>
              <a:defRPr sz="2133"/>
            </a:lvl3pPr>
            <a:lvl4pPr marL="0" indent="0" algn="l">
              <a:spcBef>
                <a:spcPts val="0"/>
              </a:spcBef>
              <a:buFont typeface="Arial"/>
              <a:buNone/>
              <a:defRPr sz="2133"/>
            </a:lvl4pPr>
            <a:lvl5pPr marL="0" indent="0" algn="l">
              <a:spcBef>
                <a:spcPts val="0"/>
              </a:spcBef>
              <a:buFont typeface="Arial"/>
              <a:buNone/>
              <a:defRPr sz="2133"/>
            </a:lvl5pPr>
          </a:lstStyle>
          <a:p>
            <a:pPr lvl="0"/>
            <a:r>
              <a:rPr lang="fi-FI"/>
              <a:t>Muokkaa tekstin perustyylejä napsauttamalla</a:t>
            </a:r>
          </a:p>
        </p:txBody>
      </p:sp>
      <p:sp>
        <p:nvSpPr>
          <p:cNvPr id="10" name="Text Placeholder 11"/>
          <p:cNvSpPr>
            <a:spLocks noGrp="1"/>
          </p:cNvSpPr>
          <p:nvPr>
            <p:ph type="body" sz="quarter" idx="19"/>
          </p:nvPr>
        </p:nvSpPr>
        <p:spPr>
          <a:xfrm>
            <a:off x="515938" y="1989138"/>
            <a:ext cx="4859337" cy="4320182"/>
          </a:xfrm>
          <a:prstGeom prst="rect">
            <a:avLst/>
          </a:prstGeom>
        </p:spPr>
        <p:txBody>
          <a:bodyPr/>
          <a:lstStyle>
            <a:lvl1pPr marL="239178" marR="0" indent="-239178" algn="l" defTabSz="609585" rtl="0" eaLnBrk="1" fontAlgn="auto" latinLnBrk="0" hangingPunct="1">
              <a:lnSpc>
                <a:spcPct val="90000"/>
              </a:lnSpc>
              <a:spcBef>
                <a:spcPct val="20000"/>
              </a:spcBef>
              <a:spcAft>
                <a:spcPts val="0"/>
              </a:spcAft>
              <a:buClrTx/>
              <a:buSzTx/>
              <a:buFont typeface="Lucida Grande"/>
              <a:buChar char="-"/>
              <a:tabLst/>
              <a:defRPr sz="2133">
                <a:solidFill>
                  <a:schemeClr val="tx1"/>
                </a:solidFill>
                <a:latin typeface="Georgia"/>
                <a:cs typeface="Georgia"/>
              </a:defRPr>
            </a:lvl1pPr>
            <a:lvl2pPr marL="476239" indent="-237061" algn="l">
              <a:lnSpc>
                <a:spcPct val="90000"/>
              </a:lnSpc>
              <a:spcBef>
                <a:spcPts val="800"/>
              </a:spcBef>
              <a:buFont typeface="Georgia" panose="02040502050405020303" pitchFamily="18" charset="0"/>
              <a:buChar char="–"/>
              <a:defRPr sz="1867">
                <a:solidFill>
                  <a:schemeClr val="tx1"/>
                </a:solidFill>
                <a:latin typeface="Georgia"/>
                <a:cs typeface="Georgia"/>
              </a:defRPr>
            </a:lvl2pPr>
            <a:lvl3pPr marL="717533" indent="-228594" algn="l" defTabSz="715415">
              <a:lnSpc>
                <a:spcPct val="90000"/>
              </a:lnSpc>
              <a:spcBef>
                <a:spcPts val="800"/>
              </a:spcBef>
              <a:buFont typeface="Georgia" panose="02040502050405020303" pitchFamily="18" charset="0"/>
              <a:buChar char="–"/>
              <a:defRPr sz="1600">
                <a:solidFill>
                  <a:schemeClr val="tx1"/>
                </a:solidFill>
                <a:latin typeface="Georgia"/>
                <a:cs typeface="Georgia"/>
              </a:defRPr>
            </a:lvl3pPr>
            <a:lvl4pPr marL="958827" indent="-228594" algn="l">
              <a:lnSpc>
                <a:spcPct val="90000"/>
              </a:lnSpc>
              <a:buFont typeface="Georgia" panose="02040502050405020303" pitchFamily="18" charset="0"/>
              <a:buChar char="–"/>
              <a:defRPr sz="1600">
                <a:solidFill>
                  <a:schemeClr val="tx1"/>
                </a:solidFill>
                <a:latin typeface="Georgia"/>
                <a:cs typeface="Georgia"/>
              </a:defRPr>
            </a:lvl4pPr>
            <a:lvl5pPr marL="143996" indent="-380990" algn="l">
              <a:buFont typeface="Arial"/>
              <a:buChar char="•"/>
              <a:defRPr sz="1867">
                <a:solidFill>
                  <a:schemeClr val="tx1"/>
                </a:solidFill>
                <a:latin typeface="Georgia"/>
                <a:cs typeface="Georgia"/>
              </a:defRPr>
            </a:lvl5pPr>
          </a:lstStyle>
          <a:p>
            <a:pPr lvl="0"/>
            <a:r>
              <a:rPr lang="fi-FI"/>
              <a:t>Muokkaa tekstin perustyylejä napsauttamalla</a:t>
            </a:r>
          </a:p>
          <a:p>
            <a:pPr lvl="1"/>
            <a:r>
              <a:rPr lang="fi-FI"/>
              <a:t>toinen taso</a:t>
            </a:r>
          </a:p>
          <a:p>
            <a:pPr lvl="2"/>
            <a:r>
              <a:rPr lang="fi-FI"/>
              <a:t>kolmas taso</a:t>
            </a:r>
          </a:p>
          <a:p>
            <a:pPr lvl="3"/>
            <a:r>
              <a:rPr lang="fi-FI"/>
              <a:t>neljäs taso</a:t>
            </a:r>
          </a:p>
        </p:txBody>
      </p:sp>
      <p:pic>
        <p:nvPicPr>
          <p:cNvPr id="11" name="Picture 10">
            <a:extLst>
              <a:ext uri="{FF2B5EF4-FFF2-40B4-BE49-F238E27FC236}">
                <a16:creationId xmlns:a16="http://schemas.microsoft.com/office/drawing/2014/main" id="{5FCF7963-2318-CC45-A900-02136CBD6A61}"/>
              </a:ext>
            </a:extLst>
          </p:cNvPr>
          <p:cNvPicPr>
            <a:picLocks noChangeAspect="1"/>
          </p:cNvPicPr>
          <p:nvPr userDrawn="1"/>
        </p:nvPicPr>
        <p:blipFill>
          <a:blip r:embed="rId2"/>
          <a:stretch>
            <a:fillRect/>
          </a:stretch>
        </p:blipFill>
        <p:spPr>
          <a:xfrm>
            <a:off x="11073600" y="6490800"/>
            <a:ext cx="961200" cy="181192"/>
          </a:xfrm>
          <a:prstGeom prst="rect">
            <a:avLst/>
          </a:prstGeom>
        </p:spPr>
      </p:pic>
      <p:sp>
        <p:nvSpPr>
          <p:cNvPr id="12" name="Tekstin paikkamerkki 6">
            <a:extLst>
              <a:ext uri="{FF2B5EF4-FFF2-40B4-BE49-F238E27FC236}">
                <a16:creationId xmlns:a16="http://schemas.microsoft.com/office/drawing/2014/main" id="{1961626C-30E4-2049-AE46-DD755FE5AE68}"/>
              </a:ext>
            </a:extLst>
          </p:cNvPr>
          <p:cNvSpPr>
            <a:spLocks noGrp="1"/>
          </p:cNvSpPr>
          <p:nvPr>
            <p:ph type="body" sz="quarter" idx="20"/>
          </p:nvPr>
        </p:nvSpPr>
        <p:spPr>
          <a:xfrm>
            <a:off x="6816080" y="548680"/>
            <a:ext cx="4859983" cy="1248139"/>
          </a:xfrm>
          <a:prstGeom prst="rect">
            <a:avLst/>
          </a:prstGeom>
        </p:spPr>
        <p:txBody>
          <a:bodyPr/>
          <a:lstStyle>
            <a:lvl1pPr marL="0" indent="0" algn="l">
              <a:lnSpc>
                <a:spcPct val="100000"/>
              </a:lnSpc>
              <a:spcBef>
                <a:spcPts val="0"/>
              </a:spcBef>
              <a:buFont typeface="Arial"/>
              <a:buNone/>
              <a:defRPr sz="2800" b="1">
                <a:solidFill>
                  <a:schemeClr val="bg1"/>
                </a:solidFill>
                <a:latin typeface="Arial Black"/>
                <a:cs typeface="Arial Black"/>
              </a:defRPr>
            </a:lvl1pPr>
            <a:lvl2pPr marL="380990" indent="-380990">
              <a:buFont typeface="Arial" panose="020B0604020202020204" pitchFamily="34" charset="0"/>
              <a:buChar char="•"/>
              <a:defRPr/>
            </a:lvl2pPr>
            <a:lvl3pPr marL="0" indent="0" algn="l">
              <a:spcBef>
                <a:spcPts val="0"/>
              </a:spcBef>
              <a:buFont typeface="Arial"/>
              <a:buNone/>
              <a:defRPr sz="2133"/>
            </a:lvl3pPr>
            <a:lvl4pPr marL="0" indent="0" algn="l">
              <a:spcBef>
                <a:spcPts val="0"/>
              </a:spcBef>
              <a:buFont typeface="Arial"/>
              <a:buNone/>
              <a:defRPr sz="2133"/>
            </a:lvl4pPr>
            <a:lvl5pPr marL="0" indent="0" algn="l">
              <a:spcBef>
                <a:spcPts val="0"/>
              </a:spcBef>
              <a:buFont typeface="Arial"/>
              <a:buNone/>
              <a:defRPr sz="2133"/>
            </a:lvl5pPr>
          </a:lstStyle>
          <a:p>
            <a:pPr lvl="0"/>
            <a:r>
              <a:rPr lang="fi-FI"/>
              <a:t>Muokkaa tekstin perustyylejä napsauttamalla</a:t>
            </a:r>
          </a:p>
        </p:txBody>
      </p:sp>
      <p:sp>
        <p:nvSpPr>
          <p:cNvPr id="13" name="Text Placeholder 11">
            <a:extLst>
              <a:ext uri="{FF2B5EF4-FFF2-40B4-BE49-F238E27FC236}">
                <a16:creationId xmlns:a16="http://schemas.microsoft.com/office/drawing/2014/main" id="{6C0B2B0D-7643-4340-BA07-93F51A1FD740}"/>
              </a:ext>
            </a:extLst>
          </p:cNvPr>
          <p:cNvSpPr>
            <a:spLocks noGrp="1"/>
          </p:cNvSpPr>
          <p:nvPr>
            <p:ph type="body" sz="quarter" idx="21"/>
          </p:nvPr>
        </p:nvSpPr>
        <p:spPr>
          <a:xfrm>
            <a:off x="6816080" y="1989138"/>
            <a:ext cx="4859983" cy="4320182"/>
          </a:xfrm>
          <a:prstGeom prst="rect">
            <a:avLst/>
          </a:prstGeom>
        </p:spPr>
        <p:txBody>
          <a:bodyPr/>
          <a:lstStyle>
            <a:lvl1pPr marL="239178" marR="0" indent="-239178" algn="l" defTabSz="609585" rtl="0" eaLnBrk="1" fontAlgn="auto" latinLnBrk="0" hangingPunct="1">
              <a:lnSpc>
                <a:spcPct val="90000"/>
              </a:lnSpc>
              <a:spcBef>
                <a:spcPct val="20000"/>
              </a:spcBef>
              <a:spcAft>
                <a:spcPts val="0"/>
              </a:spcAft>
              <a:buClrTx/>
              <a:buSzTx/>
              <a:buFont typeface="Lucida Grande"/>
              <a:buChar char="-"/>
              <a:tabLst/>
              <a:defRPr sz="2133">
                <a:solidFill>
                  <a:schemeClr val="bg1"/>
                </a:solidFill>
                <a:latin typeface="Georgia"/>
                <a:cs typeface="Georgia"/>
              </a:defRPr>
            </a:lvl1pPr>
            <a:lvl2pPr marL="476239" indent="-237061" algn="l">
              <a:lnSpc>
                <a:spcPct val="90000"/>
              </a:lnSpc>
              <a:spcBef>
                <a:spcPts val="800"/>
              </a:spcBef>
              <a:buFont typeface="Georgia" panose="02040502050405020303" pitchFamily="18" charset="0"/>
              <a:buChar char="–"/>
              <a:defRPr sz="1867">
                <a:solidFill>
                  <a:schemeClr val="bg1"/>
                </a:solidFill>
                <a:latin typeface="Georgia"/>
                <a:cs typeface="Georgia"/>
              </a:defRPr>
            </a:lvl2pPr>
            <a:lvl3pPr marL="717533" indent="-228594" algn="l" defTabSz="715415">
              <a:lnSpc>
                <a:spcPct val="90000"/>
              </a:lnSpc>
              <a:spcBef>
                <a:spcPts val="800"/>
              </a:spcBef>
              <a:buFont typeface="Georgia" panose="02040502050405020303" pitchFamily="18" charset="0"/>
              <a:buChar char="–"/>
              <a:defRPr sz="1600">
                <a:solidFill>
                  <a:schemeClr val="bg1"/>
                </a:solidFill>
                <a:latin typeface="Georgia"/>
                <a:cs typeface="Georgia"/>
              </a:defRPr>
            </a:lvl3pPr>
            <a:lvl4pPr marL="958827" indent="-228594" algn="l">
              <a:lnSpc>
                <a:spcPct val="90000"/>
              </a:lnSpc>
              <a:buFont typeface="Georgia" panose="02040502050405020303" pitchFamily="18" charset="0"/>
              <a:buChar char="–"/>
              <a:defRPr sz="1600">
                <a:solidFill>
                  <a:schemeClr val="bg1"/>
                </a:solidFill>
                <a:latin typeface="Georgia"/>
                <a:cs typeface="Georgia"/>
              </a:defRPr>
            </a:lvl4pPr>
            <a:lvl5pPr marL="143996" indent="-380990" algn="l">
              <a:buFont typeface="Arial"/>
              <a:buChar char="•"/>
              <a:defRPr sz="1867">
                <a:solidFill>
                  <a:schemeClr val="tx1"/>
                </a:solidFill>
                <a:latin typeface="Georgia"/>
                <a:cs typeface="Georgia"/>
              </a:defRPr>
            </a:lvl5pPr>
          </a:lstStyle>
          <a:p>
            <a:pPr lvl="0"/>
            <a:r>
              <a:rPr lang="fi-FI"/>
              <a:t>Muokkaa tekstin perustyylejä napsauttamalla</a:t>
            </a:r>
          </a:p>
          <a:p>
            <a:pPr lvl="1"/>
            <a:r>
              <a:rPr lang="fi-FI"/>
              <a:t>toinen taso</a:t>
            </a:r>
          </a:p>
          <a:p>
            <a:pPr lvl="2"/>
            <a:r>
              <a:rPr lang="fi-FI"/>
              <a:t>kolmas taso</a:t>
            </a:r>
          </a:p>
          <a:p>
            <a:pPr lvl="3"/>
            <a:r>
              <a:rPr lang="fi-FI"/>
              <a:t>neljäs taso</a:t>
            </a:r>
          </a:p>
        </p:txBody>
      </p:sp>
    </p:spTree>
    <p:extLst>
      <p:ext uri="{BB962C8B-B14F-4D97-AF65-F5344CB8AC3E}">
        <p14:creationId xmlns:p14="http://schemas.microsoft.com/office/powerpoint/2010/main" val="1140236874"/>
      </p:ext>
    </p:extLst>
  </p:cSld>
  <p:clrMapOvr>
    <a:masterClrMapping/>
  </p:clrMapOvr>
  <p:extLst>
    <p:ext uri="{DCECCB84-F9BA-43D5-87BE-67443E8EF086}">
      <p15:sldGuideLst xmlns:p15="http://schemas.microsoft.com/office/powerpoint/2012/main">
        <p15:guide id="1" pos="325">
          <p15:clr>
            <a:srgbClr val="FBAE40"/>
          </p15:clr>
        </p15:guide>
        <p15:guide id="2" pos="7355">
          <p15:clr>
            <a:srgbClr val="FBAE40"/>
          </p15:clr>
        </p15:guide>
      </p15:sldGuideLst>
    </p:ext>
  </p:extLst>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userDrawn="1">
  <p:cSld name="Graafi">
    <p:spTree>
      <p:nvGrpSpPr>
        <p:cNvPr id="1" name=""/>
        <p:cNvGrpSpPr/>
        <p:nvPr/>
      </p:nvGrpSpPr>
      <p:grpSpPr>
        <a:xfrm>
          <a:off x="0" y="0"/>
          <a:ext cx="0" cy="0"/>
          <a:chOff x="0" y="0"/>
          <a:chExt cx="0" cy="0"/>
        </a:xfrm>
      </p:grpSpPr>
      <p:sp>
        <p:nvSpPr>
          <p:cNvPr id="7" name="Title 6"/>
          <p:cNvSpPr>
            <a:spLocks noGrp="1"/>
          </p:cNvSpPr>
          <p:nvPr>
            <p:ph type="title"/>
          </p:nvPr>
        </p:nvSpPr>
        <p:spPr>
          <a:xfrm>
            <a:off x="1055688" y="548681"/>
            <a:ext cx="10080624" cy="864096"/>
          </a:xfrm>
          <a:prstGeom prst="rect">
            <a:avLst/>
          </a:prstGeom>
        </p:spPr>
        <p:txBody>
          <a:bodyPr/>
          <a:lstStyle>
            <a:lvl1pPr>
              <a:defRPr sz="3200"/>
            </a:lvl1pPr>
          </a:lstStyle>
          <a:p>
            <a:r>
              <a:rPr lang="fi-FI"/>
              <a:t>Muokkaa ots. perustyyl. napsautt.</a:t>
            </a:r>
            <a:endParaRPr lang="en-US"/>
          </a:p>
        </p:txBody>
      </p:sp>
      <p:sp>
        <p:nvSpPr>
          <p:cNvPr id="4" name="Content Placeholder 3"/>
          <p:cNvSpPr>
            <a:spLocks noGrp="1"/>
          </p:cNvSpPr>
          <p:nvPr>
            <p:ph sz="quarter" idx="11"/>
          </p:nvPr>
        </p:nvSpPr>
        <p:spPr>
          <a:xfrm>
            <a:off x="1055688" y="1508786"/>
            <a:ext cx="10080624" cy="4415764"/>
          </a:xfrm>
          <a:prstGeom prst="rect">
            <a:avLst/>
          </a:prstGeom>
        </p:spPr>
        <p:txBody>
          <a:bodyPr/>
          <a:lstStyle/>
          <a:p>
            <a:pPr lvl="0"/>
            <a:r>
              <a:rPr lang="fi-FI"/>
              <a:t>Muokkaa tekstin perustyylejä napsauttamalla</a:t>
            </a:r>
          </a:p>
          <a:p>
            <a:pPr lvl="1"/>
            <a:r>
              <a:rPr lang="fi-FI"/>
              <a:t>toinen taso</a:t>
            </a:r>
          </a:p>
          <a:p>
            <a:pPr lvl="2"/>
            <a:r>
              <a:rPr lang="fi-FI"/>
              <a:t>kolmas taso</a:t>
            </a:r>
          </a:p>
          <a:p>
            <a:pPr lvl="3"/>
            <a:r>
              <a:rPr lang="fi-FI"/>
              <a:t>neljäs taso</a:t>
            </a:r>
          </a:p>
        </p:txBody>
      </p:sp>
      <p:pic>
        <p:nvPicPr>
          <p:cNvPr id="5" name="Picture 4">
            <a:extLst>
              <a:ext uri="{FF2B5EF4-FFF2-40B4-BE49-F238E27FC236}">
                <a16:creationId xmlns:a16="http://schemas.microsoft.com/office/drawing/2014/main" id="{367CFA92-6B46-5C4F-9253-7F92C92B0F8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73908" y="6489700"/>
            <a:ext cx="962517" cy="181154"/>
          </a:xfrm>
          <a:prstGeom prst="rect">
            <a:avLst/>
          </a:prstGeom>
        </p:spPr>
      </p:pic>
    </p:spTree>
    <p:extLst>
      <p:ext uri="{BB962C8B-B14F-4D97-AF65-F5344CB8AC3E}">
        <p14:creationId xmlns:p14="http://schemas.microsoft.com/office/powerpoint/2010/main" val="1256256404"/>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userDrawn="1">
  <p:cSld name="Mustapohjainen graafi">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55688" y="548680"/>
            <a:ext cx="10080624" cy="886343"/>
          </a:xfrm>
          <a:prstGeom prst="rect">
            <a:avLst/>
          </a:prstGeom>
        </p:spPr>
        <p:txBody>
          <a:bodyPr/>
          <a:lstStyle>
            <a:lvl1pPr>
              <a:defRPr sz="3200">
                <a:solidFill>
                  <a:schemeClr val="bg1"/>
                </a:solidFill>
              </a:defRPr>
            </a:lvl1pPr>
          </a:lstStyle>
          <a:p>
            <a:r>
              <a:rPr lang="fi-FI"/>
              <a:t>Muokkaa ots. perustyyl. napsautt.</a:t>
            </a:r>
            <a:endParaRPr lang="en-US"/>
          </a:p>
        </p:txBody>
      </p:sp>
      <p:sp>
        <p:nvSpPr>
          <p:cNvPr id="6" name="Content Placeholder 5"/>
          <p:cNvSpPr>
            <a:spLocks noGrp="1"/>
          </p:cNvSpPr>
          <p:nvPr>
            <p:ph sz="quarter" idx="11"/>
          </p:nvPr>
        </p:nvSpPr>
        <p:spPr>
          <a:xfrm>
            <a:off x="1055689" y="1509185"/>
            <a:ext cx="10078576" cy="4607983"/>
          </a:xfrm>
          <a:prstGeom prst="rect">
            <a:avLst/>
          </a:prstGeom>
        </p:spPr>
        <p:txBody>
          <a:bodyPr/>
          <a:lstStyle/>
          <a:p>
            <a:pPr lvl="0"/>
            <a:r>
              <a:rPr lang="fi-FI"/>
              <a:t>Muokkaa tekstin perustyylejä napsauttamalla</a:t>
            </a:r>
          </a:p>
          <a:p>
            <a:pPr lvl="1"/>
            <a:r>
              <a:rPr lang="fi-FI"/>
              <a:t>toinen taso</a:t>
            </a:r>
          </a:p>
          <a:p>
            <a:pPr lvl="2"/>
            <a:r>
              <a:rPr lang="fi-FI"/>
              <a:t>kolmas taso</a:t>
            </a:r>
          </a:p>
          <a:p>
            <a:pPr lvl="3"/>
            <a:r>
              <a:rPr lang="fi-FI"/>
              <a:t>neljäs taso</a:t>
            </a:r>
          </a:p>
        </p:txBody>
      </p:sp>
      <p:pic>
        <p:nvPicPr>
          <p:cNvPr id="8" name="Picture 7">
            <a:extLst>
              <a:ext uri="{FF2B5EF4-FFF2-40B4-BE49-F238E27FC236}">
                <a16:creationId xmlns:a16="http://schemas.microsoft.com/office/drawing/2014/main" id="{24E2E6B1-389B-0B4D-B951-9D4353E5A188}"/>
              </a:ext>
            </a:extLst>
          </p:cNvPr>
          <p:cNvPicPr>
            <a:picLocks noChangeAspect="1"/>
          </p:cNvPicPr>
          <p:nvPr userDrawn="1"/>
        </p:nvPicPr>
        <p:blipFill>
          <a:blip r:embed="rId2"/>
          <a:stretch>
            <a:fillRect/>
          </a:stretch>
        </p:blipFill>
        <p:spPr>
          <a:xfrm>
            <a:off x="11073600" y="6490800"/>
            <a:ext cx="961200" cy="181192"/>
          </a:xfrm>
          <a:prstGeom prst="rect">
            <a:avLst/>
          </a:prstGeom>
        </p:spPr>
      </p:pic>
    </p:spTree>
    <p:extLst>
      <p:ext uri="{BB962C8B-B14F-4D97-AF65-F5344CB8AC3E}">
        <p14:creationId xmlns:p14="http://schemas.microsoft.com/office/powerpoint/2010/main" val="1625576533"/>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preserve="1" userDrawn="1">
  <p:cSld name="1_Graafi">
    <p:spTree>
      <p:nvGrpSpPr>
        <p:cNvPr id="1" name=""/>
        <p:cNvGrpSpPr/>
        <p:nvPr/>
      </p:nvGrpSpPr>
      <p:grpSpPr>
        <a:xfrm>
          <a:off x="0" y="0"/>
          <a:ext cx="0" cy="0"/>
          <a:chOff x="0" y="0"/>
          <a:chExt cx="0" cy="0"/>
        </a:xfrm>
      </p:grpSpPr>
      <p:sp>
        <p:nvSpPr>
          <p:cNvPr id="5" name="Otsikko 3">
            <a:extLst>
              <a:ext uri="{FF2B5EF4-FFF2-40B4-BE49-F238E27FC236}">
                <a16:creationId xmlns:a16="http://schemas.microsoft.com/office/drawing/2014/main" id="{AE74E28C-5780-A543-ACC8-EE7D99F5959E}"/>
              </a:ext>
            </a:extLst>
          </p:cNvPr>
          <p:cNvSpPr>
            <a:spLocks noGrp="1"/>
          </p:cNvSpPr>
          <p:nvPr>
            <p:ph type="title"/>
          </p:nvPr>
        </p:nvSpPr>
        <p:spPr>
          <a:xfrm>
            <a:off x="1055688" y="548680"/>
            <a:ext cx="10080625" cy="886343"/>
          </a:xfrm>
          <a:prstGeom prst="rect">
            <a:avLst/>
          </a:prstGeom>
        </p:spPr>
        <p:txBody>
          <a:bodyPr/>
          <a:lstStyle/>
          <a:p>
            <a:r>
              <a:rPr lang="fi-FI"/>
              <a:t>Muokkaa ots. perustyyl. napsautt.</a:t>
            </a:r>
          </a:p>
        </p:txBody>
      </p:sp>
      <p:sp>
        <p:nvSpPr>
          <p:cNvPr id="8" name="Sisällön paikkamerkki 17">
            <a:extLst>
              <a:ext uri="{FF2B5EF4-FFF2-40B4-BE49-F238E27FC236}">
                <a16:creationId xmlns:a16="http://schemas.microsoft.com/office/drawing/2014/main" id="{4793DC74-8AA9-5E46-9DED-129AC46C11C3}"/>
              </a:ext>
            </a:extLst>
          </p:cNvPr>
          <p:cNvSpPr>
            <a:spLocks noGrp="1"/>
          </p:cNvSpPr>
          <p:nvPr>
            <p:ph sz="quarter" idx="11"/>
          </p:nvPr>
        </p:nvSpPr>
        <p:spPr>
          <a:xfrm>
            <a:off x="1055688" y="1509185"/>
            <a:ext cx="10080625" cy="4607983"/>
          </a:xfrm>
          <a:prstGeom prst="rect">
            <a:avLst/>
          </a:prstGeom>
        </p:spPr>
        <p:txBody>
          <a:bodyPr/>
          <a:lstStyle/>
          <a:p>
            <a:pPr lvl="0"/>
            <a:r>
              <a:rPr lang="fi-FI"/>
              <a:t>Muokkaa tekstin perustyylejä napsauttamalla</a:t>
            </a:r>
          </a:p>
        </p:txBody>
      </p:sp>
      <p:pic>
        <p:nvPicPr>
          <p:cNvPr id="7" name="Picture 6">
            <a:extLst>
              <a:ext uri="{FF2B5EF4-FFF2-40B4-BE49-F238E27FC236}">
                <a16:creationId xmlns:a16="http://schemas.microsoft.com/office/drawing/2014/main" id="{909740BE-EF20-0841-BCE4-AAC3FE0DAE8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73908" y="6489700"/>
            <a:ext cx="962517" cy="181154"/>
          </a:xfrm>
          <a:prstGeom prst="rect">
            <a:avLst/>
          </a:prstGeom>
        </p:spPr>
      </p:pic>
    </p:spTree>
    <p:extLst>
      <p:ext uri="{BB962C8B-B14F-4D97-AF65-F5344CB8AC3E}">
        <p14:creationId xmlns:p14="http://schemas.microsoft.com/office/powerpoint/2010/main" val="196173148"/>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684867" y="728662"/>
            <a:ext cx="8822267" cy="5400679"/>
          </a:xfrm>
          <a:prstGeom prst="rect">
            <a:avLst/>
          </a:prstGeom>
        </p:spPr>
        <p:txBody>
          <a:bodyPr anchor="ctr"/>
          <a:lstStyle>
            <a:lvl1pPr algn="ctr">
              <a:defRPr sz="6000" b="1" i="0">
                <a:latin typeface="Rational Black" charset="0"/>
                <a:ea typeface="Rational Black" charset="0"/>
                <a:cs typeface="Rational Black" charset="0"/>
              </a:defRPr>
            </a:lvl1pPr>
          </a:lstStyle>
          <a:p>
            <a:r>
              <a:rPr lang="en-US"/>
              <a:t>BIG SITRA TITLE</a:t>
            </a:r>
          </a:p>
        </p:txBody>
      </p:sp>
    </p:spTree>
    <p:extLst>
      <p:ext uri="{BB962C8B-B14F-4D97-AF65-F5344CB8AC3E}">
        <p14:creationId xmlns:p14="http://schemas.microsoft.com/office/powerpoint/2010/main" val="3136286097"/>
      </p:ext>
    </p:extLst>
  </p:cSld>
  <p:clrMapOvr>
    <a:masterClrMapping/>
  </p:clrMapOvr>
  <p:extLst>
    <p:ext uri="{DCECCB84-F9BA-43D5-87BE-67443E8EF086}">
      <p15:sldGuideLst xmlns:p15="http://schemas.microsoft.com/office/powerpoint/2012/main">
        <p15:guide id="1" pos="3840">
          <p15:clr>
            <a:srgbClr val="FBAE40"/>
          </p15:clr>
        </p15:guide>
        <p15:guide id="2" orient="horz" pos="3861">
          <p15:clr>
            <a:srgbClr val="FBAE40"/>
          </p15:clr>
        </p15:guide>
        <p15:guide id="3" orient="horz" pos="2160">
          <p15:clr>
            <a:srgbClr val="FBAE40"/>
          </p15:clr>
        </p15:guide>
        <p15:guide id="4" orient="horz" pos="459">
          <p15:clr>
            <a:srgbClr val="FBAE40"/>
          </p15:clr>
        </p15:guide>
        <p15:guide id="6" pos="5768">
          <p15:clr>
            <a:srgbClr val="FBAE40"/>
          </p15:clr>
        </p15:guide>
        <p15:guide id="7" pos="211">
          <p15:clr>
            <a:srgbClr val="FBAE40"/>
          </p15:clr>
        </p15:guide>
        <p15:guide id="8" pos="7469">
          <p15:clr>
            <a:srgbClr val="FBAE40"/>
          </p15:clr>
        </p15:guide>
        <p15:guide id="9" orient="horz" pos="232">
          <p15:clr>
            <a:srgbClr val="FBAE40"/>
          </p15:clr>
        </p15:guide>
        <p15:guide id="10" orient="horz" pos="4088">
          <p15:clr>
            <a:srgbClr val="FBAE40"/>
          </p15:clr>
        </p15:guide>
      </p15:sldGuideLst>
    </p:ext>
  </p:extLst>
</p:sldLayout>
</file>

<file path=ppt/slideLayouts/slideLayout294.xml><?xml version="1.0" encoding="utf-8"?>
<p:sldLayout xmlns:a="http://schemas.openxmlformats.org/drawingml/2006/main" xmlns:r="http://schemas.openxmlformats.org/officeDocument/2006/relationships" xmlns:p="http://schemas.openxmlformats.org/presentationml/2006/main" preserve="1" userDrawn="1">
  <p:cSld name="VP (vaalea pohja)">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859A811-D685-6F4A-AEF4-7D78E6B5111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73600" y="6490800"/>
            <a:ext cx="962517" cy="181154"/>
          </a:xfrm>
          <a:prstGeom prst="rect">
            <a:avLst/>
          </a:prstGeom>
        </p:spPr>
      </p:pic>
      <p:sp>
        <p:nvSpPr>
          <p:cNvPr id="2" name="Dian numeron paikkamerkki 1">
            <a:extLst>
              <a:ext uri="{FF2B5EF4-FFF2-40B4-BE49-F238E27FC236}">
                <a16:creationId xmlns:a16="http://schemas.microsoft.com/office/drawing/2014/main" id="{DB606974-0882-4547-88B5-57551E88D16C}"/>
              </a:ext>
            </a:extLst>
          </p:cNvPr>
          <p:cNvSpPr>
            <a:spLocks noGrp="1"/>
          </p:cNvSpPr>
          <p:nvPr>
            <p:ph type="sldNum" sz="quarter" idx="10"/>
          </p:nvPr>
        </p:nvSpPr>
        <p:spPr/>
        <p:txBody>
          <a:bodyPr/>
          <a:lstStyle/>
          <a:p>
            <a:fld id="{5DBE88F8-4AEE-494D-BFE0-8D898D450FC5}" type="slidenum">
              <a:rPr lang="LID4096" smtClean="0"/>
              <a:pPr/>
              <a:t>‹#›</a:t>
            </a:fld>
            <a:endParaRPr lang="LID4096"/>
          </a:p>
        </p:txBody>
      </p:sp>
    </p:spTree>
    <p:extLst>
      <p:ext uri="{BB962C8B-B14F-4D97-AF65-F5344CB8AC3E}">
        <p14:creationId xmlns:p14="http://schemas.microsoft.com/office/powerpoint/2010/main" val="1086825224"/>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userDrawn="1">
  <p:cSld name="TP (tumma pohja)">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740DC61-7EEF-9645-9B9C-3EEE1AD26D2C}"/>
              </a:ext>
            </a:extLst>
          </p:cNvPr>
          <p:cNvPicPr>
            <a:picLocks noChangeAspect="1"/>
          </p:cNvPicPr>
          <p:nvPr userDrawn="1"/>
        </p:nvPicPr>
        <p:blipFill>
          <a:blip r:embed="rId2"/>
          <a:stretch>
            <a:fillRect/>
          </a:stretch>
        </p:blipFill>
        <p:spPr>
          <a:xfrm>
            <a:off x="11073600" y="6490800"/>
            <a:ext cx="961200" cy="181192"/>
          </a:xfrm>
          <a:prstGeom prst="rect">
            <a:avLst/>
          </a:prstGeom>
        </p:spPr>
      </p:pic>
      <p:sp>
        <p:nvSpPr>
          <p:cNvPr id="2" name="Dian numeron paikkamerkki 1">
            <a:extLst>
              <a:ext uri="{FF2B5EF4-FFF2-40B4-BE49-F238E27FC236}">
                <a16:creationId xmlns:a16="http://schemas.microsoft.com/office/drawing/2014/main" id="{6F0B5B87-2C9F-4595-B29B-BCEC47A69C40}"/>
              </a:ext>
            </a:extLst>
          </p:cNvPr>
          <p:cNvSpPr>
            <a:spLocks noGrp="1"/>
          </p:cNvSpPr>
          <p:nvPr>
            <p:ph type="sldNum" sz="quarter" idx="10"/>
          </p:nvPr>
        </p:nvSpPr>
        <p:spPr/>
        <p:txBody>
          <a:bodyPr/>
          <a:lstStyle>
            <a:lvl1pPr>
              <a:defRPr>
                <a:solidFill>
                  <a:schemeClr val="bg1"/>
                </a:solidFill>
              </a:defRPr>
            </a:lvl1pPr>
          </a:lstStyle>
          <a:p>
            <a:fld id="{5DBE88F8-4AEE-494D-BFE0-8D898D450FC5}" type="slidenum">
              <a:rPr lang="LID4096" smtClean="0"/>
              <a:pPr/>
              <a:t>‹#›</a:t>
            </a:fld>
            <a:endParaRPr lang="LID4096"/>
          </a:p>
        </p:txBody>
      </p:sp>
    </p:spTree>
    <p:extLst>
      <p:ext uri="{BB962C8B-B14F-4D97-AF65-F5344CB8AC3E}">
        <p14:creationId xmlns:p14="http://schemas.microsoft.com/office/powerpoint/2010/main" val="234546725"/>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preserve="1" userDrawn="1">
  <p:cSld name="iso otsikko + VP">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B29D1CE-82CA-EB46-B6CB-E493D3FAED7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73600" y="6490800"/>
            <a:ext cx="962517" cy="181154"/>
          </a:xfrm>
          <a:prstGeom prst="rect">
            <a:avLst/>
          </a:prstGeom>
        </p:spPr>
      </p:pic>
      <p:sp>
        <p:nvSpPr>
          <p:cNvPr id="6" name="Title 1">
            <a:extLst>
              <a:ext uri="{FF2B5EF4-FFF2-40B4-BE49-F238E27FC236}">
                <a16:creationId xmlns:a16="http://schemas.microsoft.com/office/drawing/2014/main" id="{8F747C22-ACFC-6443-ADB2-6B11DC6F2879}"/>
              </a:ext>
            </a:extLst>
          </p:cNvPr>
          <p:cNvSpPr>
            <a:spLocks noGrp="1"/>
          </p:cNvSpPr>
          <p:nvPr>
            <p:ph type="title" hasCustomPrompt="1"/>
          </p:nvPr>
        </p:nvSpPr>
        <p:spPr>
          <a:xfrm>
            <a:off x="1055688" y="549274"/>
            <a:ext cx="10080626" cy="5759451"/>
          </a:xfrm>
          <a:prstGeom prst="rect">
            <a:avLst/>
          </a:prstGeom>
        </p:spPr>
        <p:txBody>
          <a:bodyPr wrap="square" lIns="0" tIns="0" rIns="0" bIns="0" anchor="ctr">
            <a:normAutofit/>
          </a:bodyPr>
          <a:lstStyle>
            <a:lvl1pPr algn="ctr">
              <a:lnSpc>
                <a:spcPct val="90000"/>
              </a:lnSpc>
              <a:defRPr sz="8000">
                <a:solidFill>
                  <a:schemeClr val="tx1"/>
                </a:solidFill>
              </a:defRPr>
            </a:lvl1pPr>
          </a:lstStyle>
          <a:p>
            <a:r>
              <a:rPr lang="fi-FI"/>
              <a:t>Iso otsikko + VP</a:t>
            </a:r>
            <a:endParaRPr lang="en-US"/>
          </a:p>
        </p:txBody>
      </p:sp>
      <p:sp>
        <p:nvSpPr>
          <p:cNvPr id="9" name="Text Placeholder 3">
            <a:extLst>
              <a:ext uri="{FF2B5EF4-FFF2-40B4-BE49-F238E27FC236}">
                <a16:creationId xmlns:a16="http://schemas.microsoft.com/office/drawing/2014/main" id="{A1331ACB-46F7-824E-8ABE-5A6FB6D0014A}"/>
              </a:ext>
            </a:extLst>
          </p:cNvPr>
          <p:cNvSpPr>
            <a:spLocks noGrp="1"/>
          </p:cNvSpPr>
          <p:nvPr>
            <p:ph type="body" sz="quarter" idx="15" hasCustomPrompt="1"/>
          </p:nvPr>
        </p:nvSpPr>
        <p:spPr>
          <a:xfrm>
            <a:off x="155575" y="6321168"/>
            <a:ext cx="1439465" cy="337063"/>
          </a:xfrm>
          <a:prstGeom prst="rect">
            <a:avLst/>
          </a:prstGeom>
        </p:spPr>
        <p:txBody>
          <a:bodyPr anchor="b"/>
          <a:lstStyle>
            <a:lvl1pPr marL="0" indent="0" algn="l">
              <a:buNone/>
              <a:defRPr sz="1800">
                <a:solidFill>
                  <a:schemeClr val="tx1"/>
                </a:solidFill>
              </a:defRPr>
            </a:lvl1pPr>
            <a:lvl2pPr algn="l">
              <a:defRPr/>
            </a:lvl2pPr>
            <a:lvl3pPr algn="l">
              <a:defRPr/>
            </a:lvl3pPr>
            <a:lvl4pPr algn="l">
              <a:defRPr/>
            </a:lvl4pPr>
            <a:lvl5pPr algn="l">
              <a:defRPr/>
            </a:lvl5pPr>
          </a:lstStyle>
          <a:p>
            <a:pPr lvl="0"/>
            <a:r>
              <a:rPr lang="fi-FI"/>
              <a:t>pvm</a:t>
            </a:r>
          </a:p>
        </p:txBody>
      </p:sp>
      <p:sp>
        <p:nvSpPr>
          <p:cNvPr id="2" name="Dian numeron paikkamerkki 1">
            <a:extLst>
              <a:ext uri="{FF2B5EF4-FFF2-40B4-BE49-F238E27FC236}">
                <a16:creationId xmlns:a16="http://schemas.microsoft.com/office/drawing/2014/main" id="{F82EB4C6-F14D-4578-A859-B70D3C958CDE}"/>
              </a:ext>
            </a:extLst>
          </p:cNvPr>
          <p:cNvSpPr>
            <a:spLocks noGrp="1"/>
          </p:cNvSpPr>
          <p:nvPr>
            <p:ph type="sldNum" sz="quarter" idx="16"/>
          </p:nvPr>
        </p:nvSpPr>
        <p:spPr/>
        <p:txBody>
          <a:bodyPr/>
          <a:lstStyle/>
          <a:p>
            <a:fld id="{5DBE88F8-4AEE-494D-BFE0-8D898D450FC5}" type="slidenum">
              <a:rPr lang="LID4096" smtClean="0"/>
              <a:pPr/>
              <a:t>‹#›</a:t>
            </a:fld>
            <a:endParaRPr lang="LID4096"/>
          </a:p>
        </p:txBody>
      </p:sp>
    </p:spTree>
    <p:extLst>
      <p:ext uri="{BB962C8B-B14F-4D97-AF65-F5344CB8AC3E}">
        <p14:creationId xmlns:p14="http://schemas.microsoft.com/office/powerpoint/2010/main" val="3470435890"/>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preserve="1" userDrawn="1">
  <p:cSld name="iso otsikko + TP">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740DC61-7EEF-9645-9B9C-3EEE1AD26D2C}"/>
              </a:ext>
            </a:extLst>
          </p:cNvPr>
          <p:cNvPicPr>
            <a:picLocks noChangeAspect="1"/>
          </p:cNvPicPr>
          <p:nvPr userDrawn="1"/>
        </p:nvPicPr>
        <p:blipFill>
          <a:blip r:embed="rId2"/>
          <a:stretch>
            <a:fillRect/>
          </a:stretch>
        </p:blipFill>
        <p:spPr>
          <a:xfrm>
            <a:off x="11073600" y="6490800"/>
            <a:ext cx="961200" cy="181192"/>
          </a:xfrm>
          <a:prstGeom prst="rect">
            <a:avLst/>
          </a:prstGeom>
        </p:spPr>
      </p:pic>
      <p:sp>
        <p:nvSpPr>
          <p:cNvPr id="6" name="Text Placeholder 3">
            <a:extLst>
              <a:ext uri="{FF2B5EF4-FFF2-40B4-BE49-F238E27FC236}">
                <a16:creationId xmlns:a16="http://schemas.microsoft.com/office/drawing/2014/main" id="{ACF2E1BD-1EBD-D043-8547-BA8227972EB6}"/>
              </a:ext>
            </a:extLst>
          </p:cNvPr>
          <p:cNvSpPr>
            <a:spLocks noGrp="1"/>
          </p:cNvSpPr>
          <p:nvPr>
            <p:ph type="body" sz="quarter" idx="15" hasCustomPrompt="1"/>
          </p:nvPr>
        </p:nvSpPr>
        <p:spPr>
          <a:xfrm>
            <a:off x="155575" y="6321168"/>
            <a:ext cx="1439465" cy="337063"/>
          </a:xfrm>
          <a:prstGeom prst="rect">
            <a:avLst/>
          </a:prstGeom>
        </p:spPr>
        <p:txBody>
          <a:bodyPr anchor="b"/>
          <a:lstStyle>
            <a:lvl1pPr marL="0" indent="0" algn="l">
              <a:buNone/>
              <a:defRPr sz="1800">
                <a:solidFill>
                  <a:schemeClr val="bg1"/>
                </a:solidFill>
              </a:defRPr>
            </a:lvl1pPr>
            <a:lvl2pPr algn="l">
              <a:defRPr/>
            </a:lvl2pPr>
            <a:lvl3pPr algn="l">
              <a:defRPr/>
            </a:lvl3pPr>
            <a:lvl4pPr algn="l">
              <a:defRPr/>
            </a:lvl4pPr>
            <a:lvl5pPr algn="l">
              <a:defRPr/>
            </a:lvl5pPr>
          </a:lstStyle>
          <a:p>
            <a:pPr lvl="0"/>
            <a:r>
              <a:rPr lang="fi-FI"/>
              <a:t>pvm</a:t>
            </a:r>
          </a:p>
        </p:txBody>
      </p:sp>
      <p:sp>
        <p:nvSpPr>
          <p:cNvPr id="8" name="Title 1">
            <a:extLst>
              <a:ext uri="{FF2B5EF4-FFF2-40B4-BE49-F238E27FC236}">
                <a16:creationId xmlns:a16="http://schemas.microsoft.com/office/drawing/2014/main" id="{6E19239D-E354-5F42-AE45-A180ED08417A}"/>
              </a:ext>
            </a:extLst>
          </p:cNvPr>
          <p:cNvSpPr>
            <a:spLocks noGrp="1"/>
          </p:cNvSpPr>
          <p:nvPr>
            <p:ph type="title" hasCustomPrompt="1"/>
          </p:nvPr>
        </p:nvSpPr>
        <p:spPr>
          <a:xfrm>
            <a:off x="1055688" y="549274"/>
            <a:ext cx="10080626" cy="5759451"/>
          </a:xfrm>
          <a:prstGeom prst="rect">
            <a:avLst/>
          </a:prstGeom>
        </p:spPr>
        <p:txBody>
          <a:bodyPr wrap="square" lIns="0" tIns="0" rIns="0" bIns="0" anchor="ctr">
            <a:normAutofit/>
          </a:bodyPr>
          <a:lstStyle>
            <a:lvl1pPr algn="ctr">
              <a:lnSpc>
                <a:spcPct val="90000"/>
              </a:lnSpc>
              <a:defRPr sz="8000">
                <a:solidFill>
                  <a:schemeClr val="bg1"/>
                </a:solidFill>
              </a:defRPr>
            </a:lvl1pPr>
          </a:lstStyle>
          <a:p>
            <a:r>
              <a:rPr lang="fi-FI"/>
              <a:t>Iso otsikko + TP</a:t>
            </a:r>
            <a:endParaRPr lang="en-US"/>
          </a:p>
        </p:txBody>
      </p:sp>
      <p:sp>
        <p:nvSpPr>
          <p:cNvPr id="2" name="Dian numeron paikkamerkki 1">
            <a:extLst>
              <a:ext uri="{FF2B5EF4-FFF2-40B4-BE49-F238E27FC236}">
                <a16:creationId xmlns:a16="http://schemas.microsoft.com/office/drawing/2014/main" id="{315653F7-DE69-45C5-8C9C-16328CC2A637}"/>
              </a:ext>
            </a:extLst>
          </p:cNvPr>
          <p:cNvSpPr>
            <a:spLocks noGrp="1"/>
          </p:cNvSpPr>
          <p:nvPr>
            <p:ph type="sldNum" sz="quarter" idx="16"/>
          </p:nvPr>
        </p:nvSpPr>
        <p:spPr/>
        <p:txBody>
          <a:bodyPr/>
          <a:lstStyle>
            <a:lvl1pPr>
              <a:defRPr>
                <a:solidFill>
                  <a:schemeClr val="bg1"/>
                </a:solidFill>
              </a:defRPr>
            </a:lvl1pPr>
          </a:lstStyle>
          <a:p>
            <a:fld id="{5DBE88F8-4AEE-494D-BFE0-8D898D450FC5}" type="slidenum">
              <a:rPr lang="LID4096" smtClean="0"/>
              <a:pPr/>
              <a:t>‹#›</a:t>
            </a:fld>
            <a:endParaRPr lang="LID4096"/>
          </a:p>
        </p:txBody>
      </p:sp>
    </p:spTree>
    <p:extLst>
      <p:ext uri="{BB962C8B-B14F-4D97-AF65-F5344CB8AC3E}">
        <p14:creationId xmlns:p14="http://schemas.microsoft.com/office/powerpoint/2010/main" val="1716186516"/>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preserve="1" userDrawn="1">
  <p:cSld name="perusotsikko VP">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B29D1CE-82CA-EB46-B6CB-E493D3FAED7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73600" y="6490800"/>
            <a:ext cx="962517" cy="181154"/>
          </a:xfrm>
          <a:prstGeom prst="rect">
            <a:avLst/>
          </a:prstGeom>
        </p:spPr>
      </p:pic>
      <p:sp>
        <p:nvSpPr>
          <p:cNvPr id="6" name="Title 1">
            <a:extLst>
              <a:ext uri="{FF2B5EF4-FFF2-40B4-BE49-F238E27FC236}">
                <a16:creationId xmlns:a16="http://schemas.microsoft.com/office/drawing/2014/main" id="{8F747C22-ACFC-6443-ADB2-6B11DC6F2879}"/>
              </a:ext>
            </a:extLst>
          </p:cNvPr>
          <p:cNvSpPr>
            <a:spLocks noGrp="1"/>
          </p:cNvSpPr>
          <p:nvPr>
            <p:ph type="title" hasCustomPrompt="1"/>
          </p:nvPr>
        </p:nvSpPr>
        <p:spPr>
          <a:xfrm>
            <a:off x="1055688" y="2746473"/>
            <a:ext cx="10080626" cy="682527"/>
          </a:xfrm>
          <a:prstGeom prst="rect">
            <a:avLst/>
          </a:prstGeom>
        </p:spPr>
        <p:txBody>
          <a:bodyPr anchor="b"/>
          <a:lstStyle>
            <a:lvl1pPr algn="l">
              <a:lnSpc>
                <a:spcPct val="90000"/>
              </a:lnSpc>
              <a:defRPr sz="5400">
                <a:solidFill>
                  <a:schemeClr val="tx1"/>
                </a:solidFill>
              </a:defRPr>
            </a:lvl1pPr>
          </a:lstStyle>
          <a:p>
            <a:r>
              <a:rPr lang="fi-FI"/>
              <a:t>Perusotsikko + VP</a:t>
            </a:r>
            <a:endParaRPr lang="en-US"/>
          </a:p>
        </p:txBody>
      </p:sp>
      <p:sp>
        <p:nvSpPr>
          <p:cNvPr id="7" name="Text Placeholder 3">
            <a:extLst>
              <a:ext uri="{FF2B5EF4-FFF2-40B4-BE49-F238E27FC236}">
                <a16:creationId xmlns:a16="http://schemas.microsoft.com/office/drawing/2014/main" id="{BECB3038-49B4-004B-B993-7B487852FE44}"/>
              </a:ext>
            </a:extLst>
          </p:cNvPr>
          <p:cNvSpPr>
            <a:spLocks noGrp="1"/>
          </p:cNvSpPr>
          <p:nvPr>
            <p:ph type="body" sz="quarter" idx="14"/>
          </p:nvPr>
        </p:nvSpPr>
        <p:spPr>
          <a:xfrm>
            <a:off x="1055688" y="3669241"/>
            <a:ext cx="10080625" cy="480484"/>
          </a:xfrm>
          <a:prstGeom prst="rect">
            <a:avLst/>
          </a:prstGeom>
        </p:spPr>
        <p:txBody>
          <a:bodyPr/>
          <a:lstStyle>
            <a:lvl1pPr marL="0" indent="0" algn="l">
              <a:buNone/>
              <a:defRPr>
                <a:solidFill>
                  <a:schemeClr val="tx1"/>
                </a:solidFill>
              </a:defRPr>
            </a:lvl1pPr>
            <a:lvl2pPr algn="l">
              <a:defRPr/>
            </a:lvl2pPr>
            <a:lvl3pPr algn="l">
              <a:defRPr/>
            </a:lvl3pPr>
            <a:lvl4pPr algn="l">
              <a:defRPr/>
            </a:lvl4pPr>
            <a:lvl5pPr algn="l">
              <a:defRPr/>
            </a:lvl5pPr>
          </a:lstStyle>
          <a:p>
            <a:pPr lvl="0"/>
            <a:r>
              <a:rPr lang="en-US"/>
              <a:t>Click to edit Master text styles</a:t>
            </a:r>
          </a:p>
        </p:txBody>
      </p:sp>
      <p:sp>
        <p:nvSpPr>
          <p:cNvPr id="9" name="Text Placeholder 3">
            <a:extLst>
              <a:ext uri="{FF2B5EF4-FFF2-40B4-BE49-F238E27FC236}">
                <a16:creationId xmlns:a16="http://schemas.microsoft.com/office/drawing/2014/main" id="{A1331ACB-46F7-824E-8ABE-5A6FB6D0014A}"/>
              </a:ext>
            </a:extLst>
          </p:cNvPr>
          <p:cNvSpPr>
            <a:spLocks noGrp="1"/>
          </p:cNvSpPr>
          <p:nvPr>
            <p:ph type="body" sz="quarter" idx="15" hasCustomPrompt="1"/>
          </p:nvPr>
        </p:nvSpPr>
        <p:spPr>
          <a:xfrm>
            <a:off x="155575" y="6321168"/>
            <a:ext cx="1439465" cy="337063"/>
          </a:xfrm>
          <a:prstGeom prst="rect">
            <a:avLst/>
          </a:prstGeom>
        </p:spPr>
        <p:txBody>
          <a:bodyPr anchor="b"/>
          <a:lstStyle>
            <a:lvl1pPr marL="0" indent="0" algn="l">
              <a:buNone/>
              <a:defRPr sz="1800">
                <a:solidFill>
                  <a:schemeClr val="tx1"/>
                </a:solidFill>
              </a:defRPr>
            </a:lvl1pPr>
            <a:lvl2pPr algn="l">
              <a:defRPr/>
            </a:lvl2pPr>
            <a:lvl3pPr algn="l">
              <a:defRPr/>
            </a:lvl3pPr>
            <a:lvl4pPr algn="l">
              <a:defRPr/>
            </a:lvl4pPr>
            <a:lvl5pPr algn="l">
              <a:defRPr/>
            </a:lvl5pPr>
          </a:lstStyle>
          <a:p>
            <a:pPr lvl="0"/>
            <a:r>
              <a:rPr lang="fi-FI"/>
              <a:t>pvm</a:t>
            </a:r>
          </a:p>
        </p:txBody>
      </p:sp>
      <p:sp>
        <p:nvSpPr>
          <p:cNvPr id="2" name="Dian numeron paikkamerkki 1">
            <a:extLst>
              <a:ext uri="{FF2B5EF4-FFF2-40B4-BE49-F238E27FC236}">
                <a16:creationId xmlns:a16="http://schemas.microsoft.com/office/drawing/2014/main" id="{02232638-9FC1-4D46-A25A-6F627685E81C}"/>
              </a:ext>
            </a:extLst>
          </p:cNvPr>
          <p:cNvSpPr>
            <a:spLocks noGrp="1"/>
          </p:cNvSpPr>
          <p:nvPr>
            <p:ph type="sldNum" sz="quarter" idx="16"/>
          </p:nvPr>
        </p:nvSpPr>
        <p:spPr/>
        <p:txBody>
          <a:bodyPr/>
          <a:lstStyle/>
          <a:p>
            <a:fld id="{5DBE88F8-4AEE-494D-BFE0-8D898D450FC5}" type="slidenum">
              <a:rPr lang="LID4096" smtClean="0"/>
              <a:pPr/>
              <a:t>‹#›</a:t>
            </a:fld>
            <a:endParaRPr lang="LID4096"/>
          </a:p>
        </p:txBody>
      </p:sp>
    </p:spTree>
    <p:extLst>
      <p:ext uri="{BB962C8B-B14F-4D97-AF65-F5344CB8AC3E}">
        <p14:creationId xmlns:p14="http://schemas.microsoft.com/office/powerpoint/2010/main" val="2844916237"/>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preserve="1" userDrawn="1">
  <p:cSld name="perusotsikko TP">
    <p:bg>
      <p:bgPr>
        <a:solidFill>
          <a:schemeClr val="tx1"/>
        </a:solidFill>
        <a:effectLst/>
      </p:bgPr>
    </p:bg>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1055688" y="2746473"/>
            <a:ext cx="10080626" cy="682527"/>
          </a:xfrm>
          <a:prstGeom prst="rect">
            <a:avLst/>
          </a:prstGeom>
        </p:spPr>
        <p:txBody>
          <a:bodyPr anchor="b"/>
          <a:lstStyle>
            <a:lvl1pPr algn="l">
              <a:lnSpc>
                <a:spcPct val="90000"/>
              </a:lnSpc>
              <a:defRPr sz="5400">
                <a:solidFill>
                  <a:schemeClr val="bg1"/>
                </a:solidFill>
              </a:defRPr>
            </a:lvl1pPr>
          </a:lstStyle>
          <a:p>
            <a:r>
              <a:rPr lang="fi-FI"/>
              <a:t>Perusotsikko + TP</a:t>
            </a:r>
            <a:endParaRPr lang="en-US"/>
          </a:p>
        </p:txBody>
      </p:sp>
      <p:sp>
        <p:nvSpPr>
          <p:cNvPr id="10" name="Text Placeholder 3"/>
          <p:cNvSpPr>
            <a:spLocks noGrp="1"/>
          </p:cNvSpPr>
          <p:nvPr>
            <p:ph type="body" sz="quarter" idx="14"/>
          </p:nvPr>
        </p:nvSpPr>
        <p:spPr>
          <a:xfrm>
            <a:off x="1055688" y="3669241"/>
            <a:ext cx="10080625" cy="480484"/>
          </a:xfrm>
          <a:prstGeom prst="rect">
            <a:avLst/>
          </a:prstGeom>
        </p:spPr>
        <p:txBody>
          <a:bodyPr/>
          <a:lstStyle>
            <a:lvl1pPr marL="0" indent="0" algn="l">
              <a:buNone/>
              <a:defRPr>
                <a:solidFill>
                  <a:schemeClr val="bg1"/>
                </a:solidFill>
              </a:defRPr>
            </a:lvl1pPr>
            <a:lvl2pPr algn="l">
              <a:defRPr/>
            </a:lvl2pPr>
            <a:lvl3pPr algn="l">
              <a:defRPr/>
            </a:lvl3pPr>
            <a:lvl4pPr algn="l">
              <a:defRPr/>
            </a:lvl4pPr>
            <a:lvl5pPr algn="l">
              <a:defRPr/>
            </a:lvl5pPr>
          </a:lstStyle>
          <a:p>
            <a:pPr lvl="0"/>
            <a:r>
              <a:rPr lang="en-US"/>
              <a:t>Click to edit Master text styles</a:t>
            </a:r>
          </a:p>
        </p:txBody>
      </p:sp>
      <p:pic>
        <p:nvPicPr>
          <p:cNvPr id="4" name="Picture 3">
            <a:extLst>
              <a:ext uri="{FF2B5EF4-FFF2-40B4-BE49-F238E27FC236}">
                <a16:creationId xmlns:a16="http://schemas.microsoft.com/office/drawing/2014/main" id="{3740DC61-7EEF-9645-9B9C-3EEE1AD26D2C}"/>
              </a:ext>
            </a:extLst>
          </p:cNvPr>
          <p:cNvPicPr>
            <a:picLocks noChangeAspect="1"/>
          </p:cNvPicPr>
          <p:nvPr userDrawn="1"/>
        </p:nvPicPr>
        <p:blipFill>
          <a:blip r:embed="rId2"/>
          <a:stretch>
            <a:fillRect/>
          </a:stretch>
        </p:blipFill>
        <p:spPr>
          <a:xfrm>
            <a:off x="11073600" y="6490800"/>
            <a:ext cx="961200" cy="181192"/>
          </a:xfrm>
          <a:prstGeom prst="rect">
            <a:avLst/>
          </a:prstGeom>
        </p:spPr>
      </p:pic>
      <p:sp>
        <p:nvSpPr>
          <p:cNvPr id="6" name="Text Placeholder 3">
            <a:extLst>
              <a:ext uri="{FF2B5EF4-FFF2-40B4-BE49-F238E27FC236}">
                <a16:creationId xmlns:a16="http://schemas.microsoft.com/office/drawing/2014/main" id="{ACF2E1BD-1EBD-D043-8547-BA8227972EB6}"/>
              </a:ext>
            </a:extLst>
          </p:cNvPr>
          <p:cNvSpPr>
            <a:spLocks noGrp="1"/>
          </p:cNvSpPr>
          <p:nvPr>
            <p:ph type="body" sz="quarter" idx="15" hasCustomPrompt="1"/>
          </p:nvPr>
        </p:nvSpPr>
        <p:spPr>
          <a:xfrm>
            <a:off x="155575" y="6321168"/>
            <a:ext cx="1439465" cy="337063"/>
          </a:xfrm>
          <a:prstGeom prst="rect">
            <a:avLst/>
          </a:prstGeom>
        </p:spPr>
        <p:txBody>
          <a:bodyPr anchor="b"/>
          <a:lstStyle>
            <a:lvl1pPr marL="0" indent="0" algn="l">
              <a:buNone/>
              <a:defRPr sz="1800">
                <a:solidFill>
                  <a:schemeClr val="bg1"/>
                </a:solidFill>
              </a:defRPr>
            </a:lvl1pPr>
            <a:lvl2pPr algn="l">
              <a:defRPr/>
            </a:lvl2pPr>
            <a:lvl3pPr algn="l">
              <a:defRPr/>
            </a:lvl3pPr>
            <a:lvl4pPr algn="l">
              <a:defRPr/>
            </a:lvl4pPr>
            <a:lvl5pPr algn="l">
              <a:defRPr/>
            </a:lvl5pPr>
          </a:lstStyle>
          <a:p>
            <a:pPr lvl="0"/>
            <a:r>
              <a:rPr lang="fi-FI"/>
              <a:t>pvm</a:t>
            </a:r>
          </a:p>
        </p:txBody>
      </p:sp>
      <p:sp>
        <p:nvSpPr>
          <p:cNvPr id="2" name="Dian numeron paikkamerkki 1">
            <a:extLst>
              <a:ext uri="{FF2B5EF4-FFF2-40B4-BE49-F238E27FC236}">
                <a16:creationId xmlns:a16="http://schemas.microsoft.com/office/drawing/2014/main" id="{9D4A75C1-40BD-4D96-A966-4084A5BE1349}"/>
              </a:ext>
            </a:extLst>
          </p:cNvPr>
          <p:cNvSpPr>
            <a:spLocks noGrp="1"/>
          </p:cNvSpPr>
          <p:nvPr>
            <p:ph type="sldNum" sz="quarter" idx="16"/>
          </p:nvPr>
        </p:nvSpPr>
        <p:spPr/>
        <p:txBody>
          <a:bodyPr/>
          <a:lstStyle>
            <a:lvl1pPr>
              <a:defRPr>
                <a:solidFill>
                  <a:schemeClr val="bg1"/>
                </a:solidFill>
              </a:defRPr>
            </a:lvl1pPr>
          </a:lstStyle>
          <a:p>
            <a:fld id="{5DBE88F8-4AEE-494D-BFE0-8D898D450FC5}" type="slidenum">
              <a:rPr lang="LID4096" smtClean="0"/>
              <a:pPr/>
              <a:t>‹#›</a:t>
            </a:fld>
            <a:endParaRPr lang="LID4096"/>
          </a:p>
        </p:txBody>
      </p:sp>
    </p:spTree>
    <p:extLst>
      <p:ext uri="{BB962C8B-B14F-4D97-AF65-F5344CB8AC3E}">
        <p14:creationId xmlns:p14="http://schemas.microsoft.com/office/powerpoint/2010/main" val="33190976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so otsikko + VP">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B29D1CE-82CA-EB46-B6CB-E493D3FAED7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73600" y="6490800"/>
            <a:ext cx="962517" cy="181154"/>
          </a:xfrm>
          <a:prstGeom prst="rect">
            <a:avLst/>
          </a:prstGeom>
        </p:spPr>
      </p:pic>
      <p:sp>
        <p:nvSpPr>
          <p:cNvPr id="6" name="Title 1">
            <a:extLst>
              <a:ext uri="{FF2B5EF4-FFF2-40B4-BE49-F238E27FC236}">
                <a16:creationId xmlns:a16="http://schemas.microsoft.com/office/drawing/2014/main" id="{8F747C22-ACFC-6443-ADB2-6B11DC6F2879}"/>
              </a:ext>
            </a:extLst>
          </p:cNvPr>
          <p:cNvSpPr>
            <a:spLocks noGrp="1"/>
          </p:cNvSpPr>
          <p:nvPr>
            <p:ph type="title" hasCustomPrompt="1"/>
          </p:nvPr>
        </p:nvSpPr>
        <p:spPr>
          <a:xfrm>
            <a:off x="1055688" y="549274"/>
            <a:ext cx="10080626" cy="5759451"/>
          </a:xfrm>
          <a:prstGeom prst="rect">
            <a:avLst/>
          </a:prstGeom>
        </p:spPr>
        <p:txBody>
          <a:bodyPr wrap="square" lIns="0" tIns="0" rIns="0" bIns="0" anchor="ctr">
            <a:normAutofit/>
          </a:bodyPr>
          <a:lstStyle>
            <a:lvl1pPr algn="ctr">
              <a:lnSpc>
                <a:spcPct val="90000"/>
              </a:lnSpc>
              <a:defRPr sz="8000">
                <a:solidFill>
                  <a:schemeClr val="tx1"/>
                </a:solidFill>
              </a:defRPr>
            </a:lvl1pPr>
          </a:lstStyle>
          <a:p>
            <a:r>
              <a:rPr lang="fi-FI"/>
              <a:t>Iso otsikko + VP</a:t>
            </a:r>
            <a:endParaRPr lang="en-US"/>
          </a:p>
        </p:txBody>
      </p:sp>
      <p:sp>
        <p:nvSpPr>
          <p:cNvPr id="9" name="Text Placeholder 3">
            <a:extLst>
              <a:ext uri="{FF2B5EF4-FFF2-40B4-BE49-F238E27FC236}">
                <a16:creationId xmlns:a16="http://schemas.microsoft.com/office/drawing/2014/main" id="{A1331ACB-46F7-824E-8ABE-5A6FB6D0014A}"/>
              </a:ext>
            </a:extLst>
          </p:cNvPr>
          <p:cNvSpPr>
            <a:spLocks noGrp="1"/>
          </p:cNvSpPr>
          <p:nvPr>
            <p:ph type="body" sz="quarter" idx="15" hasCustomPrompt="1"/>
          </p:nvPr>
        </p:nvSpPr>
        <p:spPr>
          <a:xfrm>
            <a:off x="155575" y="6321168"/>
            <a:ext cx="1439465" cy="337063"/>
          </a:xfrm>
          <a:prstGeom prst="rect">
            <a:avLst/>
          </a:prstGeom>
        </p:spPr>
        <p:txBody>
          <a:bodyPr anchor="b"/>
          <a:lstStyle>
            <a:lvl1pPr marL="0" indent="0" algn="l">
              <a:buNone/>
              <a:defRPr sz="1800">
                <a:solidFill>
                  <a:schemeClr val="tx1"/>
                </a:solidFill>
              </a:defRPr>
            </a:lvl1pPr>
            <a:lvl2pPr algn="l">
              <a:defRPr/>
            </a:lvl2pPr>
            <a:lvl3pPr algn="l">
              <a:defRPr/>
            </a:lvl3pPr>
            <a:lvl4pPr algn="l">
              <a:defRPr/>
            </a:lvl4pPr>
            <a:lvl5pPr algn="l">
              <a:defRPr/>
            </a:lvl5pPr>
          </a:lstStyle>
          <a:p>
            <a:pPr lvl="0"/>
            <a:r>
              <a:rPr lang="fi-FI"/>
              <a:t>pvm</a:t>
            </a:r>
          </a:p>
        </p:txBody>
      </p:sp>
      <p:sp>
        <p:nvSpPr>
          <p:cNvPr id="2" name="Dian numeron paikkamerkki 1">
            <a:extLst>
              <a:ext uri="{FF2B5EF4-FFF2-40B4-BE49-F238E27FC236}">
                <a16:creationId xmlns:a16="http://schemas.microsoft.com/office/drawing/2014/main" id="{45C39987-6A31-4F9A-BC6C-E6B67059EC93}"/>
              </a:ext>
            </a:extLst>
          </p:cNvPr>
          <p:cNvSpPr>
            <a:spLocks noGrp="1"/>
          </p:cNvSpPr>
          <p:nvPr>
            <p:ph type="sldNum" sz="quarter" idx="16"/>
          </p:nvPr>
        </p:nvSpPr>
        <p:spPr/>
        <p:txBody>
          <a:bodyPr/>
          <a:lstStyle/>
          <a:p>
            <a:pPr algn="ctr"/>
            <a:fld id="{3E078C10-ABC5-4EF7-9B5E-599CE2B16BF5}" type="slidenum">
              <a:rPr lang="LID4096" smtClean="0"/>
              <a:pPr algn="ctr"/>
              <a:t>‹#›</a:t>
            </a:fld>
            <a:endParaRPr lang="LID4096"/>
          </a:p>
        </p:txBody>
      </p:sp>
    </p:spTree>
    <p:extLst>
      <p:ext uri="{BB962C8B-B14F-4D97-AF65-F5344CB8AC3E}">
        <p14:creationId xmlns:p14="http://schemas.microsoft.com/office/powerpoint/2010/main" val="242792568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luettelo VP">
    <p:spTree>
      <p:nvGrpSpPr>
        <p:cNvPr id="1" name=""/>
        <p:cNvGrpSpPr/>
        <p:nvPr/>
      </p:nvGrpSpPr>
      <p:grpSpPr>
        <a:xfrm>
          <a:off x="0" y="0"/>
          <a:ext cx="0" cy="0"/>
          <a:chOff x="0" y="0"/>
          <a:chExt cx="0" cy="0"/>
        </a:xfrm>
      </p:grpSpPr>
      <p:sp>
        <p:nvSpPr>
          <p:cNvPr id="2" name="Title 1"/>
          <p:cNvSpPr>
            <a:spLocks noGrp="1"/>
          </p:cNvSpPr>
          <p:nvPr>
            <p:ph type="title"/>
          </p:nvPr>
        </p:nvSpPr>
        <p:spPr>
          <a:xfrm>
            <a:off x="1055688" y="548681"/>
            <a:ext cx="10080625" cy="1078364"/>
          </a:xfrm>
          <a:prstGeom prst="rect">
            <a:avLst/>
          </a:prstGeom>
        </p:spPr>
        <p:txBody>
          <a:bodyPr anchor="t"/>
          <a:lstStyle>
            <a:lvl1pPr algn="l">
              <a:defRPr sz="3200"/>
            </a:lvl1pPr>
          </a:lstStyle>
          <a:p>
            <a:r>
              <a:rPr lang="fi-FI"/>
              <a:t>Muokkaa </a:t>
            </a:r>
            <a:r>
              <a:rPr lang="fi-FI" err="1"/>
              <a:t>ots</a:t>
            </a:r>
            <a:r>
              <a:rPr lang="fi-FI"/>
              <a:t>. </a:t>
            </a:r>
            <a:r>
              <a:rPr lang="fi-FI" err="1"/>
              <a:t>perustyyl</a:t>
            </a:r>
            <a:r>
              <a:rPr lang="fi-FI"/>
              <a:t>. </a:t>
            </a:r>
            <a:r>
              <a:rPr lang="fi-FI" err="1"/>
              <a:t>napsautt</a:t>
            </a:r>
            <a:r>
              <a:rPr lang="fi-FI"/>
              <a:t>.</a:t>
            </a:r>
            <a:endParaRPr lang="en-US"/>
          </a:p>
        </p:txBody>
      </p:sp>
      <p:sp>
        <p:nvSpPr>
          <p:cNvPr id="34" name="Text Placeholder 33"/>
          <p:cNvSpPr>
            <a:spLocks noGrp="1"/>
          </p:cNvSpPr>
          <p:nvPr userDrawn="1">
            <p:ph type="body" sz="quarter" idx="13"/>
          </p:nvPr>
        </p:nvSpPr>
        <p:spPr>
          <a:xfrm>
            <a:off x="1775805" y="1605095"/>
            <a:ext cx="9360508" cy="768085"/>
          </a:xfrm>
          <a:prstGeom prst="rect">
            <a:avLst/>
          </a:prstGeom>
        </p:spPr>
        <p:txBody>
          <a:bodyPr anchor="ctr"/>
          <a:lstStyle>
            <a:lvl1pPr marL="0" indent="0" algn="l">
              <a:buNone/>
              <a:defRPr sz="2133" b="0" i="0">
                <a:latin typeface="Georgia"/>
                <a:cs typeface="Georgia"/>
              </a:defRPr>
            </a:lvl1pPr>
            <a:lvl2pPr algn="l">
              <a:defRPr sz="1867" b="1" i="0">
                <a:latin typeface="Arial"/>
                <a:cs typeface="Arial"/>
              </a:defRPr>
            </a:lvl2pPr>
            <a:lvl3pPr algn="l">
              <a:defRPr sz="1867" b="1" i="0">
                <a:latin typeface="Arial"/>
                <a:cs typeface="Arial"/>
              </a:defRPr>
            </a:lvl3pPr>
            <a:lvl4pPr algn="l">
              <a:defRPr sz="1867" b="1" i="0">
                <a:latin typeface="Arial"/>
                <a:cs typeface="Arial"/>
              </a:defRPr>
            </a:lvl4pPr>
            <a:lvl5pPr algn="l">
              <a:defRPr sz="1867" b="1" i="0">
                <a:latin typeface="Arial"/>
                <a:cs typeface="Arial"/>
              </a:defRPr>
            </a:lvl5pPr>
          </a:lstStyle>
          <a:p>
            <a:pPr lvl="0"/>
            <a:r>
              <a:rPr lang="fi-FI"/>
              <a:t>Muokkaa tekstin perustyylejä napsauttamalla</a:t>
            </a:r>
          </a:p>
        </p:txBody>
      </p:sp>
      <p:sp>
        <p:nvSpPr>
          <p:cNvPr id="35" name="Text Placeholder 33"/>
          <p:cNvSpPr>
            <a:spLocks noGrp="1"/>
          </p:cNvSpPr>
          <p:nvPr userDrawn="1">
            <p:ph type="body" sz="quarter" idx="14"/>
          </p:nvPr>
        </p:nvSpPr>
        <p:spPr>
          <a:xfrm>
            <a:off x="1774826" y="2506683"/>
            <a:ext cx="9361488" cy="766399"/>
          </a:xfrm>
          <a:prstGeom prst="rect">
            <a:avLst/>
          </a:prstGeom>
        </p:spPr>
        <p:txBody>
          <a:bodyPr anchor="ctr"/>
          <a:lstStyle>
            <a:lvl1pPr marL="0" indent="0" algn="l">
              <a:buNone/>
              <a:defRPr lang="fi-FI" sz="2133" b="0" i="0" kern="1200" dirty="0" err="1">
                <a:solidFill>
                  <a:schemeClr val="tx1"/>
                </a:solidFill>
                <a:latin typeface="Georgia"/>
                <a:ea typeface="+mn-ea"/>
                <a:cs typeface="Georgia"/>
              </a:defRPr>
            </a:lvl1pPr>
            <a:lvl2pPr algn="l">
              <a:defRPr sz="1867" b="1" i="0">
                <a:latin typeface="Arial"/>
                <a:cs typeface="Arial"/>
              </a:defRPr>
            </a:lvl2pPr>
            <a:lvl3pPr algn="l">
              <a:defRPr sz="1867" b="1" i="0">
                <a:latin typeface="Arial"/>
                <a:cs typeface="Arial"/>
              </a:defRPr>
            </a:lvl3pPr>
            <a:lvl4pPr algn="l">
              <a:defRPr sz="1867" b="1" i="0">
                <a:latin typeface="Arial"/>
                <a:cs typeface="Arial"/>
              </a:defRPr>
            </a:lvl4pPr>
            <a:lvl5pPr algn="l">
              <a:defRPr sz="1867" b="1" i="0">
                <a:latin typeface="Arial"/>
                <a:cs typeface="Arial"/>
              </a:defRPr>
            </a:lvl5pPr>
          </a:lstStyle>
          <a:p>
            <a:pPr lvl="0"/>
            <a:r>
              <a:rPr lang="fi-FI"/>
              <a:t>Muokkaa tekstin perustyylejä napsauttamalla</a:t>
            </a:r>
          </a:p>
        </p:txBody>
      </p:sp>
      <p:sp>
        <p:nvSpPr>
          <p:cNvPr id="36" name="Text Placeholder 33"/>
          <p:cNvSpPr>
            <a:spLocks noGrp="1"/>
          </p:cNvSpPr>
          <p:nvPr userDrawn="1">
            <p:ph type="body" sz="quarter" idx="15"/>
          </p:nvPr>
        </p:nvSpPr>
        <p:spPr>
          <a:xfrm>
            <a:off x="1775805" y="3406585"/>
            <a:ext cx="9360508" cy="766399"/>
          </a:xfrm>
          <a:prstGeom prst="rect">
            <a:avLst/>
          </a:prstGeom>
        </p:spPr>
        <p:txBody>
          <a:bodyPr anchor="ctr"/>
          <a:lstStyle>
            <a:lvl1pPr marL="0" indent="0" algn="l">
              <a:buNone/>
              <a:defRPr lang="fi-FI" sz="2133" b="0" i="0" kern="1200" dirty="0" err="1">
                <a:solidFill>
                  <a:schemeClr val="tx1"/>
                </a:solidFill>
                <a:latin typeface="Georgia"/>
                <a:ea typeface="+mn-ea"/>
                <a:cs typeface="Georgia"/>
              </a:defRPr>
            </a:lvl1pPr>
            <a:lvl2pPr algn="l">
              <a:defRPr sz="1867" b="1" i="0">
                <a:latin typeface="Arial"/>
                <a:cs typeface="Arial"/>
              </a:defRPr>
            </a:lvl2pPr>
            <a:lvl3pPr algn="l">
              <a:defRPr sz="1867" b="1" i="0">
                <a:latin typeface="Arial"/>
                <a:cs typeface="Arial"/>
              </a:defRPr>
            </a:lvl3pPr>
            <a:lvl4pPr algn="l">
              <a:defRPr sz="1867" b="1" i="0">
                <a:latin typeface="Arial"/>
                <a:cs typeface="Arial"/>
              </a:defRPr>
            </a:lvl4pPr>
            <a:lvl5pPr algn="l">
              <a:defRPr sz="1867" b="1" i="0">
                <a:latin typeface="Arial"/>
                <a:cs typeface="Arial"/>
              </a:defRPr>
            </a:lvl5pPr>
          </a:lstStyle>
          <a:p>
            <a:pPr lvl="0"/>
            <a:r>
              <a:rPr lang="fi-FI"/>
              <a:t>Muokkaa tekstin perustyylejä napsauttamalla</a:t>
            </a:r>
          </a:p>
        </p:txBody>
      </p:sp>
      <p:sp>
        <p:nvSpPr>
          <p:cNvPr id="37" name="Text Placeholder 33"/>
          <p:cNvSpPr>
            <a:spLocks noGrp="1"/>
          </p:cNvSpPr>
          <p:nvPr userDrawn="1">
            <p:ph type="body" sz="quarter" idx="16"/>
          </p:nvPr>
        </p:nvSpPr>
        <p:spPr>
          <a:xfrm>
            <a:off x="1774825" y="4306487"/>
            <a:ext cx="9361488" cy="766399"/>
          </a:xfrm>
          <a:prstGeom prst="rect">
            <a:avLst/>
          </a:prstGeom>
        </p:spPr>
        <p:txBody>
          <a:bodyPr anchor="ctr"/>
          <a:lstStyle>
            <a:lvl1pPr marL="0" indent="0" algn="l">
              <a:buNone/>
              <a:defRPr lang="fi-FI" sz="2133" b="0" i="0" kern="1200" dirty="0" err="1">
                <a:solidFill>
                  <a:schemeClr val="tx1"/>
                </a:solidFill>
                <a:latin typeface="Georgia"/>
                <a:ea typeface="+mn-ea"/>
                <a:cs typeface="Georgia"/>
              </a:defRPr>
            </a:lvl1pPr>
            <a:lvl2pPr algn="l">
              <a:defRPr sz="1867" b="1" i="0">
                <a:latin typeface="Arial"/>
                <a:cs typeface="Arial"/>
              </a:defRPr>
            </a:lvl2pPr>
            <a:lvl3pPr algn="l">
              <a:defRPr sz="1867" b="1" i="0">
                <a:latin typeface="Arial"/>
                <a:cs typeface="Arial"/>
              </a:defRPr>
            </a:lvl3pPr>
            <a:lvl4pPr algn="l">
              <a:defRPr sz="1867" b="1" i="0">
                <a:latin typeface="Arial"/>
                <a:cs typeface="Arial"/>
              </a:defRPr>
            </a:lvl4pPr>
            <a:lvl5pPr algn="l">
              <a:defRPr sz="1867" b="1" i="0">
                <a:latin typeface="Arial"/>
                <a:cs typeface="Arial"/>
              </a:defRPr>
            </a:lvl5pPr>
          </a:lstStyle>
          <a:p>
            <a:pPr lvl="0"/>
            <a:r>
              <a:rPr lang="fi-FI"/>
              <a:t>Muokkaa tekstin perustyylejä napsauttamalla</a:t>
            </a:r>
          </a:p>
        </p:txBody>
      </p:sp>
      <p:sp>
        <p:nvSpPr>
          <p:cNvPr id="38" name="Text Placeholder 33"/>
          <p:cNvSpPr>
            <a:spLocks noGrp="1"/>
          </p:cNvSpPr>
          <p:nvPr userDrawn="1">
            <p:ph type="body" sz="quarter" idx="17"/>
          </p:nvPr>
        </p:nvSpPr>
        <p:spPr>
          <a:xfrm>
            <a:off x="1774825" y="5206388"/>
            <a:ext cx="9361488" cy="766399"/>
          </a:xfrm>
          <a:prstGeom prst="rect">
            <a:avLst/>
          </a:prstGeom>
        </p:spPr>
        <p:txBody>
          <a:bodyPr anchor="ctr"/>
          <a:lstStyle>
            <a:lvl1pPr marL="0" indent="0" algn="l">
              <a:buNone/>
              <a:defRPr lang="fi-FI" sz="2133" b="0" i="0" kern="1200" dirty="0" err="1">
                <a:solidFill>
                  <a:schemeClr val="tx1"/>
                </a:solidFill>
                <a:latin typeface="Georgia"/>
                <a:ea typeface="+mn-ea"/>
                <a:cs typeface="Georgia"/>
              </a:defRPr>
            </a:lvl1pPr>
            <a:lvl2pPr algn="l">
              <a:defRPr sz="1867" b="1" i="0">
                <a:latin typeface="Arial"/>
                <a:cs typeface="Arial"/>
              </a:defRPr>
            </a:lvl2pPr>
            <a:lvl3pPr algn="l">
              <a:defRPr sz="1867" b="1" i="0">
                <a:latin typeface="Arial"/>
                <a:cs typeface="Arial"/>
              </a:defRPr>
            </a:lvl3pPr>
            <a:lvl4pPr algn="l">
              <a:defRPr sz="1867" b="1" i="0">
                <a:latin typeface="Arial"/>
                <a:cs typeface="Arial"/>
              </a:defRPr>
            </a:lvl4pPr>
            <a:lvl5pPr algn="l">
              <a:defRPr sz="1867" b="1" i="0">
                <a:latin typeface="Arial"/>
                <a:cs typeface="Arial"/>
              </a:defRPr>
            </a:lvl5pPr>
          </a:lstStyle>
          <a:p>
            <a:pPr lvl="0"/>
            <a:r>
              <a:rPr lang="fi-FI"/>
              <a:t>Muokkaa tekstin perustyylejä napsauttamalla</a:t>
            </a:r>
          </a:p>
        </p:txBody>
      </p:sp>
      <p:pic>
        <p:nvPicPr>
          <p:cNvPr id="10" name="Picture 9">
            <a:extLst>
              <a:ext uri="{FF2B5EF4-FFF2-40B4-BE49-F238E27FC236}">
                <a16:creationId xmlns:a16="http://schemas.microsoft.com/office/drawing/2014/main" id="{2B2D61E7-C676-CB4B-A88C-6D5E87ED057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73908" y="6489700"/>
            <a:ext cx="962517" cy="181154"/>
          </a:xfrm>
          <a:prstGeom prst="rect">
            <a:avLst/>
          </a:prstGeom>
        </p:spPr>
      </p:pic>
    </p:spTree>
    <p:extLst>
      <p:ext uri="{BB962C8B-B14F-4D97-AF65-F5344CB8AC3E}">
        <p14:creationId xmlns:p14="http://schemas.microsoft.com/office/powerpoint/2010/main" val="2844924769"/>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preserve="1" userDrawn="1">
  <p:cSld name="väliotsikko VP">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55689" y="2084202"/>
            <a:ext cx="10080624" cy="1632181"/>
          </a:xfrm>
          <a:prstGeom prst="rect">
            <a:avLst/>
          </a:prstGeom>
        </p:spPr>
        <p:txBody>
          <a:bodyPr bIns="140400" anchor="b" anchorCtr="0"/>
          <a:lstStyle>
            <a:lvl1pPr algn="ctr">
              <a:defRPr sz="4000" cap="none"/>
            </a:lvl1pPr>
          </a:lstStyle>
          <a:p>
            <a:r>
              <a:rPr lang="fi-FI"/>
              <a:t>Väliotsikko + VP</a:t>
            </a:r>
            <a:endParaRPr lang="en-US"/>
          </a:p>
        </p:txBody>
      </p:sp>
      <p:sp>
        <p:nvSpPr>
          <p:cNvPr id="6" name="Text Placeholder 5"/>
          <p:cNvSpPr>
            <a:spLocks noGrp="1"/>
          </p:cNvSpPr>
          <p:nvPr>
            <p:ph type="body" sz="quarter" idx="11"/>
          </p:nvPr>
        </p:nvSpPr>
        <p:spPr>
          <a:xfrm>
            <a:off x="1055689" y="3861375"/>
            <a:ext cx="10080624" cy="575733"/>
          </a:xfrm>
          <a:prstGeom prst="rect">
            <a:avLst/>
          </a:prstGeom>
        </p:spPr>
        <p:txBody>
          <a:bodyPr/>
          <a:lstStyle>
            <a:lvl1pPr marL="0" indent="0" algn="ctr">
              <a:buNone/>
              <a:defRPr>
                <a:latin typeface="Georgia"/>
                <a:cs typeface="Georgia"/>
              </a:defRPr>
            </a:lvl1pPr>
          </a:lstStyle>
          <a:p>
            <a:pPr lvl="0"/>
            <a:r>
              <a:rPr lang="en-US"/>
              <a:t>Click to edit Master text styles</a:t>
            </a:r>
          </a:p>
        </p:txBody>
      </p:sp>
      <p:pic>
        <p:nvPicPr>
          <p:cNvPr id="7" name="Picture 6">
            <a:extLst>
              <a:ext uri="{FF2B5EF4-FFF2-40B4-BE49-F238E27FC236}">
                <a16:creationId xmlns:a16="http://schemas.microsoft.com/office/drawing/2014/main" id="{7F7B64EB-9373-B24F-A3F8-8860C5C84A4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73908" y="6489700"/>
            <a:ext cx="962517" cy="181154"/>
          </a:xfrm>
          <a:prstGeom prst="rect">
            <a:avLst/>
          </a:prstGeom>
        </p:spPr>
      </p:pic>
      <p:sp>
        <p:nvSpPr>
          <p:cNvPr id="3" name="Dian numeron paikkamerkki 2">
            <a:extLst>
              <a:ext uri="{FF2B5EF4-FFF2-40B4-BE49-F238E27FC236}">
                <a16:creationId xmlns:a16="http://schemas.microsoft.com/office/drawing/2014/main" id="{4C94ADD3-9BA0-4E7C-95C3-D638D3AE29D8}"/>
              </a:ext>
            </a:extLst>
          </p:cNvPr>
          <p:cNvSpPr>
            <a:spLocks noGrp="1"/>
          </p:cNvSpPr>
          <p:nvPr>
            <p:ph type="sldNum" sz="quarter" idx="12"/>
          </p:nvPr>
        </p:nvSpPr>
        <p:spPr/>
        <p:txBody>
          <a:bodyPr/>
          <a:lstStyle/>
          <a:p>
            <a:fld id="{5DBE88F8-4AEE-494D-BFE0-8D898D450FC5}" type="slidenum">
              <a:rPr lang="LID4096" smtClean="0"/>
              <a:pPr/>
              <a:t>‹#›</a:t>
            </a:fld>
            <a:endParaRPr lang="LID4096"/>
          </a:p>
        </p:txBody>
      </p:sp>
    </p:spTree>
    <p:extLst>
      <p:ext uri="{BB962C8B-B14F-4D97-AF65-F5344CB8AC3E}">
        <p14:creationId xmlns:p14="http://schemas.microsoft.com/office/powerpoint/2010/main" val="2072157464"/>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userDrawn="1">
  <p:cSld name="väliotsikko TP">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55689" y="2084202"/>
            <a:ext cx="10080624" cy="1632181"/>
          </a:xfrm>
          <a:prstGeom prst="rect">
            <a:avLst/>
          </a:prstGeom>
        </p:spPr>
        <p:txBody>
          <a:bodyPr bIns="140400" anchor="b" anchorCtr="0"/>
          <a:lstStyle>
            <a:lvl1pPr algn="ctr">
              <a:defRPr sz="4000" cap="none">
                <a:solidFill>
                  <a:schemeClr val="bg1"/>
                </a:solidFill>
              </a:defRPr>
            </a:lvl1pPr>
          </a:lstStyle>
          <a:p>
            <a:r>
              <a:rPr lang="fi-FI"/>
              <a:t>Väliotsikko + TP</a:t>
            </a:r>
            <a:endParaRPr lang="en-US"/>
          </a:p>
        </p:txBody>
      </p:sp>
      <p:sp>
        <p:nvSpPr>
          <p:cNvPr id="6" name="Text Placeholder 5"/>
          <p:cNvSpPr>
            <a:spLocks noGrp="1"/>
          </p:cNvSpPr>
          <p:nvPr>
            <p:ph type="body" sz="quarter" idx="11"/>
          </p:nvPr>
        </p:nvSpPr>
        <p:spPr>
          <a:xfrm>
            <a:off x="1055689" y="3861375"/>
            <a:ext cx="10080624" cy="575733"/>
          </a:xfrm>
          <a:prstGeom prst="rect">
            <a:avLst/>
          </a:prstGeom>
        </p:spPr>
        <p:txBody>
          <a:bodyPr/>
          <a:lstStyle>
            <a:lvl1pPr marL="0" indent="0" algn="ctr">
              <a:buNone/>
              <a:defRPr>
                <a:solidFill>
                  <a:schemeClr val="bg1"/>
                </a:solidFill>
                <a:latin typeface="Georgia"/>
                <a:cs typeface="Georgia"/>
              </a:defRPr>
            </a:lvl1pPr>
          </a:lstStyle>
          <a:p>
            <a:pPr lvl="0"/>
            <a:r>
              <a:rPr lang="en-US"/>
              <a:t>Click to edit Master text styles</a:t>
            </a:r>
          </a:p>
        </p:txBody>
      </p:sp>
      <p:pic>
        <p:nvPicPr>
          <p:cNvPr id="7" name="Picture 6">
            <a:extLst>
              <a:ext uri="{FF2B5EF4-FFF2-40B4-BE49-F238E27FC236}">
                <a16:creationId xmlns:a16="http://schemas.microsoft.com/office/drawing/2014/main" id="{F93495C6-4304-4E4A-97C2-9350558AA287}"/>
              </a:ext>
            </a:extLst>
          </p:cNvPr>
          <p:cNvPicPr>
            <a:picLocks noChangeAspect="1"/>
          </p:cNvPicPr>
          <p:nvPr userDrawn="1"/>
        </p:nvPicPr>
        <p:blipFill>
          <a:blip r:embed="rId2"/>
          <a:stretch>
            <a:fillRect/>
          </a:stretch>
        </p:blipFill>
        <p:spPr>
          <a:xfrm>
            <a:off x="11073600" y="6490800"/>
            <a:ext cx="961200" cy="181192"/>
          </a:xfrm>
          <a:prstGeom prst="rect">
            <a:avLst/>
          </a:prstGeom>
        </p:spPr>
      </p:pic>
      <p:sp>
        <p:nvSpPr>
          <p:cNvPr id="3" name="Dian numeron paikkamerkki 2">
            <a:extLst>
              <a:ext uri="{FF2B5EF4-FFF2-40B4-BE49-F238E27FC236}">
                <a16:creationId xmlns:a16="http://schemas.microsoft.com/office/drawing/2014/main" id="{F45222AB-3C19-4773-AF50-9C2E0F8C810A}"/>
              </a:ext>
            </a:extLst>
          </p:cNvPr>
          <p:cNvSpPr>
            <a:spLocks noGrp="1"/>
          </p:cNvSpPr>
          <p:nvPr>
            <p:ph type="sldNum" sz="quarter" idx="12"/>
          </p:nvPr>
        </p:nvSpPr>
        <p:spPr/>
        <p:txBody>
          <a:bodyPr/>
          <a:lstStyle>
            <a:lvl1pPr>
              <a:defRPr>
                <a:solidFill>
                  <a:schemeClr val="bg1"/>
                </a:solidFill>
              </a:defRPr>
            </a:lvl1pPr>
          </a:lstStyle>
          <a:p>
            <a:fld id="{5DBE88F8-4AEE-494D-BFE0-8D898D450FC5}" type="slidenum">
              <a:rPr lang="LID4096" smtClean="0"/>
              <a:pPr/>
              <a:t>‹#›</a:t>
            </a:fld>
            <a:endParaRPr lang="LID4096"/>
          </a:p>
        </p:txBody>
      </p:sp>
    </p:spTree>
    <p:extLst>
      <p:ext uri="{BB962C8B-B14F-4D97-AF65-F5344CB8AC3E}">
        <p14:creationId xmlns:p14="http://schemas.microsoft.com/office/powerpoint/2010/main" val="356731985"/>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userDrawn="1">
  <p:cSld name="tekstisivu VP">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55689" y="549275"/>
            <a:ext cx="10080624" cy="1152128"/>
          </a:xfrm>
          <a:prstGeom prst="rect">
            <a:avLst/>
          </a:prstGeom>
        </p:spPr>
        <p:txBody>
          <a:bodyPr/>
          <a:lstStyle>
            <a:lvl1pPr algn="l">
              <a:defRPr sz="3200"/>
            </a:lvl1pPr>
          </a:lstStyle>
          <a:p>
            <a:r>
              <a:rPr lang="fi-FI"/>
              <a:t>Tekstikalvo + VP</a:t>
            </a:r>
            <a:endParaRPr lang="en-US"/>
          </a:p>
        </p:txBody>
      </p:sp>
      <p:sp>
        <p:nvSpPr>
          <p:cNvPr id="7" name="Text Placeholder 11"/>
          <p:cNvSpPr>
            <a:spLocks noGrp="1"/>
          </p:cNvSpPr>
          <p:nvPr>
            <p:ph type="body" sz="quarter" idx="19"/>
          </p:nvPr>
        </p:nvSpPr>
        <p:spPr>
          <a:xfrm>
            <a:off x="1055689" y="1700808"/>
            <a:ext cx="10080624" cy="4320480"/>
          </a:xfrm>
          <a:prstGeom prst="rect">
            <a:avLst/>
          </a:prstGeom>
        </p:spPr>
        <p:txBody>
          <a:bodyPr/>
          <a:lstStyle>
            <a:lvl1pPr marL="239178" marR="0" indent="-239178" algn="l" defTabSz="609585" rtl="0" eaLnBrk="1" fontAlgn="auto" latinLnBrk="0" hangingPunct="1">
              <a:lnSpc>
                <a:spcPct val="90000"/>
              </a:lnSpc>
              <a:spcBef>
                <a:spcPct val="20000"/>
              </a:spcBef>
              <a:spcAft>
                <a:spcPts val="0"/>
              </a:spcAft>
              <a:buClrTx/>
              <a:buSzTx/>
              <a:buFont typeface="Lucida Grande"/>
              <a:buChar char="-"/>
              <a:tabLst/>
              <a:defRPr sz="2133">
                <a:solidFill>
                  <a:schemeClr val="tx1"/>
                </a:solidFill>
                <a:latin typeface="Georgia"/>
                <a:cs typeface="Georgia"/>
              </a:defRPr>
            </a:lvl1pPr>
            <a:lvl2pPr marL="474121" indent="-234945" algn="l">
              <a:lnSpc>
                <a:spcPct val="90000"/>
              </a:lnSpc>
              <a:spcBef>
                <a:spcPts val="800"/>
              </a:spcBef>
              <a:buFont typeface="Georgia" panose="02040502050405020303" pitchFamily="18" charset="0"/>
              <a:buChar char="–"/>
              <a:defRPr sz="1867">
                <a:solidFill>
                  <a:schemeClr val="tx1"/>
                </a:solidFill>
                <a:latin typeface="Georgia"/>
                <a:cs typeface="Georgia"/>
              </a:defRPr>
            </a:lvl2pPr>
            <a:lvl3pPr marL="713300" indent="-234945" algn="l" defTabSz="715415">
              <a:lnSpc>
                <a:spcPct val="90000"/>
              </a:lnSpc>
              <a:spcBef>
                <a:spcPts val="800"/>
              </a:spcBef>
              <a:buFont typeface="Georgia" panose="02040502050405020303" pitchFamily="18" charset="0"/>
              <a:buChar char="–"/>
              <a:defRPr sz="1600">
                <a:solidFill>
                  <a:schemeClr val="tx1"/>
                </a:solidFill>
                <a:latin typeface="Georgia"/>
                <a:cs typeface="Georgia"/>
              </a:defRPr>
            </a:lvl3pPr>
            <a:lvl4pPr marL="958827" indent="-234945" algn="l">
              <a:lnSpc>
                <a:spcPct val="90000"/>
              </a:lnSpc>
              <a:buFont typeface="Georgia" panose="02040502050405020303" pitchFamily="18" charset="0"/>
              <a:buChar char="–"/>
              <a:defRPr sz="1600">
                <a:solidFill>
                  <a:schemeClr val="tx1"/>
                </a:solidFill>
                <a:latin typeface="Georgia"/>
                <a:cs typeface="Georgia"/>
              </a:defRPr>
            </a:lvl4pPr>
            <a:lvl5pPr marL="143996" indent="-380990" algn="l">
              <a:buFont typeface="Arial"/>
              <a:buChar char="•"/>
              <a:defRPr sz="1867">
                <a:solidFill>
                  <a:schemeClr val="tx1"/>
                </a:solidFill>
                <a:latin typeface="Georgia"/>
                <a:cs typeface="Georgia"/>
              </a:defRPr>
            </a:lvl5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6" name="Picture 5">
            <a:extLst>
              <a:ext uri="{FF2B5EF4-FFF2-40B4-BE49-F238E27FC236}">
                <a16:creationId xmlns:a16="http://schemas.microsoft.com/office/drawing/2014/main" id="{8EFBC4A8-05F8-5843-9AE4-11FC19955AB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73908" y="6489700"/>
            <a:ext cx="962517" cy="181154"/>
          </a:xfrm>
          <a:prstGeom prst="rect">
            <a:avLst/>
          </a:prstGeom>
        </p:spPr>
      </p:pic>
      <p:sp>
        <p:nvSpPr>
          <p:cNvPr id="3" name="Dian numeron paikkamerkki 2">
            <a:extLst>
              <a:ext uri="{FF2B5EF4-FFF2-40B4-BE49-F238E27FC236}">
                <a16:creationId xmlns:a16="http://schemas.microsoft.com/office/drawing/2014/main" id="{9614B6C5-521A-4EBB-9344-A8E0B02F310A}"/>
              </a:ext>
            </a:extLst>
          </p:cNvPr>
          <p:cNvSpPr>
            <a:spLocks noGrp="1"/>
          </p:cNvSpPr>
          <p:nvPr>
            <p:ph type="sldNum" sz="quarter" idx="20"/>
          </p:nvPr>
        </p:nvSpPr>
        <p:spPr/>
        <p:txBody>
          <a:bodyPr/>
          <a:lstStyle/>
          <a:p>
            <a:fld id="{5DBE88F8-4AEE-494D-BFE0-8D898D450FC5}" type="slidenum">
              <a:rPr lang="LID4096" smtClean="0"/>
              <a:pPr/>
              <a:t>‹#›</a:t>
            </a:fld>
            <a:endParaRPr lang="LID4096"/>
          </a:p>
        </p:txBody>
      </p:sp>
    </p:spTree>
    <p:extLst>
      <p:ext uri="{BB962C8B-B14F-4D97-AF65-F5344CB8AC3E}">
        <p14:creationId xmlns:p14="http://schemas.microsoft.com/office/powerpoint/2010/main" val="1374278739"/>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userDrawn="1">
  <p:cSld name="tekstisivu TP">
    <p:bg>
      <p:bgPr>
        <a:solidFill>
          <a:schemeClr val="tx1"/>
        </a:soli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1055689" y="549275"/>
            <a:ext cx="10080624" cy="1152128"/>
          </a:xfrm>
          <a:prstGeom prst="rect">
            <a:avLst/>
          </a:prstGeom>
        </p:spPr>
        <p:txBody>
          <a:bodyPr/>
          <a:lstStyle>
            <a:lvl1pPr algn="l">
              <a:defRPr sz="3200">
                <a:solidFill>
                  <a:schemeClr val="bg1"/>
                </a:solidFill>
              </a:defRPr>
            </a:lvl1pPr>
          </a:lstStyle>
          <a:p>
            <a:r>
              <a:rPr lang="fi-FI"/>
              <a:t>Tekstikalvo + TP</a:t>
            </a:r>
            <a:endParaRPr lang="en-US"/>
          </a:p>
        </p:txBody>
      </p:sp>
      <p:sp>
        <p:nvSpPr>
          <p:cNvPr id="8" name="Text Placeholder 11"/>
          <p:cNvSpPr>
            <a:spLocks noGrp="1"/>
          </p:cNvSpPr>
          <p:nvPr>
            <p:ph type="body" sz="quarter" idx="20"/>
          </p:nvPr>
        </p:nvSpPr>
        <p:spPr>
          <a:xfrm>
            <a:off x="1055689" y="1700808"/>
            <a:ext cx="10080624" cy="4320480"/>
          </a:xfrm>
          <a:prstGeom prst="rect">
            <a:avLst/>
          </a:prstGeom>
        </p:spPr>
        <p:txBody>
          <a:bodyPr/>
          <a:lstStyle>
            <a:lvl1pPr marL="239178" marR="0" indent="-239178" algn="l" defTabSz="609585" rtl="0" eaLnBrk="1" fontAlgn="auto" latinLnBrk="0" hangingPunct="1">
              <a:lnSpc>
                <a:spcPct val="90000"/>
              </a:lnSpc>
              <a:spcBef>
                <a:spcPct val="20000"/>
              </a:spcBef>
              <a:spcAft>
                <a:spcPts val="0"/>
              </a:spcAft>
              <a:buClrTx/>
              <a:buSzTx/>
              <a:buFont typeface="Lucida Grande"/>
              <a:buChar char="-"/>
              <a:tabLst/>
              <a:defRPr sz="2133">
                <a:solidFill>
                  <a:schemeClr val="bg1"/>
                </a:solidFill>
                <a:latin typeface="Georgia"/>
                <a:cs typeface="Georgia"/>
              </a:defRPr>
            </a:lvl1pPr>
            <a:lvl2pPr marL="476239" indent="-237061" algn="l">
              <a:lnSpc>
                <a:spcPct val="90000"/>
              </a:lnSpc>
              <a:spcBef>
                <a:spcPts val="800"/>
              </a:spcBef>
              <a:buFont typeface="Georgia" panose="02040502050405020303" pitchFamily="18" charset="0"/>
              <a:buChar char="–"/>
              <a:defRPr sz="1867">
                <a:solidFill>
                  <a:schemeClr val="bg1"/>
                </a:solidFill>
                <a:latin typeface="Georgia"/>
                <a:cs typeface="Georgia"/>
              </a:defRPr>
            </a:lvl2pPr>
            <a:lvl3pPr marL="717533" indent="-228594" algn="l">
              <a:lnSpc>
                <a:spcPct val="90000"/>
              </a:lnSpc>
              <a:spcBef>
                <a:spcPts val="800"/>
              </a:spcBef>
              <a:buFont typeface="Georgia" panose="02040502050405020303" pitchFamily="18" charset="0"/>
              <a:buChar char="–"/>
              <a:defRPr sz="1600">
                <a:solidFill>
                  <a:schemeClr val="bg1"/>
                </a:solidFill>
                <a:latin typeface="Georgia"/>
                <a:cs typeface="Georgia"/>
              </a:defRPr>
            </a:lvl3pPr>
            <a:lvl4pPr marL="958827" indent="-228594" algn="l">
              <a:lnSpc>
                <a:spcPct val="90000"/>
              </a:lnSpc>
              <a:buFont typeface="Georgia" panose="02040502050405020303" pitchFamily="18" charset="0"/>
              <a:buChar char="–"/>
              <a:defRPr sz="1600">
                <a:solidFill>
                  <a:schemeClr val="bg1"/>
                </a:solidFill>
                <a:latin typeface="Georgia"/>
                <a:cs typeface="Georgia"/>
              </a:defRPr>
            </a:lvl4pPr>
            <a:lvl5pPr marL="143996" indent="-380990" algn="l">
              <a:buFont typeface="Arial"/>
              <a:buChar char="•"/>
              <a:defRPr sz="1867">
                <a:solidFill>
                  <a:schemeClr val="tx1"/>
                </a:solidFill>
                <a:latin typeface="Georgia"/>
                <a:cs typeface="Georgia"/>
              </a:defRPr>
            </a:lvl5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9" name="Picture 8">
            <a:extLst>
              <a:ext uri="{FF2B5EF4-FFF2-40B4-BE49-F238E27FC236}">
                <a16:creationId xmlns:a16="http://schemas.microsoft.com/office/drawing/2014/main" id="{884FCB64-D060-9148-BFDB-5C606D863F6A}"/>
              </a:ext>
            </a:extLst>
          </p:cNvPr>
          <p:cNvPicPr>
            <a:picLocks noChangeAspect="1"/>
          </p:cNvPicPr>
          <p:nvPr userDrawn="1"/>
        </p:nvPicPr>
        <p:blipFill>
          <a:blip r:embed="rId2"/>
          <a:stretch>
            <a:fillRect/>
          </a:stretch>
        </p:blipFill>
        <p:spPr>
          <a:xfrm>
            <a:off x="11073600" y="6490800"/>
            <a:ext cx="961200" cy="181192"/>
          </a:xfrm>
          <a:prstGeom prst="rect">
            <a:avLst/>
          </a:prstGeom>
        </p:spPr>
      </p:pic>
      <p:sp>
        <p:nvSpPr>
          <p:cNvPr id="2" name="Dian numeron paikkamerkki 1">
            <a:extLst>
              <a:ext uri="{FF2B5EF4-FFF2-40B4-BE49-F238E27FC236}">
                <a16:creationId xmlns:a16="http://schemas.microsoft.com/office/drawing/2014/main" id="{B7C4F657-7D72-4252-A0FF-0E4E111EB38D}"/>
              </a:ext>
            </a:extLst>
          </p:cNvPr>
          <p:cNvSpPr>
            <a:spLocks noGrp="1"/>
          </p:cNvSpPr>
          <p:nvPr>
            <p:ph type="sldNum" sz="quarter" idx="21"/>
          </p:nvPr>
        </p:nvSpPr>
        <p:spPr/>
        <p:txBody>
          <a:bodyPr/>
          <a:lstStyle>
            <a:lvl1pPr>
              <a:defRPr>
                <a:solidFill>
                  <a:schemeClr val="bg1"/>
                </a:solidFill>
              </a:defRPr>
            </a:lvl1pPr>
          </a:lstStyle>
          <a:p>
            <a:fld id="{5DBE88F8-4AEE-494D-BFE0-8D898D450FC5}" type="slidenum">
              <a:rPr lang="LID4096" smtClean="0"/>
              <a:pPr/>
              <a:t>‹#›</a:t>
            </a:fld>
            <a:endParaRPr lang="LID4096"/>
          </a:p>
        </p:txBody>
      </p:sp>
    </p:spTree>
    <p:extLst>
      <p:ext uri="{BB962C8B-B14F-4D97-AF65-F5344CB8AC3E}">
        <p14:creationId xmlns:p14="http://schemas.microsoft.com/office/powerpoint/2010/main" val="1478320161"/>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userDrawn="1">
  <p:cSld name="fifti-fifti (musta lukittu)">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7FBD2C0-8EAE-6F49-80B2-BFD76295107D}"/>
              </a:ext>
            </a:extLst>
          </p:cNvPr>
          <p:cNvSpPr/>
          <p:nvPr userDrawn="1"/>
        </p:nvSpPr>
        <p:spPr>
          <a:xfrm>
            <a:off x="0" y="0"/>
            <a:ext cx="6096000" cy="685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8" name="Tekstin paikkamerkki 6"/>
          <p:cNvSpPr>
            <a:spLocks noGrp="1"/>
          </p:cNvSpPr>
          <p:nvPr>
            <p:ph type="body" sz="quarter" idx="11" hasCustomPrompt="1"/>
          </p:nvPr>
        </p:nvSpPr>
        <p:spPr>
          <a:xfrm>
            <a:off x="515938" y="548680"/>
            <a:ext cx="4859337" cy="1440458"/>
          </a:xfrm>
          <a:prstGeom prst="rect">
            <a:avLst/>
          </a:prstGeom>
        </p:spPr>
        <p:txBody>
          <a:bodyPr/>
          <a:lstStyle>
            <a:lvl1pPr marL="0" indent="0" algn="l">
              <a:lnSpc>
                <a:spcPct val="100000"/>
              </a:lnSpc>
              <a:spcBef>
                <a:spcPts val="0"/>
              </a:spcBef>
              <a:buFont typeface="Arial"/>
              <a:buNone/>
              <a:defRPr sz="2800" b="1">
                <a:solidFill>
                  <a:schemeClr val="bg1"/>
                </a:solidFill>
                <a:latin typeface="Arial Black"/>
                <a:cs typeface="Arial Black"/>
              </a:defRPr>
            </a:lvl1pPr>
            <a:lvl2pPr marL="380990" indent="-380990">
              <a:buFont typeface="Arial" panose="020B0604020202020204" pitchFamily="34" charset="0"/>
              <a:buChar char="•"/>
              <a:defRPr/>
            </a:lvl2pPr>
            <a:lvl3pPr marL="0" indent="0" algn="l">
              <a:spcBef>
                <a:spcPts val="0"/>
              </a:spcBef>
              <a:buFont typeface="Arial"/>
              <a:buNone/>
              <a:defRPr sz="2133"/>
            </a:lvl3pPr>
            <a:lvl4pPr marL="0" indent="0" algn="l">
              <a:spcBef>
                <a:spcPts val="0"/>
              </a:spcBef>
              <a:buFont typeface="Arial"/>
              <a:buNone/>
              <a:defRPr sz="2133"/>
            </a:lvl4pPr>
            <a:lvl5pPr marL="0" indent="0" algn="l">
              <a:spcBef>
                <a:spcPts val="0"/>
              </a:spcBef>
              <a:buFont typeface="Arial"/>
              <a:buNone/>
              <a:defRPr sz="2133"/>
            </a:lvl5pPr>
          </a:lstStyle>
          <a:p>
            <a:pPr lvl="0"/>
            <a:r>
              <a:rPr lang="fi-FI" err="1"/>
              <a:t>Fifti</a:t>
            </a:r>
            <a:r>
              <a:rPr lang="fi-FI"/>
              <a:t> otsikko mustalla taustalla</a:t>
            </a:r>
          </a:p>
        </p:txBody>
      </p:sp>
      <p:sp>
        <p:nvSpPr>
          <p:cNvPr id="6" name="Text Placeholder 11"/>
          <p:cNvSpPr>
            <a:spLocks noGrp="1"/>
          </p:cNvSpPr>
          <p:nvPr>
            <p:ph type="body" sz="quarter" idx="19"/>
          </p:nvPr>
        </p:nvSpPr>
        <p:spPr>
          <a:xfrm>
            <a:off x="515938" y="1989138"/>
            <a:ext cx="4859337" cy="4320182"/>
          </a:xfrm>
          <a:prstGeom prst="rect">
            <a:avLst/>
          </a:prstGeom>
        </p:spPr>
        <p:txBody>
          <a:bodyPr/>
          <a:lstStyle>
            <a:lvl1pPr marL="239178" marR="0" indent="-239178" algn="l" defTabSz="609585" rtl="0" eaLnBrk="1" fontAlgn="auto" latinLnBrk="0" hangingPunct="1">
              <a:lnSpc>
                <a:spcPct val="90000"/>
              </a:lnSpc>
              <a:spcBef>
                <a:spcPct val="20000"/>
              </a:spcBef>
              <a:spcAft>
                <a:spcPts val="0"/>
              </a:spcAft>
              <a:buClrTx/>
              <a:buSzTx/>
              <a:buFont typeface="Lucida Grande"/>
              <a:buChar char="-"/>
              <a:tabLst/>
              <a:defRPr sz="2133">
                <a:solidFill>
                  <a:schemeClr val="bg1"/>
                </a:solidFill>
                <a:latin typeface="Georgia"/>
                <a:cs typeface="Georgia"/>
              </a:defRPr>
            </a:lvl1pPr>
            <a:lvl2pPr marL="476239" indent="-237061" algn="l">
              <a:lnSpc>
                <a:spcPct val="90000"/>
              </a:lnSpc>
              <a:spcBef>
                <a:spcPts val="800"/>
              </a:spcBef>
              <a:buFont typeface="Georgia" panose="02040502050405020303" pitchFamily="18" charset="0"/>
              <a:buChar char="–"/>
              <a:defRPr sz="1867">
                <a:solidFill>
                  <a:schemeClr val="bg1"/>
                </a:solidFill>
                <a:latin typeface="Georgia"/>
                <a:cs typeface="Georgia"/>
              </a:defRPr>
            </a:lvl2pPr>
            <a:lvl3pPr marL="717533" indent="-228594" algn="l">
              <a:lnSpc>
                <a:spcPct val="90000"/>
              </a:lnSpc>
              <a:spcBef>
                <a:spcPts val="800"/>
              </a:spcBef>
              <a:buFont typeface="Georgia" panose="02040502050405020303" pitchFamily="18" charset="0"/>
              <a:buChar char="–"/>
              <a:defRPr sz="1600">
                <a:solidFill>
                  <a:schemeClr val="bg1"/>
                </a:solidFill>
                <a:latin typeface="Georgia"/>
                <a:cs typeface="Georgia"/>
              </a:defRPr>
            </a:lvl3pPr>
            <a:lvl4pPr marL="958827" indent="-228594" algn="l">
              <a:lnSpc>
                <a:spcPct val="90000"/>
              </a:lnSpc>
              <a:buFont typeface="Georgia" panose="02040502050405020303" pitchFamily="18" charset="0"/>
              <a:buChar char="–"/>
              <a:defRPr sz="1600">
                <a:solidFill>
                  <a:schemeClr val="bg1"/>
                </a:solidFill>
                <a:latin typeface="Georgia"/>
                <a:cs typeface="Georgia"/>
              </a:defRPr>
            </a:lvl4pPr>
            <a:lvl5pPr marL="143996" indent="-380990" algn="l">
              <a:buFont typeface="Arial"/>
              <a:buChar char="•"/>
              <a:defRPr sz="1867">
                <a:solidFill>
                  <a:schemeClr val="tx1"/>
                </a:solidFill>
                <a:latin typeface="Georgia"/>
                <a:cs typeface="Georgia"/>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Text Placeholder 8"/>
          <p:cNvSpPr>
            <a:spLocks noGrp="1"/>
          </p:cNvSpPr>
          <p:nvPr>
            <p:ph type="body" sz="quarter" idx="17" hasCustomPrompt="1"/>
          </p:nvPr>
        </p:nvSpPr>
        <p:spPr>
          <a:xfrm>
            <a:off x="6816725" y="548682"/>
            <a:ext cx="4859337" cy="1440456"/>
          </a:xfrm>
          <a:prstGeom prst="rect">
            <a:avLst/>
          </a:prstGeom>
        </p:spPr>
        <p:txBody>
          <a:bodyPr/>
          <a:lstStyle>
            <a:lvl1pPr marL="0" indent="0" algn="l">
              <a:buNone/>
              <a:defRPr sz="2800" b="1">
                <a:solidFill>
                  <a:schemeClr val="tx1"/>
                </a:solidFill>
                <a:latin typeface="Arial Black"/>
                <a:cs typeface="Arial Black"/>
              </a:defRPr>
            </a:lvl1pPr>
          </a:lstStyle>
          <a:p>
            <a:pPr lvl="0"/>
            <a:r>
              <a:rPr lang="fi-FI" err="1"/>
              <a:t>Fifti</a:t>
            </a:r>
            <a:r>
              <a:rPr lang="fi-FI"/>
              <a:t> otsikko vaalealla taustalla</a:t>
            </a:r>
          </a:p>
        </p:txBody>
      </p:sp>
      <p:pic>
        <p:nvPicPr>
          <p:cNvPr id="11" name="Picture 10">
            <a:extLst>
              <a:ext uri="{FF2B5EF4-FFF2-40B4-BE49-F238E27FC236}">
                <a16:creationId xmlns:a16="http://schemas.microsoft.com/office/drawing/2014/main" id="{0DB3CB5C-22E9-4042-92EE-7C27EA358EA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73908" y="6489700"/>
            <a:ext cx="962517" cy="181154"/>
          </a:xfrm>
          <a:prstGeom prst="rect">
            <a:avLst/>
          </a:prstGeom>
        </p:spPr>
      </p:pic>
      <p:sp>
        <p:nvSpPr>
          <p:cNvPr id="14" name="Text Placeholder 11">
            <a:extLst>
              <a:ext uri="{FF2B5EF4-FFF2-40B4-BE49-F238E27FC236}">
                <a16:creationId xmlns:a16="http://schemas.microsoft.com/office/drawing/2014/main" id="{47F9C5A6-7052-CE41-8D32-DE7769D502D4}"/>
              </a:ext>
            </a:extLst>
          </p:cNvPr>
          <p:cNvSpPr>
            <a:spLocks noGrp="1"/>
          </p:cNvSpPr>
          <p:nvPr>
            <p:ph type="body" sz="quarter" idx="20"/>
          </p:nvPr>
        </p:nvSpPr>
        <p:spPr>
          <a:xfrm>
            <a:off x="6816080" y="1989138"/>
            <a:ext cx="4859983" cy="4320182"/>
          </a:xfrm>
          <a:prstGeom prst="rect">
            <a:avLst/>
          </a:prstGeom>
        </p:spPr>
        <p:txBody>
          <a:bodyPr/>
          <a:lstStyle>
            <a:lvl1pPr marL="239178" marR="0" indent="-239178" algn="l" defTabSz="609585" rtl="0" eaLnBrk="1" fontAlgn="auto" latinLnBrk="0" hangingPunct="1">
              <a:lnSpc>
                <a:spcPct val="90000"/>
              </a:lnSpc>
              <a:spcBef>
                <a:spcPct val="20000"/>
              </a:spcBef>
              <a:spcAft>
                <a:spcPts val="0"/>
              </a:spcAft>
              <a:buClrTx/>
              <a:buSzTx/>
              <a:buFont typeface="Lucida Grande"/>
              <a:buChar char="-"/>
              <a:tabLst/>
              <a:defRPr sz="2133">
                <a:solidFill>
                  <a:schemeClr val="tx1"/>
                </a:solidFill>
                <a:latin typeface="Georgia"/>
                <a:cs typeface="Georgia"/>
              </a:defRPr>
            </a:lvl1pPr>
            <a:lvl2pPr marL="476239" indent="-237061" algn="l">
              <a:lnSpc>
                <a:spcPct val="90000"/>
              </a:lnSpc>
              <a:spcBef>
                <a:spcPts val="800"/>
              </a:spcBef>
              <a:buFont typeface="Georgia" panose="02040502050405020303" pitchFamily="18" charset="0"/>
              <a:buChar char="–"/>
              <a:defRPr sz="1867">
                <a:solidFill>
                  <a:schemeClr val="tx1"/>
                </a:solidFill>
                <a:latin typeface="Georgia"/>
                <a:cs typeface="Georgia"/>
              </a:defRPr>
            </a:lvl2pPr>
            <a:lvl3pPr marL="717533" indent="-228594" algn="l">
              <a:lnSpc>
                <a:spcPct val="90000"/>
              </a:lnSpc>
              <a:spcBef>
                <a:spcPts val="800"/>
              </a:spcBef>
              <a:buFont typeface="Georgia" panose="02040502050405020303" pitchFamily="18" charset="0"/>
              <a:buChar char="–"/>
              <a:defRPr sz="1600">
                <a:solidFill>
                  <a:schemeClr val="tx1"/>
                </a:solidFill>
                <a:latin typeface="Georgia"/>
                <a:cs typeface="Georgia"/>
              </a:defRPr>
            </a:lvl3pPr>
            <a:lvl4pPr marL="958827" indent="-228594" algn="l">
              <a:lnSpc>
                <a:spcPct val="90000"/>
              </a:lnSpc>
              <a:buFont typeface="Georgia" panose="02040502050405020303" pitchFamily="18" charset="0"/>
              <a:buChar char="–"/>
              <a:defRPr sz="1600">
                <a:solidFill>
                  <a:schemeClr val="tx1"/>
                </a:solidFill>
                <a:latin typeface="Georgia"/>
                <a:cs typeface="Georgia"/>
              </a:defRPr>
            </a:lvl4pPr>
            <a:lvl5pPr marL="143996" indent="-380990" algn="l">
              <a:buFont typeface="Arial"/>
              <a:buChar char="•"/>
              <a:defRPr sz="1867">
                <a:solidFill>
                  <a:schemeClr val="tx1"/>
                </a:solidFill>
                <a:latin typeface="Georgia"/>
                <a:cs typeface="Georgia"/>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520031335"/>
      </p:ext>
    </p:extLst>
  </p:cSld>
  <p:clrMapOvr>
    <a:masterClrMapping/>
  </p:clrMapOvr>
  <p:extLst>
    <p:ext uri="{DCECCB84-F9BA-43D5-87BE-67443E8EF086}">
      <p15:sldGuideLst xmlns:p15="http://schemas.microsoft.com/office/powerpoint/2012/main">
        <p15:guide id="1" pos="325">
          <p15:clr>
            <a:srgbClr val="FBAE40"/>
          </p15:clr>
        </p15:guide>
        <p15:guide id="2" pos="7355">
          <p15:clr>
            <a:srgbClr val="FBAE40"/>
          </p15:clr>
        </p15:guide>
      </p15:sldGuideLst>
    </p:ext>
  </p:extLst>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userDrawn="1">
  <p:cSld name="fifiti-fifti 2 (musta lukittu)">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7A240A0-EC0C-F849-919E-726CBE055A36}"/>
              </a:ext>
            </a:extLst>
          </p:cNvPr>
          <p:cNvSpPr/>
          <p:nvPr userDrawn="1"/>
        </p:nvSpPr>
        <p:spPr>
          <a:xfrm>
            <a:off x="6096000" y="0"/>
            <a:ext cx="6096000" cy="685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8" name="Tekstin paikkamerkki 6"/>
          <p:cNvSpPr>
            <a:spLocks noGrp="1"/>
          </p:cNvSpPr>
          <p:nvPr>
            <p:ph type="body" sz="quarter" idx="11"/>
          </p:nvPr>
        </p:nvSpPr>
        <p:spPr>
          <a:xfrm>
            <a:off x="515938" y="548680"/>
            <a:ext cx="4859337" cy="1248139"/>
          </a:xfrm>
          <a:prstGeom prst="rect">
            <a:avLst/>
          </a:prstGeom>
        </p:spPr>
        <p:txBody>
          <a:bodyPr/>
          <a:lstStyle>
            <a:lvl1pPr marL="0" indent="0" algn="l">
              <a:lnSpc>
                <a:spcPct val="100000"/>
              </a:lnSpc>
              <a:spcBef>
                <a:spcPts val="0"/>
              </a:spcBef>
              <a:buFont typeface="Arial"/>
              <a:buNone/>
              <a:defRPr sz="2800" b="1">
                <a:latin typeface="Arial Black"/>
                <a:cs typeface="Arial Black"/>
              </a:defRPr>
            </a:lvl1pPr>
            <a:lvl2pPr marL="380990" indent="-380990">
              <a:buFont typeface="Arial" panose="020B0604020202020204" pitchFamily="34" charset="0"/>
              <a:buChar char="•"/>
              <a:defRPr/>
            </a:lvl2pPr>
            <a:lvl3pPr marL="0" indent="0" algn="l">
              <a:spcBef>
                <a:spcPts val="0"/>
              </a:spcBef>
              <a:buFont typeface="Arial"/>
              <a:buNone/>
              <a:defRPr sz="2133"/>
            </a:lvl3pPr>
            <a:lvl4pPr marL="0" indent="0" algn="l">
              <a:spcBef>
                <a:spcPts val="0"/>
              </a:spcBef>
              <a:buFont typeface="Arial"/>
              <a:buNone/>
              <a:defRPr sz="2133"/>
            </a:lvl4pPr>
            <a:lvl5pPr marL="0" indent="0" algn="l">
              <a:spcBef>
                <a:spcPts val="0"/>
              </a:spcBef>
              <a:buFont typeface="Arial"/>
              <a:buNone/>
              <a:defRPr sz="2133"/>
            </a:lvl5pPr>
          </a:lstStyle>
          <a:p>
            <a:pPr lvl="0"/>
            <a:r>
              <a:rPr lang="en-US"/>
              <a:t>Click to edit Master text styles</a:t>
            </a:r>
          </a:p>
        </p:txBody>
      </p:sp>
      <p:sp>
        <p:nvSpPr>
          <p:cNvPr id="10" name="Text Placeholder 11"/>
          <p:cNvSpPr>
            <a:spLocks noGrp="1"/>
          </p:cNvSpPr>
          <p:nvPr>
            <p:ph type="body" sz="quarter" idx="19"/>
          </p:nvPr>
        </p:nvSpPr>
        <p:spPr>
          <a:xfrm>
            <a:off x="515938" y="1989138"/>
            <a:ext cx="4859337" cy="4320182"/>
          </a:xfrm>
          <a:prstGeom prst="rect">
            <a:avLst/>
          </a:prstGeom>
        </p:spPr>
        <p:txBody>
          <a:bodyPr/>
          <a:lstStyle>
            <a:lvl1pPr marL="239178" marR="0" indent="-239178" algn="l" defTabSz="609585" rtl="0" eaLnBrk="1" fontAlgn="auto" latinLnBrk="0" hangingPunct="1">
              <a:lnSpc>
                <a:spcPct val="90000"/>
              </a:lnSpc>
              <a:spcBef>
                <a:spcPct val="20000"/>
              </a:spcBef>
              <a:spcAft>
                <a:spcPts val="0"/>
              </a:spcAft>
              <a:buClrTx/>
              <a:buSzTx/>
              <a:buFont typeface="Lucida Grande"/>
              <a:buChar char="-"/>
              <a:tabLst/>
              <a:defRPr sz="2133">
                <a:solidFill>
                  <a:schemeClr val="tx1"/>
                </a:solidFill>
                <a:latin typeface="Georgia"/>
                <a:cs typeface="Georgia"/>
              </a:defRPr>
            </a:lvl1pPr>
            <a:lvl2pPr marL="476239" indent="-237061" algn="l">
              <a:lnSpc>
                <a:spcPct val="90000"/>
              </a:lnSpc>
              <a:spcBef>
                <a:spcPts val="800"/>
              </a:spcBef>
              <a:buFont typeface="Georgia" panose="02040502050405020303" pitchFamily="18" charset="0"/>
              <a:buChar char="–"/>
              <a:defRPr sz="1867">
                <a:solidFill>
                  <a:schemeClr val="tx1"/>
                </a:solidFill>
                <a:latin typeface="Georgia"/>
                <a:cs typeface="Georgia"/>
              </a:defRPr>
            </a:lvl2pPr>
            <a:lvl3pPr marL="717533" indent="-228594" algn="l" defTabSz="715415">
              <a:lnSpc>
                <a:spcPct val="90000"/>
              </a:lnSpc>
              <a:spcBef>
                <a:spcPts val="800"/>
              </a:spcBef>
              <a:buFont typeface="Georgia" panose="02040502050405020303" pitchFamily="18" charset="0"/>
              <a:buChar char="–"/>
              <a:defRPr sz="1600">
                <a:solidFill>
                  <a:schemeClr val="tx1"/>
                </a:solidFill>
                <a:latin typeface="Georgia"/>
                <a:cs typeface="Georgia"/>
              </a:defRPr>
            </a:lvl3pPr>
            <a:lvl4pPr marL="958827" indent="-228594" algn="l">
              <a:lnSpc>
                <a:spcPct val="90000"/>
              </a:lnSpc>
              <a:buFont typeface="Georgia" panose="02040502050405020303" pitchFamily="18" charset="0"/>
              <a:buChar char="–"/>
              <a:defRPr sz="1600">
                <a:solidFill>
                  <a:schemeClr val="tx1"/>
                </a:solidFill>
                <a:latin typeface="Georgia"/>
                <a:cs typeface="Georgia"/>
              </a:defRPr>
            </a:lvl4pPr>
            <a:lvl5pPr marL="143996" indent="-380990" algn="l">
              <a:buFont typeface="Arial"/>
              <a:buChar char="•"/>
              <a:defRPr sz="1867">
                <a:solidFill>
                  <a:schemeClr val="tx1"/>
                </a:solidFill>
                <a:latin typeface="Georgia"/>
                <a:cs typeface="Georgia"/>
              </a:defRPr>
            </a:lvl5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11" name="Picture 10">
            <a:extLst>
              <a:ext uri="{FF2B5EF4-FFF2-40B4-BE49-F238E27FC236}">
                <a16:creationId xmlns:a16="http://schemas.microsoft.com/office/drawing/2014/main" id="{5FCF7963-2318-CC45-A900-02136CBD6A61}"/>
              </a:ext>
            </a:extLst>
          </p:cNvPr>
          <p:cNvPicPr>
            <a:picLocks noChangeAspect="1"/>
          </p:cNvPicPr>
          <p:nvPr userDrawn="1"/>
        </p:nvPicPr>
        <p:blipFill>
          <a:blip r:embed="rId2"/>
          <a:stretch>
            <a:fillRect/>
          </a:stretch>
        </p:blipFill>
        <p:spPr>
          <a:xfrm>
            <a:off x="11073600" y="6490800"/>
            <a:ext cx="961200" cy="181192"/>
          </a:xfrm>
          <a:prstGeom prst="rect">
            <a:avLst/>
          </a:prstGeom>
        </p:spPr>
      </p:pic>
      <p:sp>
        <p:nvSpPr>
          <p:cNvPr id="12" name="Tekstin paikkamerkki 6">
            <a:extLst>
              <a:ext uri="{FF2B5EF4-FFF2-40B4-BE49-F238E27FC236}">
                <a16:creationId xmlns:a16="http://schemas.microsoft.com/office/drawing/2014/main" id="{1961626C-30E4-2049-AE46-DD755FE5AE68}"/>
              </a:ext>
            </a:extLst>
          </p:cNvPr>
          <p:cNvSpPr>
            <a:spLocks noGrp="1"/>
          </p:cNvSpPr>
          <p:nvPr>
            <p:ph type="body" sz="quarter" idx="20"/>
          </p:nvPr>
        </p:nvSpPr>
        <p:spPr>
          <a:xfrm>
            <a:off x="6816080" y="548680"/>
            <a:ext cx="4859983" cy="1248139"/>
          </a:xfrm>
          <a:prstGeom prst="rect">
            <a:avLst/>
          </a:prstGeom>
        </p:spPr>
        <p:txBody>
          <a:bodyPr/>
          <a:lstStyle>
            <a:lvl1pPr marL="0" indent="0" algn="l">
              <a:lnSpc>
                <a:spcPct val="100000"/>
              </a:lnSpc>
              <a:spcBef>
                <a:spcPts val="0"/>
              </a:spcBef>
              <a:buFont typeface="Arial"/>
              <a:buNone/>
              <a:defRPr sz="2800" b="1">
                <a:solidFill>
                  <a:schemeClr val="bg1"/>
                </a:solidFill>
                <a:latin typeface="Arial Black"/>
                <a:cs typeface="Arial Black"/>
              </a:defRPr>
            </a:lvl1pPr>
            <a:lvl2pPr marL="380990" indent="-380990">
              <a:buFont typeface="Arial" panose="020B0604020202020204" pitchFamily="34" charset="0"/>
              <a:buChar char="•"/>
              <a:defRPr/>
            </a:lvl2pPr>
            <a:lvl3pPr marL="0" indent="0" algn="l">
              <a:spcBef>
                <a:spcPts val="0"/>
              </a:spcBef>
              <a:buFont typeface="Arial"/>
              <a:buNone/>
              <a:defRPr sz="2133"/>
            </a:lvl3pPr>
            <a:lvl4pPr marL="0" indent="0" algn="l">
              <a:spcBef>
                <a:spcPts val="0"/>
              </a:spcBef>
              <a:buFont typeface="Arial"/>
              <a:buNone/>
              <a:defRPr sz="2133"/>
            </a:lvl4pPr>
            <a:lvl5pPr marL="0" indent="0" algn="l">
              <a:spcBef>
                <a:spcPts val="0"/>
              </a:spcBef>
              <a:buFont typeface="Arial"/>
              <a:buNone/>
              <a:defRPr sz="2133"/>
            </a:lvl5pPr>
          </a:lstStyle>
          <a:p>
            <a:pPr lvl="0"/>
            <a:r>
              <a:rPr lang="en-US"/>
              <a:t>Click to edit Master text styles</a:t>
            </a:r>
          </a:p>
        </p:txBody>
      </p:sp>
      <p:sp>
        <p:nvSpPr>
          <p:cNvPr id="13" name="Text Placeholder 11">
            <a:extLst>
              <a:ext uri="{FF2B5EF4-FFF2-40B4-BE49-F238E27FC236}">
                <a16:creationId xmlns:a16="http://schemas.microsoft.com/office/drawing/2014/main" id="{6C0B2B0D-7643-4340-BA07-93F51A1FD740}"/>
              </a:ext>
            </a:extLst>
          </p:cNvPr>
          <p:cNvSpPr>
            <a:spLocks noGrp="1"/>
          </p:cNvSpPr>
          <p:nvPr>
            <p:ph type="body" sz="quarter" idx="21"/>
          </p:nvPr>
        </p:nvSpPr>
        <p:spPr>
          <a:xfrm>
            <a:off x="6816080" y="1989138"/>
            <a:ext cx="4859983" cy="4320182"/>
          </a:xfrm>
          <a:prstGeom prst="rect">
            <a:avLst/>
          </a:prstGeom>
        </p:spPr>
        <p:txBody>
          <a:bodyPr/>
          <a:lstStyle>
            <a:lvl1pPr marL="239178" marR="0" indent="-239178" algn="l" defTabSz="609585" rtl="0" eaLnBrk="1" fontAlgn="auto" latinLnBrk="0" hangingPunct="1">
              <a:lnSpc>
                <a:spcPct val="90000"/>
              </a:lnSpc>
              <a:spcBef>
                <a:spcPct val="20000"/>
              </a:spcBef>
              <a:spcAft>
                <a:spcPts val="0"/>
              </a:spcAft>
              <a:buClrTx/>
              <a:buSzTx/>
              <a:buFont typeface="Lucida Grande"/>
              <a:buChar char="-"/>
              <a:tabLst/>
              <a:defRPr sz="2133">
                <a:solidFill>
                  <a:schemeClr val="bg1"/>
                </a:solidFill>
                <a:latin typeface="Georgia"/>
                <a:cs typeface="Georgia"/>
              </a:defRPr>
            </a:lvl1pPr>
            <a:lvl2pPr marL="476239" indent="-237061" algn="l">
              <a:lnSpc>
                <a:spcPct val="90000"/>
              </a:lnSpc>
              <a:spcBef>
                <a:spcPts val="800"/>
              </a:spcBef>
              <a:buFont typeface="Georgia" panose="02040502050405020303" pitchFamily="18" charset="0"/>
              <a:buChar char="–"/>
              <a:defRPr sz="1867">
                <a:solidFill>
                  <a:schemeClr val="bg1"/>
                </a:solidFill>
                <a:latin typeface="Georgia"/>
                <a:cs typeface="Georgia"/>
              </a:defRPr>
            </a:lvl2pPr>
            <a:lvl3pPr marL="717533" indent="-228594" algn="l" defTabSz="715415">
              <a:lnSpc>
                <a:spcPct val="90000"/>
              </a:lnSpc>
              <a:spcBef>
                <a:spcPts val="800"/>
              </a:spcBef>
              <a:buFont typeface="Georgia" panose="02040502050405020303" pitchFamily="18" charset="0"/>
              <a:buChar char="–"/>
              <a:defRPr sz="1600">
                <a:solidFill>
                  <a:schemeClr val="bg1"/>
                </a:solidFill>
                <a:latin typeface="Georgia"/>
                <a:cs typeface="Georgia"/>
              </a:defRPr>
            </a:lvl3pPr>
            <a:lvl4pPr marL="958827" indent="-228594" algn="l">
              <a:lnSpc>
                <a:spcPct val="90000"/>
              </a:lnSpc>
              <a:buFont typeface="Georgia" panose="02040502050405020303" pitchFamily="18" charset="0"/>
              <a:buChar char="–"/>
              <a:defRPr sz="1600">
                <a:solidFill>
                  <a:schemeClr val="bg1"/>
                </a:solidFill>
                <a:latin typeface="Georgia"/>
                <a:cs typeface="Georgia"/>
              </a:defRPr>
            </a:lvl4pPr>
            <a:lvl5pPr marL="143996" indent="-380990" algn="l">
              <a:buFont typeface="Arial"/>
              <a:buChar char="•"/>
              <a:defRPr sz="1867">
                <a:solidFill>
                  <a:schemeClr val="tx1"/>
                </a:solidFill>
                <a:latin typeface="Georgia"/>
                <a:cs typeface="Georgia"/>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75347098"/>
      </p:ext>
    </p:extLst>
  </p:cSld>
  <p:clrMapOvr>
    <a:masterClrMapping/>
  </p:clrMapOvr>
  <p:extLst>
    <p:ext uri="{DCECCB84-F9BA-43D5-87BE-67443E8EF086}">
      <p15:sldGuideLst xmlns:p15="http://schemas.microsoft.com/office/powerpoint/2012/main">
        <p15:guide id="1" pos="325">
          <p15:clr>
            <a:srgbClr val="FBAE40"/>
          </p15:clr>
        </p15:guide>
        <p15:guide id="2" pos="7355">
          <p15:clr>
            <a:srgbClr val="FBAE40"/>
          </p15:clr>
        </p15:guide>
      </p15:sldGuideLst>
    </p:ext>
  </p:extLst>
</p:sldLayout>
</file>

<file path=ppt/slideLayouts/slideLayout306.xml><?xml version="1.0" encoding="utf-8"?>
<p:sldLayout xmlns:a="http://schemas.openxmlformats.org/drawingml/2006/main" xmlns:r="http://schemas.openxmlformats.org/officeDocument/2006/relationships" xmlns:p="http://schemas.openxmlformats.org/presentationml/2006/main" preserve="1" userDrawn="1">
  <p:cSld name="luettelo VP">
    <p:spTree>
      <p:nvGrpSpPr>
        <p:cNvPr id="1" name=""/>
        <p:cNvGrpSpPr/>
        <p:nvPr/>
      </p:nvGrpSpPr>
      <p:grpSpPr>
        <a:xfrm>
          <a:off x="0" y="0"/>
          <a:ext cx="0" cy="0"/>
          <a:chOff x="0" y="0"/>
          <a:chExt cx="0" cy="0"/>
        </a:xfrm>
      </p:grpSpPr>
      <p:sp>
        <p:nvSpPr>
          <p:cNvPr id="2" name="Title 1"/>
          <p:cNvSpPr>
            <a:spLocks noGrp="1"/>
          </p:cNvSpPr>
          <p:nvPr>
            <p:ph type="title"/>
          </p:nvPr>
        </p:nvSpPr>
        <p:spPr>
          <a:xfrm>
            <a:off x="1055688" y="548681"/>
            <a:ext cx="10080625" cy="1078364"/>
          </a:xfrm>
          <a:prstGeom prst="rect">
            <a:avLst/>
          </a:prstGeom>
        </p:spPr>
        <p:txBody>
          <a:bodyPr anchor="t"/>
          <a:lstStyle>
            <a:lvl1pPr algn="l">
              <a:defRPr sz="3200"/>
            </a:lvl1pPr>
          </a:lstStyle>
          <a:p>
            <a:r>
              <a:rPr lang="en-US"/>
              <a:t>Click to edit Master title style</a:t>
            </a:r>
          </a:p>
        </p:txBody>
      </p:sp>
      <p:sp>
        <p:nvSpPr>
          <p:cNvPr id="34" name="Text Placeholder 33"/>
          <p:cNvSpPr>
            <a:spLocks noGrp="1"/>
          </p:cNvSpPr>
          <p:nvPr userDrawn="1">
            <p:ph type="body" sz="quarter" idx="13"/>
          </p:nvPr>
        </p:nvSpPr>
        <p:spPr>
          <a:xfrm>
            <a:off x="1775805" y="1605095"/>
            <a:ext cx="9360508" cy="768085"/>
          </a:xfrm>
          <a:prstGeom prst="rect">
            <a:avLst/>
          </a:prstGeom>
        </p:spPr>
        <p:txBody>
          <a:bodyPr anchor="ctr"/>
          <a:lstStyle>
            <a:lvl1pPr marL="0" indent="0" algn="l">
              <a:buNone/>
              <a:defRPr sz="2133" b="0" i="0">
                <a:latin typeface="Georgia"/>
                <a:cs typeface="Georgia"/>
              </a:defRPr>
            </a:lvl1pPr>
            <a:lvl2pPr algn="l">
              <a:defRPr sz="1867" b="1" i="0">
                <a:latin typeface="Arial"/>
                <a:cs typeface="Arial"/>
              </a:defRPr>
            </a:lvl2pPr>
            <a:lvl3pPr algn="l">
              <a:defRPr sz="1867" b="1" i="0">
                <a:latin typeface="Arial"/>
                <a:cs typeface="Arial"/>
              </a:defRPr>
            </a:lvl3pPr>
            <a:lvl4pPr algn="l">
              <a:defRPr sz="1867" b="1" i="0">
                <a:latin typeface="Arial"/>
                <a:cs typeface="Arial"/>
              </a:defRPr>
            </a:lvl4pPr>
            <a:lvl5pPr algn="l">
              <a:defRPr sz="1867" b="1" i="0">
                <a:latin typeface="Arial"/>
                <a:cs typeface="Arial"/>
              </a:defRPr>
            </a:lvl5pPr>
          </a:lstStyle>
          <a:p>
            <a:pPr lvl="0"/>
            <a:r>
              <a:rPr lang="en-US"/>
              <a:t>Click to edit Master text styles</a:t>
            </a:r>
          </a:p>
        </p:txBody>
      </p:sp>
      <p:sp>
        <p:nvSpPr>
          <p:cNvPr id="35" name="Text Placeholder 33"/>
          <p:cNvSpPr>
            <a:spLocks noGrp="1"/>
          </p:cNvSpPr>
          <p:nvPr userDrawn="1">
            <p:ph type="body" sz="quarter" idx="14"/>
          </p:nvPr>
        </p:nvSpPr>
        <p:spPr>
          <a:xfrm>
            <a:off x="1774826" y="2506683"/>
            <a:ext cx="9361488" cy="766399"/>
          </a:xfrm>
          <a:prstGeom prst="rect">
            <a:avLst/>
          </a:prstGeom>
        </p:spPr>
        <p:txBody>
          <a:bodyPr anchor="ctr"/>
          <a:lstStyle>
            <a:lvl1pPr marL="0" indent="0" algn="l">
              <a:buNone/>
              <a:defRPr lang="fi-FI" sz="2133" b="0" i="0" kern="1200" dirty="0" err="1">
                <a:solidFill>
                  <a:schemeClr val="tx1"/>
                </a:solidFill>
                <a:latin typeface="Georgia"/>
                <a:ea typeface="+mn-ea"/>
                <a:cs typeface="Georgia"/>
              </a:defRPr>
            </a:lvl1pPr>
            <a:lvl2pPr algn="l">
              <a:defRPr sz="1867" b="1" i="0">
                <a:latin typeface="Arial"/>
                <a:cs typeface="Arial"/>
              </a:defRPr>
            </a:lvl2pPr>
            <a:lvl3pPr algn="l">
              <a:defRPr sz="1867" b="1" i="0">
                <a:latin typeface="Arial"/>
                <a:cs typeface="Arial"/>
              </a:defRPr>
            </a:lvl3pPr>
            <a:lvl4pPr algn="l">
              <a:defRPr sz="1867" b="1" i="0">
                <a:latin typeface="Arial"/>
                <a:cs typeface="Arial"/>
              </a:defRPr>
            </a:lvl4pPr>
            <a:lvl5pPr algn="l">
              <a:defRPr sz="1867" b="1" i="0">
                <a:latin typeface="Arial"/>
                <a:cs typeface="Arial"/>
              </a:defRPr>
            </a:lvl5pPr>
          </a:lstStyle>
          <a:p>
            <a:pPr lvl="0"/>
            <a:r>
              <a:rPr lang="en-US"/>
              <a:t>Click to edit Master text styles</a:t>
            </a:r>
          </a:p>
        </p:txBody>
      </p:sp>
      <p:sp>
        <p:nvSpPr>
          <p:cNvPr id="36" name="Text Placeholder 33"/>
          <p:cNvSpPr>
            <a:spLocks noGrp="1"/>
          </p:cNvSpPr>
          <p:nvPr userDrawn="1">
            <p:ph type="body" sz="quarter" idx="15"/>
          </p:nvPr>
        </p:nvSpPr>
        <p:spPr>
          <a:xfrm>
            <a:off x="1775805" y="3406585"/>
            <a:ext cx="9360508" cy="766399"/>
          </a:xfrm>
          <a:prstGeom prst="rect">
            <a:avLst/>
          </a:prstGeom>
        </p:spPr>
        <p:txBody>
          <a:bodyPr anchor="ctr"/>
          <a:lstStyle>
            <a:lvl1pPr marL="0" indent="0" algn="l">
              <a:buNone/>
              <a:defRPr lang="fi-FI" sz="2133" b="0" i="0" kern="1200" dirty="0" err="1">
                <a:solidFill>
                  <a:schemeClr val="tx1"/>
                </a:solidFill>
                <a:latin typeface="Georgia"/>
                <a:ea typeface="+mn-ea"/>
                <a:cs typeface="Georgia"/>
              </a:defRPr>
            </a:lvl1pPr>
            <a:lvl2pPr algn="l">
              <a:defRPr sz="1867" b="1" i="0">
                <a:latin typeface="Arial"/>
                <a:cs typeface="Arial"/>
              </a:defRPr>
            </a:lvl2pPr>
            <a:lvl3pPr algn="l">
              <a:defRPr sz="1867" b="1" i="0">
                <a:latin typeface="Arial"/>
                <a:cs typeface="Arial"/>
              </a:defRPr>
            </a:lvl3pPr>
            <a:lvl4pPr algn="l">
              <a:defRPr sz="1867" b="1" i="0">
                <a:latin typeface="Arial"/>
                <a:cs typeface="Arial"/>
              </a:defRPr>
            </a:lvl4pPr>
            <a:lvl5pPr algn="l">
              <a:defRPr sz="1867" b="1" i="0">
                <a:latin typeface="Arial"/>
                <a:cs typeface="Arial"/>
              </a:defRPr>
            </a:lvl5pPr>
          </a:lstStyle>
          <a:p>
            <a:pPr lvl="0"/>
            <a:r>
              <a:rPr lang="en-US"/>
              <a:t>Click to edit Master text styles</a:t>
            </a:r>
          </a:p>
        </p:txBody>
      </p:sp>
      <p:sp>
        <p:nvSpPr>
          <p:cNvPr id="37" name="Text Placeholder 33"/>
          <p:cNvSpPr>
            <a:spLocks noGrp="1"/>
          </p:cNvSpPr>
          <p:nvPr userDrawn="1">
            <p:ph type="body" sz="quarter" idx="16"/>
          </p:nvPr>
        </p:nvSpPr>
        <p:spPr>
          <a:xfrm>
            <a:off x="1774825" y="4306487"/>
            <a:ext cx="9361488" cy="766399"/>
          </a:xfrm>
          <a:prstGeom prst="rect">
            <a:avLst/>
          </a:prstGeom>
        </p:spPr>
        <p:txBody>
          <a:bodyPr anchor="ctr"/>
          <a:lstStyle>
            <a:lvl1pPr marL="0" indent="0" algn="l">
              <a:buNone/>
              <a:defRPr lang="fi-FI" sz="2133" b="0" i="0" kern="1200" dirty="0" err="1">
                <a:solidFill>
                  <a:schemeClr val="tx1"/>
                </a:solidFill>
                <a:latin typeface="Georgia"/>
                <a:ea typeface="+mn-ea"/>
                <a:cs typeface="Georgia"/>
              </a:defRPr>
            </a:lvl1pPr>
            <a:lvl2pPr algn="l">
              <a:defRPr sz="1867" b="1" i="0">
                <a:latin typeface="Arial"/>
                <a:cs typeface="Arial"/>
              </a:defRPr>
            </a:lvl2pPr>
            <a:lvl3pPr algn="l">
              <a:defRPr sz="1867" b="1" i="0">
                <a:latin typeface="Arial"/>
                <a:cs typeface="Arial"/>
              </a:defRPr>
            </a:lvl3pPr>
            <a:lvl4pPr algn="l">
              <a:defRPr sz="1867" b="1" i="0">
                <a:latin typeface="Arial"/>
                <a:cs typeface="Arial"/>
              </a:defRPr>
            </a:lvl4pPr>
            <a:lvl5pPr algn="l">
              <a:defRPr sz="1867" b="1" i="0">
                <a:latin typeface="Arial"/>
                <a:cs typeface="Arial"/>
              </a:defRPr>
            </a:lvl5pPr>
          </a:lstStyle>
          <a:p>
            <a:pPr lvl="0"/>
            <a:r>
              <a:rPr lang="en-US"/>
              <a:t>Click to edit Master text styles</a:t>
            </a:r>
          </a:p>
        </p:txBody>
      </p:sp>
      <p:sp>
        <p:nvSpPr>
          <p:cNvPr id="38" name="Text Placeholder 33"/>
          <p:cNvSpPr>
            <a:spLocks noGrp="1"/>
          </p:cNvSpPr>
          <p:nvPr userDrawn="1">
            <p:ph type="body" sz="quarter" idx="17"/>
          </p:nvPr>
        </p:nvSpPr>
        <p:spPr>
          <a:xfrm>
            <a:off x="1774825" y="5206388"/>
            <a:ext cx="9361488" cy="766399"/>
          </a:xfrm>
          <a:prstGeom prst="rect">
            <a:avLst/>
          </a:prstGeom>
        </p:spPr>
        <p:txBody>
          <a:bodyPr anchor="ctr"/>
          <a:lstStyle>
            <a:lvl1pPr marL="0" indent="0" algn="l">
              <a:buNone/>
              <a:defRPr lang="fi-FI" sz="2133" b="0" i="0" kern="1200" dirty="0" err="1">
                <a:solidFill>
                  <a:schemeClr val="tx1"/>
                </a:solidFill>
                <a:latin typeface="Georgia"/>
                <a:ea typeface="+mn-ea"/>
                <a:cs typeface="Georgia"/>
              </a:defRPr>
            </a:lvl1pPr>
            <a:lvl2pPr algn="l">
              <a:defRPr sz="1867" b="1" i="0">
                <a:latin typeface="Arial"/>
                <a:cs typeface="Arial"/>
              </a:defRPr>
            </a:lvl2pPr>
            <a:lvl3pPr algn="l">
              <a:defRPr sz="1867" b="1" i="0">
                <a:latin typeface="Arial"/>
                <a:cs typeface="Arial"/>
              </a:defRPr>
            </a:lvl3pPr>
            <a:lvl4pPr algn="l">
              <a:defRPr sz="1867" b="1" i="0">
                <a:latin typeface="Arial"/>
                <a:cs typeface="Arial"/>
              </a:defRPr>
            </a:lvl4pPr>
            <a:lvl5pPr algn="l">
              <a:defRPr sz="1867" b="1" i="0">
                <a:latin typeface="Arial"/>
                <a:cs typeface="Arial"/>
              </a:defRPr>
            </a:lvl5pPr>
          </a:lstStyle>
          <a:p>
            <a:pPr lvl="0"/>
            <a:r>
              <a:rPr lang="en-US"/>
              <a:t>Click to edit Master text styles</a:t>
            </a:r>
          </a:p>
        </p:txBody>
      </p:sp>
      <p:pic>
        <p:nvPicPr>
          <p:cNvPr id="10" name="Picture 9">
            <a:extLst>
              <a:ext uri="{FF2B5EF4-FFF2-40B4-BE49-F238E27FC236}">
                <a16:creationId xmlns:a16="http://schemas.microsoft.com/office/drawing/2014/main" id="{2B2D61E7-C676-CB4B-A88C-6D5E87ED057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73908" y="6489700"/>
            <a:ext cx="962517" cy="181154"/>
          </a:xfrm>
          <a:prstGeom prst="rect">
            <a:avLst/>
          </a:prstGeom>
        </p:spPr>
      </p:pic>
      <p:sp>
        <p:nvSpPr>
          <p:cNvPr id="3" name="Dian numeron paikkamerkki 2">
            <a:extLst>
              <a:ext uri="{FF2B5EF4-FFF2-40B4-BE49-F238E27FC236}">
                <a16:creationId xmlns:a16="http://schemas.microsoft.com/office/drawing/2014/main" id="{DC2D0453-B8ED-4303-BD42-4BF7615EF845}"/>
              </a:ext>
            </a:extLst>
          </p:cNvPr>
          <p:cNvSpPr>
            <a:spLocks noGrp="1"/>
          </p:cNvSpPr>
          <p:nvPr>
            <p:ph type="sldNum" sz="quarter" idx="18"/>
          </p:nvPr>
        </p:nvSpPr>
        <p:spPr/>
        <p:txBody>
          <a:bodyPr/>
          <a:lstStyle/>
          <a:p>
            <a:fld id="{5DBE88F8-4AEE-494D-BFE0-8D898D450FC5}" type="slidenum">
              <a:rPr lang="LID4096" smtClean="0"/>
              <a:pPr/>
              <a:t>‹#›</a:t>
            </a:fld>
            <a:endParaRPr lang="LID4096"/>
          </a:p>
        </p:txBody>
      </p:sp>
    </p:spTree>
    <p:extLst>
      <p:ext uri="{BB962C8B-B14F-4D97-AF65-F5344CB8AC3E}">
        <p14:creationId xmlns:p14="http://schemas.microsoft.com/office/powerpoint/2010/main" val="448036113"/>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preserve="1" userDrawn="1">
  <p:cSld name="luettelo TP">
    <p:bg>
      <p:bgPr>
        <a:solidFill>
          <a:schemeClr val="tx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3C4AC27-49F9-BB4D-81D3-665AB744D256}"/>
              </a:ext>
            </a:extLst>
          </p:cNvPr>
          <p:cNvPicPr>
            <a:picLocks noChangeAspect="1"/>
          </p:cNvPicPr>
          <p:nvPr userDrawn="1"/>
        </p:nvPicPr>
        <p:blipFill>
          <a:blip r:embed="rId2"/>
          <a:stretch>
            <a:fillRect/>
          </a:stretch>
        </p:blipFill>
        <p:spPr>
          <a:xfrm>
            <a:off x="11073600" y="6490800"/>
            <a:ext cx="961200" cy="181192"/>
          </a:xfrm>
          <a:prstGeom prst="rect">
            <a:avLst/>
          </a:prstGeom>
        </p:spPr>
      </p:pic>
      <p:sp>
        <p:nvSpPr>
          <p:cNvPr id="12" name="Title 1">
            <a:extLst>
              <a:ext uri="{FF2B5EF4-FFF2-40B4-BE49-F238E27FC236}">
                <a16:creationId xmlns:a16="http://schemas.microsoft.com/office/drawing/2014/main" id="{DB477874-8C1D-E94F-A3D8-E16F5E599716}"/>
              </a:ext>
            </a:extLst>
          </p:cNvPr>
          <p:cNvSpPr>
            <a:spLocks noGrp="1"/>
          </p:cNvSpPr>
          <p:nvPr>
            <p:ph type="title"/>
          </p:nvPr>
        </p:nvSpPr>
        <p:spPr>
          <a:xfrm>
            <a:off x="1055688" y="548681"/>
            <a:ext cx="10080625" cy="1078364"/>
          </a:xfrm>
          <a:prstGeom prst="rect">
            <a:avLst/>
          </a:prstGeom>
        </p:spPr>
        <p:txBody>
          <a:bodyPr anchor="t"/>
          <a:lstStyle>
            <a:lvl1pPr algn="l">
              <a:defRPr sz="3200">
                <a:solidFill>
                  <a:schemeClr val="bg1"/>
                </a:solidFill>
              </a:defRPr>
            </a:lvl1pPr>
          </a:lstStyle>
          <a:p>
            <a:r>
              <a:rPr lang="en-US"/>
              <a:t>Click to edit Master title style</a:t>
            </a:r>
          </a:p>
        </p:txBody>
      </p:sp>
      <p:sp>
        <p:nvSpPr>
          <p:cNvPr id="13" name="Text Placeholder 33">
            <a:extLst>
              <a:ext uri="{FF2B5EF4-FFF2-40B4-BE49-F238E27FC236}">
                <a16:creationId xmlns:a16="http://schemas.microsoft.com/office/drawing/2014/main" id="{144EC256-532F-144F-A18F-24538A30820C}"/>
              </a:ext>
            </a:extLst>
          </p:cNvPr>
          <p:cNvSpPr>
            <a:spLocks noGrp="1"/>
          </p:cNvSpPr>
          <p:nvPr>
            <p:ph type="body" sz="quarter" idx="13"/>
          </p:nvPr>
        </p:nvSpPr>
        <p:spPr>
          <a:xfrm>
            <a:off x="1775805" y="1605095"/>
            <a:ext cx="9360508" cy="768085"/>
          </a:xfrm>
          <a:prstGeom prst="rect">
            <a:avLst/>
          </a:prstGeom>
        </p:spPr>
        <p:txBody>
          <a:bodyPr anchor="ctr"/>
          <a:lstStyle>
            <a:lvl1pPr marL="0" indent="0" algn="l">
              <a:buNone/>
              <a:defRPr sz="2133" b="0" i="0">
                <a:solidFill>
                  <a:schemeClr val="bg1"/>
                </a:solidFill>
                <a:latin typeface="Georgia"/>
                <a:cs typeface="Georgia"/>
              </a:defRPr>
            </a:lvl1pPr>
            <a:lvl2pPr algn="l">
              <a:defRPr sz="1867" b="1" i="0">
                <a:latin typeface="Arial"/>
                <a:cs typeface="Arial"/>
              </a:defRPr>
            </a:lvl2pPr>
            <a:lvl3pPr algn="l">
              <a:defRPr sz="1867" b="1" i="0">
                <a:latin typeface="Arial"/>
                <a:cs typeface="Arial"/>
              </a:defRPr>
            </a:lvl3pPr>
            <a:lvl4pPr algn="l">
              <a:defRPr sz="1867" b="1" i="0">
                <a:latin typeface="Arial"/>
                <a:cs typeface="Arial"/>
              </a:defRPr>
            </a:lvl4pPr>
            <a:lvl5pPr algn="l">
              <a:defRPr sz="1867" b="1" i="0">
                <a:latin typeface="Arial"/>
                <a:cs typeface="Arial"/>
              </a:defRPr>
            </a:lvl5pPr>
          </a:lstStyle>
          <a:p>
            <a:pPr lvl="0"/>
            <a:r>
              <a:rPr lang="en-US"/>
              <a:t>Click to edit Master text styles</a:t>
            </a:r>
          </a:p>
        </p:txBody>
      </p:sp>
      <p:sp>
        <p:nvSpPr>
          <p:cNvPr id="14" name="Text Placeholder 33">
            <a:extLst>
              <a:ext uri="{FF2B5EF4-FFF2-40B4-BE49-F238E27FC236}">
                <a16:creationId xmlns:a16="http://schemas.microsoft.com/office/drawing/2014/main" id="{1D88BC63-4704-6447-AB37-6224F6547DEA}"/>
              </a:ext>
            </a:extLst>
          </p:cNvPr>
          <p:cNvSpPr>
            <a:spLocks noGrp="1"/>
          </p:cNvSpPr>
          <p:nvPr>
            <p:ph type="body" sz="quarter" idx="14"/>
          </p:nvPr>
        </p:nvSpPr>
        <p:spPr>
          <a:xfrm>
            <a:off x="1774826" y="2506683"/>
            <a:ext cx="9361488" cy="766399"/>
          </a:xfrm>
          <a:prstGeom prst="rect">
            <a:avLst/>
          </a:prstGeom>
        </p:spPr>
        <p:txBody>
          <a:bodyPr anchor="ctr"/>
          <a:lstStyle>
            <a:lvl1pPr marL="0" indent="0" algn="l">
              <a:buNone/>
              <a:defRPr lang="fi-FI" sz="2133" b="0" i="0" kern="1200" dirty="0" err="1">
                <a:solidFill>
                  <a:schemeClr val="bg1"/>
                </a:solidFill>
                <a:latin typeface="Georgia"/>
                <a:ea typeface="+mn-ea"/>
                <a:cs typeface="Georgia"/>
              </a:defRPr>
            </a:lvl1pPr>
            <a:lvl2pPr algn="l">
              <a:defRPr sz="1867" b="1" i="0">
                <a:latin typeface="Arial"/>
                <a:cs typeface="Arial"/>
              </a:defRPr>
            </a:lvl2pPr>
            <a:lvl3pPr algn="l">
              <a:defRPr sz="1867" b="1" i="0">
                <a:latin typeface="Arial"/>
                <a:cs typeface="Arial"/>
              </a:defRPr>
            </a:lvl3pPr>
            <a:lvl4pPr algn="l">
              <a:defRPr sz="1867" b="1" i="0">
                <a:latin typeface="Arial"/>
                <a:cs typeface="Arial"/>
              </a:defRPr>
            </a:lvl4pPr>
            <a:lvl5pPr algn="l">
              <a:defRPr sz="1867" b="1" i="0">
                <a:latin typeface="Arial"/>
                <a:cs typeface="Arial"/>
              </a:defRPr>
            </a:lvl5pPr>
          </a:lstStyle>
          <a:p>
            <a:pPr lvl="0"/>
            <a:r>
              <a:rPr lang="en-US"/>
              <a:t>Click to edit Master text styles</a:t>
            </a:r>
          </a:p>
        </p:txBody>
      </p:sp>
      <p:sp>
        <p:nvSpPr>
          <p:cNvPr id="15" name="Text Placeholder 33">
            <a:extLst>
              <a:ext uri="{FF2B5EF4-FFF2-40B4-BE49-F238E27FC236}">
                <a16:creationId xmlns:a16="http://schemas.microsoft.com/office/drawing/2014/main" id="{D2C5BCCD-F064-7943-BCBE-33C3DA3694E7}"/>
              </a:ext>
            </a:extLst>
          </p:cNvPr>
          <p:cNvSpPr>
            <a:spLocks noGrp="1"/>
          </p:cNvSpPr>
          <p:nvPr>
            <p:ph type="body" sz="quarter" idx="15"/>
          </p:nvPr>
        </p:nvSpPr>
        <p:spPr>
          <a:xfrm>
            <a:off x="1775805" y="3406585"/>
            <a:ext cx="9360508" cy="766399"/>
          </a:xfrm>
          <a:prstGeom prst="rect">
            <a:avLst/>
          </a:prstGeom>
        </p:spPr>
        <p:txBody>
          <a:bodyPr anchor="ctr"/>
          <a:lstStyle>
            <a:lvl1pPr marL="0" indent="0" algn="l">
              <a:buNone/>
              <a:defRPr lang="fi-FI" sz="2133" b="0" i="0" kern="1200" dirty="0" err="1">
                <a:solidFill>
                  <a:schemeClr val="bg1"/>
                </a:solidFill>
                <a:latin typeface="Georgia"/>
                <a:ea typeface="+mn-ea"/>
                <a:cs typeface="Georgia"/>
              </a:defRPr>
            </a:lvl1pPr>
            <a:lvl2pPr algn="l">
              <a:defRPr sz="1867" b="1" i="0">
                <a:latin typeface="Arial"/>
                <a:cs typeface="Arial"/>
              </a:defRPr>
            </a:lvl2pPr>
            <a:lvl3pPr algn="l">
              <a:defRPr sz="1867" b="1" i="0">
                <a:latin typeface="Arial"/>
                <a:cs typeface="Arial"/>
              </a:defRPr>
            </a:lvl3pPr>
            <a:lvl4pPr algn="l">
              <a:defRPr sz="1867" b="1" i="0">
                <a:latin typeface="Arial"/>
                <a:cs typeface="Arial"/>
              </a:defRPr>
            </a:lvl4pPr>
            <a:lvl5pPr algn="l">
              <a:defRPr sz="1867" b="1" i="0">
                <a:latin typeface="Arial"/>
                <a:cs typeface="Arial"/>
              </a:defRPr>
            </a:lvl5pPr>
          </a:lstStyle>
          <a:p>
            <a:pPr lvl="0"/>
            <a:r>
              <a:rPr lang="en-US"/>
              <a:t>Click to edit Master text styles</a:t>
            </a:r>
          </a:p>
        </p:txBody>
      </p:sp>
      <p:sp>
        <p:nvSpPr>
          <p:cNvPr id="16" name="Text Placeholder 33">
            <a:extLst>
              <a:ext uri="{FF2B5EF4-FFF2-40B4-BE49-F238E27FC236}">
                <a16:creationId xmlns:a16="http://schemas.microsoft.com/office/drawing/2014/main" id="{04DA962D-B2D3-9647-A841-0720D47991B0}"/>
              </a:ext>
            </a:extLst>
          </p:cNvPr>
          <p:cNvSpPr>
            <a:spLocks noGrp="1"/>
          </p:cNvSpPr>
          <p:nvPr>
            <p:ph type="body" sz="quarter" idx="16"/>
          </p:nvPr>
        </p:nvSpPr>
        <p:spPr>
          <a:xfrm>
            <a:off x="1774825" y="4306487"/>
            <a:ext cx="9361488" cy="766399"/>
          </a:xfrm>
          <a:prstGeom prst="rect">
            <a:avLst/>
          </a:prstGeom>
        </p:spPr>
        <p:txBody>
          <a:bodyPr anchor="ctr"/>
          <a:lstStyle>
            <a:lvl1pPr marL="0" indent="0" algn="l">
              <a:buNone/>
              <a:defRPr lang="fi-FI" sz="2133" b="0" i="0" kern="1200" dirty="0" err="1">
                <a:solidFill>
                  <a:schemeClr val="bg1"/>
                </a:solidFill>
                <a:latin typeface="Georgia"/>
                <a:ea typeface="+mn-ea"/>
                <a:cs typeface="Georgia"/>
              </a:defRPr>
            </a:lvl1pPr>
            <a:lvl2pPr algn="l">
              <a:defRPr sz="1867" b="1" i="0">
                <a:latin typeface="Arial"/>
                <a:cs typeface="Arial"/>
              </a:defRPr>
            </a:lvl2pPr>
            <a:lvl3pPr algn="l">
              <a:defRPr sz="1867" b="1" i="0">
                <a:latin typeface="Arial"/>
                <a:cs typeface="Arial"/>
              </a:defRPr>
            </a:lvl3pPr>
            <a:lvl4pPr algn="l">
              <a:defRPr sz="1867" b="1" i="0">
                <a:latin typeface="Arial"/>
                <a:cs typeface="Arial"/>
              </a:defRPr>
            </a:lvl4pPr>
            <a:lvl5pPr algn="l">
              <a:defRPr sz="1867" b="1" i="0">
                <a:latin typeface="Arial"/>
                <a:cs typeface="Arial"/>
              </a:defRPr>
            </a:lvl5pPr>
          </a:lstStyle>
          <a:p>
            <a:pPr lvl="0"/>
            <a:r>
              <a:rPr lang="en-US"/>
              <a:t>Click to edit Master text styles</a:t>
            </a:r>
          </a:p>
        </p:txBody>
      </p:sp>
      <p:sp>
        <p:nvSpPr>
          <p:cNvPr id="17" name="Text Placeholder 33">
            <a:extLst>
              <a:ext uri="{FF2B5EF4-FFF2-40B4-BE49-F238E27FC236}">
                <a16:creationId xmlns:a16="http://schemas.microsoft.com/office/drawing/2014/main" id="{1724C58E-0E8F-2C40-AB87-C13229EB7520}"/>
              </a:ext>
            </a:extLst>
          </p:cNvPr>
          <p:cNvSpPr>
            <a:spLocks noGrp="1"/>
          </p:cNvSpPr>
          <p:nvPr>
            <p:ph type="body" sz="quarter" idx="17"/>
          </p:nvPr>
        </p:nvSpPr>
        <p:spPr>
          <a:xfrm>
            <a:off x="1774825" y="5206388"/>
            <a:ext cx="9361488" cy="766399"/>
          </a:xfrm>
          <a:prstGeom prst="rect">
            <a:avLst/>
          </a:prstGeom>
        </p:spPr>
        <p:txBody>
          <a:bodyPr anchor="ctr"/>
          <a:lstStyle>
            <a:lvl1pPr marL="0" indent="0" algn="l">
              <a:buNone/>
              <a:defRPr lang="fi-FI" sz="2133" b="0" i="0" kern="1200" dirty="0" err="1">
                <a:solidFill>
                  <a:schemeClr val="bg1"/>
                </a:solidFill>
                <a:latin typeface="Georgia"/>
                <a:ea typeface="+mn-ea"/>
                <a:cs typeface="Georgia"/>
              </a:defRPr>
            </a:lvl1pPr>
            <a:lvl2pPr algn="l">
              <a:defRPr sz="1867" b="1" i="0">
                <a:latin typeface="Arial"/>
                <a:cs typeface="Arial"/>
              </a:defRPr>
            </a:lvl2pPr>
            <a:lvl3pPr algn="l">
              <a:defRPr sz="1867" b="1" i="0">
                <a:latin typeface="Arial"/>
                <a:cs typeface="Arial"/>
              </a:defRPr>
            </a:lvl3pPr>
            <a:lvl4pPr algn="l">
              <a:defRPr sz="1867" b="1" i="0">
                <a:latin typeface="Arial"/>
                <a:cs typeface="Arial"/>
              </a:defRPr>
            </a:lvl4pPr>
            <a:lvl5pPr algn="l">
              <a:defRPr sz="1867" b="1" i="0">
                <a:latin typeface="Arial"/>
                <a:cs typeface="Arial"/>
              </a:defRPr>
            </a:lvl5pPr>
          </a:lstStyle>
          <a:p>
            <a:pPr lvl="0"/>
            <a:r>
              <a:rPr lang="en-US"/>
              <a:t>Click to edit Master text styles</a:t>
            </a:r>
          </a:p>
        </p:txBody>
      </p:sp>
      <p:sp>
        <p:nvSpPr>
          <p:cNvPr id="2" name="Dian numeron paikkamerkki 1">
            <a:extLst>
              <a:ext uri="{FF2B5EF4-FFF2-40B4-BE49-F238E27FC236}">
                <a16:creationId xmlns:a16="http://schemas.microsoft.com/office/drawing/2014/main" id="{F55945E2-8916-41CE-BE87-218C7B933EE9}"/>
              </a:ext>
            </a:extLst>
          </p:cNvPr>
          <p:cNvSpPr>
            <a:spLocks noGrp="1"/>
          </p:cNvSpPr>
          <p:nvPr>
            <p:ph type="sldNum" sz="quarter" idx="18"/>
          </p:nvPr>
        </p:nvSpPr>
        <p:spPr/>
        <p:txBody>
          <a:bodyPr/>
          <a:lstStyle>
            <a:lvl1pPr>
              <a:defRPr>
                <a:solidFill>
                  <a:schemeClr val="bg1"/>
                </a:solidFill>
              </a:defRPr>
            </a:lvl1pPr>
          </a:lstStyle>
          <a:p>
            <a:fld id="{5DBE88F8-4AEE-494D-BFE0-8D898D450FC5}" type="slidenum">
              <a:rPr lang="LID4096" smtClean="0"/>
              <a:pPr/>
              <a:t>‹#›</a:t>
            </a:fld>
            <a:endParaRPr lang="LID4096"/>
          </a:p>
        </p:txBody>
      </p:sp>
    </p:spTree>
    <p:extLst>
      <p:ext uri="{BB962C8B-B14F-4D97-AF65-F5344CB8AC3E}">
        <p14:creationId xmlns:p14="http://schemas.microsoft.com/office/powerpoint/2010/main" val="422730941"/>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preserve="1" userDrawn="1">
  <p:cSld name="Graafi">
    <p:spTree>
      <p:nvGrpSpPr>
        <p:cNvPr id="1" name=""/>
        <p:cNvGrpSpPr/>
        <p:nvPr/>
      </p:nvGrpSpPr>
      <p:grpSpPr>
        <a:xfrm>
          <a:off x="0" y="0"/>
          <a:ext cx="0" cy="0"/>
          <a:chOff x="0" y="0"/>
          <a:chExt cx="0" cy="0"/>
        </a:xfrm>
      </p:grpSpPr>
      <p:sp>
        <p:nvSpPr>
          <p:cNvPr id="7" name="Title 6"/>
          <p:cNvSpPr>
            <a:spLocks noGrp="1"/>
          </p:cNvSpPr>
          <p:nvPr>
            <p:ph type="title"/>
          </p:nvPr>
        </p:nvSpPr>
        <p:spPr>
          <a:xfrm>
            <a:off x="1055688" y="548681"/>
            <a:ext cx="10080624" cy="864096"/>
          </a:xfrm>
          <a:prstGeom prst="rect">
            <a:avLst/>
          </a:prstGeom>
        </p:spPr>
        <p:txBody>
          <a:bodyPr/>
          <a:lstStyle>
            <a:lvl1pPr>
              <a:defRPr sz="3200"/>
            </a:lvl1pPr>
          </a:lstStyle>
          <a:p>
            <a:r>
              <a:rPr lang="en-US"/>
              <a:t>Click to edit Master title style</a:t>
            </a:r>
          </a:p>
        </p:txBody>
      </p:sp>
      <p:sp>
        <p:nvSpPr>
          <p:cNvPr id="4" name="Content Placeholder 3"/>
          <p:cNvSpPr>
            <a:spLocks noGrp="1"/>
          </p:cNvSpPr>
          <p:nvPr>
            <p:ph sz="quarter" idx="11"/>
          </p:nvPr>
        </p:nvSpPr>
        <p:spPr>
          <a:xfrm>
            <a:off x="1055688" y="1508786"/>
            <a:ext cx="10080624" cy="441576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p:txBody>
      </p:sp>
      <p:pic>
        <p:nvPicPr>
          <p:cNvPr id="5" name="Picture 4">
            <a:extLst>
              <a:ext uri="{FF2B5EF4-FFF2-40B4-BE49-F238E27FC236}">
                <a16:creationId xmlns:a16="http://schemas.microsoft.com/office/drawing/2014/main" id="{367CFA92-6B46-5C4F-9253-7F92C92B0F8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73908" y="6489700"/>
            <a:ext cx="962517" cy="181154"/>
          </a:xfrm>
          <a:prstGeom prst="rect">
            <a:avLst/>
          </a:prstGeom>
        </p:spPr>
      </p:pic>
      <p:sp>
        <p:nvSpPr>
          <p:cNvPr id="2" name="Dian numeron paikkamerkki 1">
            <a:extLst>
              <a:ext uri="{FF2B5EF4-FFF2-40B4-BE49-F238E27FC236}">
                <a16:creationId xmlns:a16="http://schemas.microsoft.com/office/drawing/2014/main" id="{8B361E08-B664-476F-8C30-6C536DD220CD}"/>
              </a:ext>
            </a:extLst>
          </p:cNvPr>
          <p:cNvSpPr>
            <a:spLocks noGrp="1"/>
          </p:cNvSpPr>
          <p:nvPr>
            <p:ph type="sldNum" sz="quarter" idx="12"/>
          </p:nvPr>
        </p:nvSpPr>
        <p:spPr/>
        <p:txBody>
          <a:bodyPr/>
          <a:lstStyle/>
          <a:p>
            <a:fld id="{5DBE88F8-4AEE-494D-BFE0-8D898D450FC5}" type="slidenum">
              <a:rPr lang="LID4096" smtClean="0"/>
              <a:pPr/>
              <a:t>‹#›</a:t>
            </a:fld>
            <a:endParaRPr lang="LID4096"/>
          </a:p>
        </p:txBody>
      </p:sp>
    </p:spTree>
    <p:extLst>
      <p:ext uri="{BB962C8B-B14F-4D97-AF65-F5344CB8AC3E}">
        <p14:creationId xmlns:p14="http://schemas.microsoft.com/office/powerpoint/2010/main" val="8294591"/>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preserve="1" userDrawn="1">
  <p:cSld name="Mustapohjainen graafi">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55688" y="548680"/>
            <a:ext cx="10080624" cy="886343"/>
          </a:xfrm>
          <a:prstGeom prst="rect">
            <a:avLst/>
          </a:prstGeom>
        </p:spPr>
        <p:txBody>
          <a:bodyPr/>
          <a:lstStyle>
            <a:lvl1pPr>
              <a:defRPr sz="3200">
                <a:solidFill>
                  <a:schemeClr val="bg1"/>
                </a:solidFill>
              </a:defRPr>
            </a:lvl1pPr>
          </a:lstStyle>
          <a:p>
            <a:r>
              <a:rPr lang="en-US"/>
              <a:t>Click to edit Master title style</a:t>
            </a:r>
          </a:p>
        </p:txBody>
      </p:sp>
      <p:sp>
        <p:nvSpPr>
          <p:cNvPr id="6" name="Content Placeholder 5"/>
          <p:cNvSpPr>
            <a:spLocks noGrp="1"/>
          </p:cNvSpPr>
          <p:nvPr>
            <p:ph sz="quarter" idx="11"/>
          </p:nvPr>
        </p:nvSpPr>
        <p:spPr>
          <a:xfrm>
            <a:off x="1055689" y="1509185"/>
            <a:ext cx="10078576" cy="460798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p:txBody>
      </p:sp>
      <p:pic>
        <p:nvPicPr>
          <p:cNvPr id="8" name="Picture 7">
            <a:extLst>
              <a:ext uri="{FF2B5EF4-FFF2-40B4-BE49-F238E27FC236}">
                <a16:creationId xmlns:a16="http://schemas.microsoft.com/office/drawing/2014/main" id="{24E2E6B1-389B-0B4D-B951-9D4353E5A188}"/>
              </a:ext>
            </a:extLst>
          </p:cNvPr>
          <p:cNvPicPr>
            <a:picLocks noChangeAspect="1"/>
          </p:cNvPicPr>
          <p:nvPr userDrawn="1"/>
        </p:nvPicPr>
        <p:blipFill>
          <a:blip r:embed="rId2"/>
          <a:stretch>
            <a:fillRect/>
          </a:stretch>
        </p:blipFill>
        <p:spPr>
          <a:xfrm>
            <a:off x="11073600" y="6490800"/>
            <a:ext cx="961200" cy="181192"/>
          </a:xfrm>
          <a:prstGeom prst="rect">
            <a:avLst/>
          </a:prstGeom>
        </p:spPr>
      </p:pic>
      <p:sp>
        <p:nvSpPr>
          <p:cNvPr id="3" name="Dian numeron paikkamerkki 2">
            <a:extLst>
              <a:ext uri="{FF2B5EF4-FFF2-40B4-BE49-F238E27FC236}">
                <a16:creationId xmlns:a16="http://schemas.microsoft.com/office/drawing/2014/main" id="{4D3C5ABD-5A14-450B-B157-C932D8A9E915}"/>
              </a:ext>
            </a:extLst>
          </p:cNvPr>
          <p:cNvSpPr>
            <a:spLocks noGrp="1"/>
          </p:cNvSpPr>
          <p:nvPr>
            <p:ph type="sldNum" sz="quarter" idx="12"/>
          </p:nvPr>
        </p:nvSpPr>
        <p:spPr/>
        <p:txBody>
          <a:bodyPr/>
          <a:lstStyle>
            <a:lvl1pPr>
              <a:defRPr>
                <a:solidFill>
                  <a:schemeClr val="bg1"/>
                </a:solidFill>
              </a:defRPr>
            </a:lvl1pPr>
          </a:lstStyle>
          <a:p>
            <a:fld id="{5DBE88F8-4AEE-494D-BFE0-8D898D450FC5}" type="slidenum">
              <a:rPr lang="LID4096" smtClean="0"/>
              <a:pPr/>
              <a:t>‹#›</a:t>
            </a:fld>
            <a:endParaRPr lang="LID4096"/>
          </a:p>
        </p:txBody>
      </p:sp>
    </p:spTree>
    <p:extLst>
      <p:ext uri="{BB962C8B-B14F-4D97-AF65-F5344CB8AC3E}">
        <p14:creationId xmlns:p14="http://schemas.microsoft.com/office/powerpoint/2010/main" val="3469266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luettelo TP">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3C4AC27-49F9-BB4D-81D3-665AB744D256}"/>
              </a:ext>
            </a:extLst>
          </p:cNvPr>
          <p:cNvPicPr>
            <a:picLocks noChangeAspect="1"/>
          </p:cNvPicPr>
          <p:nvPr userDrawn="1"/>
        </p:nvPicPr>
        <p:blipFill>
          <a:blip r:embed="rId2"/>
          <a:stretch>
            <a:fillRect/>
          </a:stretch>
        </p:blipFill>
        <p:spPr>
          <a:xfrm>
            <a:off x="11073600" y="6490800"/>
            <a:ext cx="961200" cy="181192"/>
          </a:xfrm>
          <a:prstGeom prst="rect">
            <a:avLst/>
          </a:prstGeom>
        </p:spPr>
      </p:pic>
      <p:sp>
        <p:nvSpPr>
          <p:cNvPr id="12" name="Title 1">
            <a:extLst>
              <a:ext uri="{FF2B5EF4-FFF2-40B4-BE49-F238E27FC236}">
                <a16:creationId xmlns:a16="http://schemas.microsoft.com/office/drawing/2014/main" id="{DB477874-8C1D-E94F-A3D8-E16F5E599716}"/>
              </a:ext>
            </a:extLst>
          </p:cNvPr>
          <p:cNvSpPr>
            <a:spLocks noGrp="1"/>
          </p:cNvSpPr>
          <p:nvPr>
            <p:ph type="title"/>
          </p:nvPr>
        </p:nvSpPr>
        <p:spPr>
          <a:xfrm>
            <a:off x="1055688" y="548681"/>
            <a:ext cx="10080625" cy="1078364"/>
          </a:xfrm>
          <a:prstGeom prst="rect">
            <a:avLst/>
          </a:prstGeom>
        </p:spPr>
        <p:txBody>
          <a:bodyPr anchor="t"/>
          <a:lstStyle>
            <a:lvl1pPr algn="l">
              <a:defRPr sz="3200">
                <a:solidFill>
                  <a:schemeClr val="bg1"/>
                </a:solidFill>
              </a:defRPr>
            </a:lvl1pPr>
          </a:lstStyle>
          <a:p>
            <a:r>
              <a:rPr lang="fi-FI"/>
              <a:t>Muokkaa </a:t>
            </a:r>
            <a:r>
              <a:rPr lang="fi-FI" err="1"/>
              <a:t>ots</a:t>
            </a:r>
            <a:r>
              <a:rPr lang="fi-FI"/>
              <a:t>. </a:t>
            </a:r>
            <a:r>
              <a:rPr lang="fi-FI" err="1"/>
              <a:t>perustyyl</a:t>
            </a:r>
            <a:r>
              <a:rPr lang="fi-FI"/>
              <a:t>. </a:t>
            </a:r>
            <a:r>
              <a:rPr lang="fi-FI" err="1"/>
              <a:t>napsautt</a:t>
            </a:r>
            <a:r>
              <a:rPr lang="fi-FI"/>
              <a:t>.</a:t>
            </a:r>
            <a:endParaRPr lang="en-US"/>
          </a:p>
        </p:txBody>
      </p:sp>
      <p:sp>
        <p:nvSpPr>
          <p:cNvPr id="13" name="Text Placeholder 33">
            <a:extLst>
              <a:ext uri="{FF2B5EF4-FFF2-40B4-BE49-F238E27FC236}">
                <a16:creationId xmlns:a16="http://schemas.microsoft.com/office/drawing/2014/main" id="{144EC256-532F-144F-A18F-24538A30820C}"/>
              </a:ext>
            </a:extLst>
          </p:cNvPr>
          <p:cNvSpPr>
            <a:spLocks noGrp="1"/>
          </p:cNvSpPr>
          <p:nvPr>
            <p:ph type="body" sz="quarter" idx="13"/>
          </p:nvPr>
        </p:nvSpPr>
        <p:spPr>
          <a:xfrm>
            <a:off x="1775805" y="1605095"/>
            <a:ext cx="9360508" cy="768085"/>
          </a:xfrm>
          <a:prstGeom prst="rect">
            <a:avLst/>
          </a:prstGeom>
        </p:spPr>
        <p:txBody>
          <a:bodyPr anchor="ctr"/>
          <a:lstStyle>
            <a:lvl1pPr marL="0" indent="0" algn="l">
              <a:buNone/>
              <a:defRPr sz="2133" b="0" i="0">
                <a:solidFill>
                  <a:schemeClr val="bg1"/>
                </a:solidFill>
                <a:latin typeface="Georgia"/>
                <a:cs typeface="Georgia"/>
              </a:defRPr>
            </a:lvl1pPr>
            <a:lvl2pPr algn="l">
              <a:defRPr sz="1867" b="1" i="0">
                <a:latin typeface="Arial"/>
                <a:cs typeface="Arial"/>
              </a:defRPr>
            </a:lvl2pPr>
            <a:lvl3pPr algn="l">
              <a:defRPr sz="1867" b="1" i="0">
                <a:latin typeface="Arial"/>
                <a:cs typeface="Arial"/>
              </a:defRPr>
            </a:lvl3pPr>
            <a:lvl4pPr algn="l">
              <a:defRPr sz="1867" b="1" i="0">
                <a:latin typeface="Arial"/>
                <a:cs typeface="Arial"/>
              </a:defRPr>
            </a:lvl4pPr>
            <a:lvl5pPr algn="l">
              <a:defRPr sz="1867" b="1" i="0">
                <a:latin typeface="Arial"/>
                <a:cs typeface="Arial"/>
              </a:defRPr>
            </a:lvl5pPr>
          </a:lstStyle>
          <a:p>
            <a:pPr lvl="0"/>
            <a:r>
              <a:rPr lang="fi-FI"/>
              <a:t>Muokkaa tekstin perustyylejä napsauttamalla</a:t>
            </a:r>
          </a:p>
        </p:txBody>
      </p:sp>
      <p:sp>
        <p:nvSpPr>
          <p:cNvPr id="14" name="Text Placeholder 33">
            <a:extLst>
              <a:ext uri="{FF2B5EF4-FFF2-40B4-BE49-F238E27FC236}">
                <a16:creationId xmlns:a16="http://schemas.microsoft.com/office/drawing/2014/main" id="{1D88BC63-4704-6447-AB37-6224F6547DEA}"/>
              </a:ext>
            </a:extLst>
          </p:cNvPr>
          <p:cNvSpPr>
            <a:spLocks noGrp="1"/>
          </p:cNvSpPr>
          <p:nvPr>
            <p:ph type="body" sz="quarter" idx="14"/>
          </p:nvPr>
        </p:nvSpPr>
        <p:spPr>
          <a:xfrm>
            <a:off x="1774826" y="2506683"/>
            <a:ext cx="9361488" cy="766399"/>
          </a:xfrm>
          <a:prstGeom prst="rect">
            <a:avLst/>
          </a:prstGeom>
        </p:spPr>
        <p:txBody>
          <a:bodyPr anchor="ctr"/>
          <a:lstStyle>
            <a:lvl1pPr marL="0" indent="0" algn="l">
              <a:buNone/>
              <a:defRPr lang="fi-FI" sz="2133" b="0" i="0" kern="1200" dirty="0" err="1">
                <a:solidFill>
                  <a:schemeClr val="bg1"/>
                </a:solidFill>
                <a:latin typeface="Georgia"/>
                <a:ea typeface="+mn-ea"/>
                <a:cs typeface="Georgia"/>
              </a:defRPr>
            </a:lvl1pPr>
            <a:lvl2pPr algn="l">
              <a:defRPr sz="1867" b="1" i="0">
                <a:latin typeface="Arial"/>
                <a:cs typeface="Arial"/>
              </a:defRPr>
            </a:lvl2pPr>
            <a:lvl3pPr algn="l">
              <a:defRPr sz="1867" b="1" i="0">
                <a:latin typeface="Arial"/>
                <a:cs typeface="Arial"/>
              </a:defRPr>
            </a:lvl3pPr>
            <a:lvl4pPr algn="l">
              <a:defRPr sz="1867" b="1" i="0">
                <a:latin typeface="Arial"/>
                <a:cs typeface="Arial"/>
              </a:defRPr>
            </a:lvl4pPr>
            <a:lvl5pPr algn="l">
              <a:defRPr sz="1867" b="1" i="0">
                <a:latin typeface="Arial"/>
                <a:cs typeface="Arial"/>
              </a:defRPr>
            </a:lvl5pPr>
          </a:lstStyle>
          <a:p>
            <a:pPr lvl="0"/>
            <a:r>
              <a:rPr lang="fi-FI"/>
              <a:t>Muokkaa tekstin perustyylejä napsauttamalla</a:t>
            </a:r>
          </a:p>
        </p:txBody>
      </p:sp>
      <p:sp>
        <p:nvSpPr>
          <p:cNvPr id="15" name="Text Placeholder 33">
            <a:extLst>
              <a:ext uri="{FF2B5EF4-FFF2-40B4-BE49-F238E27FC236}">
                <a16:creationId xmlns:a16="http://schemas.microsoft.com/office/drawing/2014/main" id="{D2C5BCCD-F064-7943-BCBE-33C3DA3694E7}"/>
              </a:ext>
            </a:extLst>
          </p:cNvPr>
          <p:cNvSpPr>
            <a:spLocks noGrp="1"/>
          </p:cNvSpPr>
          <p:nvPr>
            <p:ph type="body" sz="quarter" idx="15"/>
          </p:nvPr>
        </p:nvSpPr>
        <p:spPr>
          <a:xfrm>
            <a:off x="1775805" y="3406585"/>
            <a:ext cx="9360508" cy="766399"/>
          </a:xfrm>
          <a:prstGeom prst="rect">
            <a:avLst/>
          </a:prstGeom>
        </p:spPr>
        <p:txBody>
          <a:bodyPr anchor="ctr"/>
          <a:lstStyle>
            <a:lvl1pPr marL="0" indent="0" algn="l">
              <a:buNone/>
              <a:defRPr lang="fi-FI" sz="2133" b="0" i="0" kern="1200" dirty="0" err="1">
                <a:solidFill>
                  <a:schemeClr val="bg1"/>
                </a:solidFill>
                <a:latin typeface="Georgia"/>
                <a:ea typeface="+mn-ea"/>
                <a:cs typeface="Georgia"/>
              </a:defRPr>
            </a:lvl1pPr>
            <a:lvl2pPr algn="l">
              <a:defRPr sz="1867" b="1" i="0">
                <a:latin typeface="Arial"/>
                <a:cs typeface="Arial"/>
              </a:defRPr>
            </a:lvl2pPr>
            <a:lvl3pPr algn="l">
              <a:defRPr sz="1867" b="1" i="0">
                <a:latin typeface="Arial"/>
                <a:cs typeface="Arial"/>
              </a:defRPr>
            </a:lvl3pPr>
            <a:lvl4pPr algn="l">
              <a:defRPr sz="1867" b="1" i="0">
                <a:latin typeface="Arial"/>
                <a:cs typeface="Arial"/>
              </a:defRPr>
            </a:lvl4pPr>
            <a:lvl5pPr algn="l">
              <a:defRPr sz="1867" b="1" i="0">
                <a:latin typeface="Arial"/>
                <a:cs typeface="Arial"/>
              </a:defRPr>
            </a:lvl5pPr>
          </a:lstStyle>
          <a:p>
            <a:pPr lvl="0"/>
            <a:r>
              <a:rPr lang="fi-FI"/>
              <a:t>Muokkaa tekstin perustyylejä napsauttamalla</a:t>
            </a:r>
          </a:p>
        </p:txBody>
      </p:sp>
      <p:sp>
        <p:nvSpPr>
          <p:cNvPr id="16" name="Text Placeholder 33">
            <a:extLst>
              <a:ext uri="{FF2B5EF4-FFF2-40B4-BE49-F238E27FC236}">
                <a16:creationId xmlns:a16="http://schemas.microsoft.com/office/drawing/2014/main" id="{04DA962D-B2D3-9647-A841-0720D47991B0}"/>
              </a:ext>
            </a:extLst>
          </p:cNvPr>
          <p:cNvSpPr>
            <a:spLocks noGrp="1"/>
          </p:cNvSpPr>
          <p:nvPr>
            <p:ph type="body" sz="quarter" idx="16"/>
          </p:nvPr>
        </p:nvSpPr>
        <p:spPr>
          <a:xfrm>
            <a:off x="1774825" y="4306487"/>
            <a:ext cx="9361488" cy="766399"/>
          </a:xfrm>
          <a:prstGeom prst="rect">
            <a:avLst/>
          </a:prstGeom>
        </p:spPr>
        <p:txBody>
          <a:bodyPr anchor="ctr"/>
          <a:lstStyle>
            <a:lvl1pPr marL="0" indent="0" algn="l">
              <a:buNone/>
              <a:defRPr lang="fi-FI" sz="2133" b="0" i="0" kern="1200" dirty="0" err="1">
                <a:solidFill>
                  <a:schemeClr val="bg1"/>
                </a:solidFill>
                <a:latin typeface="Georgia"/>
                <a:ea typeface="+mn-ea"/>
                <a:cs typeface="Georgia"/>
              </a:defRPr>
            </a:lvl1pPr>
            <a:lvl2pPr algn="l">
              <a:defRPr sz="1867" b="1" i="0">
                <a:latin typeface="Arial"/>
                <a:cs typeface="Arial"/>
              </a:defRPr>
            </a:lvl2pPr>
            <a:lvl3pPr algn="l">
              <a:defRPr sz="1867" b="1" i="0">
                <a:latin typeface="Arial"/>
                <a:cs typeface="Arial"/>
              </a:defRPr>
            </a:lvl3pPr>
            <a:lvl4pPr algn="l">
              <a:defRPr sz="1867" b="1" i="0">
                <a:latin typeface="Arial"/>
                <a:cs typeface="Arial"/>
              </a:defRPr>
            </a:lvl4pPr>
            <a:lvl5pPr algn="l">
              <a:defRPr sz="1867" b="1" i="0">
                <a:latin typeface="Arial"/>
                <a:cs typeface="Arial"/>
              </a:defRPr>
            </a:lvl5pPr>
          </a:lstStyle>
          <a:p>
            <a:pPr lvl="0"/>
            <a:r>
              <a:rPr lang="fi-FI"/>
              <a:t>Muokkaa tekstin perustyylejä napsauttamalla</a:t>
            </a:r>
          </a:p>
        </p:txBody>
      </p:sp>
      <p:sp>
        <p:nvSpPr>
          <p:cNvPr id="17" name="Text Placeholder 33">
            <a:extLst>
              <a:ext uri="{FF2B5EF4-FFF2-40B4-BE49-F238E27FC236}">
                <a16:creationId xmlns:a16="http://schemas.microsoft.com/office/drawing/2014/main" id="{1724C58E-0E8F-2C40-AB87-C13229EB7520}"/>
              </a:ext>
            </a:extLst>
          </p:cNvPr>
          <p:cNvSpPr>
            <a:spLocks noGrp="1"/>
          </p:cNvSpPr>
          <p:nvPr>
            <p:ph type="body" sz="quarter" idx="17"/>
          </p:nvPr>
        </p:nvSpPr>
        <p:spPr>
          <a:xfrm>
            <a:off x="1774825" y="5206388"/>
            <a:ext cx="9361488" cy="766399"/>
          </a:xfrm>
          <a:prstGeom prst="rect">
            <a:avLst/>
          </a:prstGeom>
        </p:spPr>
        <p:txBody>
          <a:bodyPr anchor="ctr"/>
          <a:lstStyle>
            <a:lvl1pPr marL="0" indent="0" algn="l">
              <a:buNone/>
              <a:defRPr lang="fi-FI" sz="2133" b="0" i="0" kern="1200" dirty="0" err="1">
                <a:solidFill>
                  <a:schemeClr val="bg1"/>
                </a:solidFill>
                <a:latin typeface="Georgia"/>
                <a:ea typeface="+mn-ea"/>
                <a:cs typeface="Georgia"/>
              </a:defRPr>
            </a:lvl1pPr>
            <a:lvl2pPr algn="l">
              <a:defRPr sz="1867" b="1" i="0">
                <a:latin typeface="Arial"/>
                <a:cs typeface="Arial"/>
              </a:defRPr>
            </a:lvl2pPr>
            <a:lvl3pPr algn="l">
              <a:defRPr sz="1867" b="1" i="0">
                <a:latin typeface="Arial"/>
                <a:cs typeface="Arial"/>
              </a:defRPr>
            </a:lvl3pPr>
            <a:lvl4pPr algn="l">
              <a:defRPr sz="1867" b="1" i="0">
                <a:latin typeface="Arial"/>
                <a:cs typeface="Arial"/>
              </a:defRPr>
            </a:lvl4pPr>
            <a:lvl5pPr algn="l">
              <a:defRPr sz="1867" b="1" i="0">
                <a:latin typeface="Arial"/>
                <a:cs typeface="Arial"/>
              </a:defRPr>
            </a:lvl5pPr>
          </a:lstStyle>
          <a:p>
            <a:pPr lvl="0"/>
            <a:r>
              <a:rPr lang="fi-FI"/>
              <a:t>Muokkaa tekstin perustyylejä napsauttamalla</a:t>
            </a:r>
          </a:p>
        </p:txBody>
      </p:sp>
    </p:spTree>
    <p:extLst>
      <p:ext uri="{BB962C8B-B14F-4D97-AF65-F5344CB8AC3E}">
        <p14:creationId xmlns:p14="http://schemas.microsoft.com/office/powerpoint/2010/main" val="3312996058"/>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preserve="1" userDrawn="1">
  <p:cSld name="1_Graafi">
    <p:spTree>
      <p:nvGrpSpPr>
        <p:cNvPr id="1" name=""/>
        <p:cNvGrpSpPr/>
        <p:nvPr/>
      </p:nvGrpSpPr>
      <p:grpSpPr>
        <a:xfrm>
          <a:off x="0" y="0"/>
          <a:ext cx="0" cy="0"/>
          <a:chOff x="0" y="0"/>
          <a:chExt cx="0" cy="0"/>
        </a:xfrm>
      </p:grpSpPr>
      <p:sp>
        <p:nvSpPr>
          <p:cNvPr id="5" name="Otsikko 3">
            <a:extLst>
              <a:ext uri="{FF2B5EF4-FFF2-40B4-BE49-F238E27FC236}">
                <a16:creationId xmlns:a16="http://schemas.microsoft.com/office/drawing/2014/main" id="{AE74E28C-5780-A543-ACC8-EE7D99F5959E}"/>
              </a:ext>
            </a:extLst>
          </p:cNvPr>
          <p:cNvSpPr>
            <a:spLocks noGrp="1"/>
          </p:cNvSpPr>
          <p:nvPr>
            <p:ph type="title"/>
          </p:nvPr>
        </p:nvSpPr>
        <p:spPr>
          <a:xfrm>
            <a:off x="1055688" y="548680"/>
            <a:ext cx="10080625" cy="886343"/>
          </a:xfrm>
          <a:prstGeom prst="rect">
            <a:avLst/>
          </a:prstGeom>
        </p:spPr>
        <p:txBody>
          <a:bodyPr/>
          <a:lstStyle/>
          <a:p>
            <a:r>
              <a:rPr lang="en-US"/>
              <a:t>Click to edit Master title style</a:t>
            </a:r>
            <a:endParaRPr lang="fi-FI"/>
          </a:p>
        </p:txBody>
      </p:sp>
      <p:sp>
        <p:nvSpPr>
          <p:cNvPr id="8" name="Sisällön paikkamerkki 17">
            <a:extLst>
              <a:ext uri="{FF2B5EF4-FFF2-40B4-BE49-F238E27FC236}">
                <a16:creationId xmlns:a16="http://schemas.microsoft.com/office/drawing/2014/main" id="{4793DC74-8AA9-5E46-9DED-129AC46C11C3}"/>
              </a:ext>
            </a:extLst>
          </p:cNvPr>
          <p:cNvSpPr>
            <a:spLocks noGrp="1"/>
          </p:cNvSpPr>
          <p:nvPr>
            <p:ph sz="quarter" idx="11"/>
          </p:nvPr>
        </p:nvSpPr>
        <p:spPr>
          <a:xfrm>
            <a:off x="1055688" y="1509185"/>
            <a:ext cx="10080625" cy="4607983"/>
          </a:xfrm>
          <a:prstGeom prst="rect">
            <a:avLst/>
          </a:prstGeom>
        </p:spPr>
        <p:txBody>
          <a:bodyPr/>
          <a:lstStyle/>
          <a:p>
            <a:pPr lvl="0"/>
            <a:r>
              <a:rPr lang="en-US"/>
              <a:t>Click to edit Master text styles</a:t>
            </a:r>
          </a:p>
        </p:txBody>
      </p:sp>
      <p:pic>
        <p:nvPicPr>
          <p:cNvPr id="7" name="Picture 6">
            <a:extLst>
              <a:ext uri="{FF2B5EF4-FFF2-40B4-BE49-F238E27FC236}">
                <a16:creationId xmlns:a16="http://schemas.microsoft.com/office/drawing/2014/main" id="{909740BE-EF20-0841-BCE4-AAC3FE0DAE8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73908" y="6489700"/>
            <a:ext cx="962517" cy="181154"/>
          </a:xfrm>
          <a:prstGeom prst="rect">
            <a:avLst/>
          </a:prstGeom>
        </p:spPr>
      </p:pic>
      <p:sp>
        <p:nvSpPr>
          <p:cNvPr id="2" name="Dian numeron paikkamerkki 1">
            <a:extLst>
              <a:ext uri="{FF2B5EF4-FFF2-40B4-BE49-F238E27FC236}">
                <a16:creationId xmlns:a16="http://schemas.microsoft.com/office/drawing/2014/main" id="{836E10CE-F161-4CF1-BC5F-02D1DA826672}"/>
              </a:ext>
            </a:extLst>
          </p:cNvPr>
          <p:cNvSpPr>
            <a:spLocks noGrp="1"/>
          </p:cNvSpPr>
          <p:nvPr>
            <p:ph type="sldNum" sz="quarter" idx="12"/>
          </p:nvPr>
        </p:nvSpPr>
        <p:spPr/>
        <p:txBody>
          <a:bodyPr/>
          <a:lstStyle/>
          <a:p>
            <a:fld id="{5DBE88F8-4AEE-494D-BFE0-8D898D450FC5}" type="slidenum">
              <a:rPr lang="LID4096" smtClean="0"/>
              <a:pPr/>
              <a:t>‹#›</a:t>
            </a:fld>
            <a:endParaRPr lang="LID4096"/>
          </a:p>
        </p:txBody>
      </p:sp>
    </p:spTree>
    <p:extLst>
      <p:ext uri="{BB962C8B-B14F-4D97-AF65-F5344CB8AC3E}">
        <p14:creationId xmlns:p14="http://schemas.microsoft.com/office/powerpoint/2010/main" val="717557628"/>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userDrawn="1">
  <p:cSld name="Perustekstisivu">
    <p:spTree>
      <p:nvGrpSpPr>
        <p:cNvPr id="1" name=""/>
        <p:cNvGrpSpPr/>
        <p:nvPr/>
      </p:nvGrpSpPr>
      <p:grpSpPr>
        <a:xfrm>
          <a:off x="0" y="0"/>
          <a:ext cx="0" cy="0"/>
          <a:chOff x="0" y="0"/>
          <a:chExt cx="0" cy="0"/>
        </a:xfrm>
      </p:grpSpPr>
      <p:sp>
        <p:nvSpPr>
          <p:cNvPr id="2" name="Title 1"/>
          <p:cNvSpPr>
            <a:spLocks noGrp="1"/>
          </p:cNvSpPr>
          <p:nvPr>
            <p:ph type="title"/>
          </p:nvPr>
        </p:nvSpPr>
        <p:spPr>
          <a:xfrm>
            <a:off x="719402" y="356659"/>
            <a:ext cx="10849207" cy="1152128"/>
          </a:xfrm>
        </p:spPr>
        <p:txBody>
          <a:bodyPr/>
          <a:lstStyle>
            <a:lvl1pPr algn="l">
              <a:defRPr sz="3200"/>
            </a:lvl1pPr>
          </a:lstStyle>
          <a:p>
            <a:r>
              <a:rPr lang="fi-FI"/>
              <a:t>Muokkaa ots. perustyyl. napsautt.</a:t>
            </a:r>
            <a:endParaRPr lang="en-US"/>
          </a:p>
        </p:txBody>
      </p:sp>
      <p:sp>
        <p:nvSpPr>
          <p:cNvPr id="7" name="Text Placeholder 11"/>
          <p:cNvSpPr>
            <a:spLocks noGrp="1"/>
          </p:cNvSpPr>
          <p:nvPr>
            <p:ph type="body" sz="quarter" idx="19"/>
          </p:nvPr>
        </p:nvSpPr>
        <p:spPr>
          <a:xfrm>
            <a:off x="719403" y="1700808"/>
            <a:ext cx="10849205" cy="4320480"/>
          </a:xfrm>
        </p:spPr>
        <p:txBody>
          <a:bodyPr/>
          <a:lstStyle>
            <a:lvl1pPr marL="239178" marR="0" indent="-239178" algn="l" defTabSz="609585" rtl="0" eaLnBrk="1" fontAlgn="auto" latinLnBrk="0" hangingPunct="1">
              <a:lnSpc>
                <a:spcPct val="90000"/>
              </a:lnSpc>
              <a:spcBef>
                <a:spcPct val="20000"/>
              </a:spcBef>
              <a:spcAft>
                <a:spcPts val="0"/>
              </a:spcAft>
              <a:buClrTx/>
              <a:buSzTx/>
              <a:buFont typeface="Lucida Grande"/>
              <a:buChar char="-"/>
              <a:tabLst/>
              <a:defRPr sz="2133">
                <a:solidFill>
                  <a:schemeClr val="tx1"/>
                </a:solidFill>
                <a:latin typeface="Georgia"/>
                <a:cs typeface="Georgia"/>
              </a:defRPr>
            </a:lvl1pPr>
            <a:lvl2pPr marL="474121" indent="-234945" algn="l">
              <a:lnSpc>
                <a:spcPct val="90000"/>
              </a:lnSpc>
              <a:spcBef>
                <a:spcPts val="800"/>
              </a:spcBef>
              <a:buFont typeface="Georgia" panose="02040502050405020303" pitchFamily="18" charset="0"/>
              <a:buChar char="–"/>
              <a:defRPr sz="1867">
                <a:solidFill>
                  <a:schemeClr val="tx1"/>
                </a:solidFill>
                <a:latin typeface="Georgia"/>
                <a:cs typeface="Georgia"/>
              </a:defRPr>
            </a:lvl2pPr>
            <a:lvl3pPr marL="713300" indent="-234945" algn="l" defTabSz="715415">
              <a:lnSpc>
                <a:spcPct val="90000"/>
              </a:lnSpc>
              <a:spcBef>
                <a:spcPts val="800"/>
              </a:spcBef>
              <a:buFont typeface="Georgia" panose="02040502050405020303" pitchFamily="18" charset="0"/>
              <a:buChar char="–"/>
              <a:defRPr sz="1600">
                <a:solidFill>
                  <a:schemeClr val="tx1"/>
                </a:solidFill>
                <a:latin typeface="Georgia"/>
                <a:cs typeface="Georgia"/>
              </a:defRPr>
            </a:lvl3pPr>
            <a:lvl4pPr marL="958827" indent="-234945" algn="l">
              <a:lnSpc>
                <a:spcPct val="90000"/>
              </a:lnSpc>
              <a:buFont typeface="Georgia" panose="02040502050405020303" pitchFamily="18" charset="0"/>
              <a:buChar char="–"/>
              <a:defRPr sz="1600">
                <a:solidFill>
                  <a:schemeClr val="tx1"/>
                </a:solidFill>
                <a:latin typeface="Georgia"/>
                <a:cs typeface="Georgia"/>
              </a:defRPr>
            </a:lvl4pPr>
            <a:lvl5pPr marL="143996" indent="-380990" algn="l">
              <a:buFont typeface="Arial"/>
              <a:buChar char="•"/>
              <a:defRPr sz="1867">
                <a:solidFill>
                  <a:schemeClr val="tx1"/>
                </a:solidFill>
                <a:latin typeface="Georgia"/>
                <a:cs typeface="Georgia"/>
              </a:defRPr>
            </a:lvl5pPr>
          </a:lstStyle>
          <a:p>
            <a:pPr lvl="0"/>
            <a:r>
              <a:rPr lang="fi-FI"/>
              <a:t>Muokkaa tekstin perustyylejä napsauttamalla</a:t>
            </a:r>
          </a:p>
          <a:p>
            <a:pPr lvl="1"/>
            <a:r>
              <a:rPr lang="fi-FI"/>
              <a:t>toinen taso</a:t>
            </a:r>
          </a:p>
          <a:p>
            <a:pPr lvl="2"/>
            <a:r>
              <a:rPr lang="fi-FI"/>
              <a:t>kolmas taso</a:t>
            </a:r>
          </a:p>
          <a:p>
            <a:pPr lvl="3"/>
            <a:r>
              <a:rPr lang="fi-FI"/>
              <a:t>neljäs taso</a:t>
            </a:r>
          </a:p>
        </p:txBody>
      </p:sp>
      <p:pic>
        <p:nvPicPr>
          <p:cNvPr id="5" name="Picture 4" descr="SITRA_BLACK.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00523" y="6360001"/>
            <a:ext cx="1103445" cy="214724"/>
          </a:xfrm>
          <a:prstGeom prst="rect">
            <a:avLst/>
          </a:prstGeom>
        </p:spPr>
      </p:pic>
    </p:spTree>
    <p:extLst>
      <p:ext uri="{BB962C8B-B14F-4D97-AF65-F5344CB8AC3E}">
        <p14:creationId xmlns:p14="http://schemas.microsoft.com/office/powerpoint/2010/main" val="1454018182"/>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preserve="1" userDrawn="1">
  <p:cSld name="VP (vaalea pohja)">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859A811-D685-6F4A-AEF4-7D78E6B5111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73600" y="6490800"/>
            <a:ext cx="962517" cy="181154"/>
          </a:xfrm>
          <a:prstGeom prst="rect">
            <a:avLst/>
          </a:prstGeom>
        </p:spPr>
      </p:pic>
    </p:spTree>
    <p:extLst>
      <p:ext uri="{BB962C8B-B14F-4D97-AF65-F5344CB8AC3E}">
        <p14:creationId xmlns:p14="http://schemas.microsoft.com/office/powerpoint/2010/main" val="1938962880"/>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userDrawn="1">
  <p:cSld name="TP (tumma pohja)">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740DC61-7EEF-9645-9B9C-3EEE1AD26D2C}"/>
              </a:ext>
            </a:extLst>
          </p:cNvPr>
          <p:cNvPicPr>
            <a:picLocks noChangeAspect="1"/>
          </p:cNvPicPr>
          <p:nvPr userDrawn="1"/>
        </p:nvPicPr>
        <p:blipFill>
          <a:blip r:embed="rId2"/>
          <a:stretch>
            <a:fillRect/>
          </a:stretch>
        </p:blipFill>
        <p:spPr>
          <a:xfrm>
            <a:off x="11073600" y="6490800"/>
            <a:ext cx="961200" cy="181192"/>
          </a:xfrm>
          <a:prstGeom prst="rect">
            <a:avLst/>
          </a:prstGeom>
        </p:spPr>
      </p:pic>
    </p:spTree>
    <p:extLst>
      <p:ext uri="{BB962C8B-B14F-4D97-AF65-F5344CB8AC3E}">
        <p14:creationId xmlns:p14="http://schemas.microsoft.com/office/powerpoint/2010/main" val="459579218"/>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preserve="1" userDrawn="1">
  <p:cSld name="iso otsikko + VP">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B29D1CE-82CA-EB46-B6CB-E493D3FAED7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73600" y="6490800"/>
            <a:ext cx="962517" cy="181154"/>
          </a:xfrm>
          <a:prstGeom prst="rect">
            <a:avLst/>
          </a:prstGeom>
        </p:spPr>
      </p:pic>
      <p:sp>
        <p:nvSpPr>
          <p:cNvPr id="6" name="Title 1">
            <a:extLst>
              <a:ext uri="{FF2B5EF4-FFF2-40B4-BE49-F238E27FC236}">
                <a16:creationId xmlns:a16="http://schemas.microsoft.com/office/drawing/2014/main" id="{8F747C22-ACFC-6443-ADB2-6B11DC6F2879}"/>
              </a:ext>
            </a:extLst>
          </p:cNvPr>
          <p:cNvSpPr>
            <a:spLocks noGrp="1"/>
          </p:cNvSpPr>
          <p:nvPr>
            <p:ph type="title" hasCustomPrompt="1"/>
          </p:nvPr>
        </p:nvSpPr>
        <p:spPr>
          <a:xfrm>
            <a:off x="1055688" y="549274"/>
            <a:ext cx="10080626" cy="5759451"/>
          </a:xfrm>
          <a:prstGeom prst="rect">
            <a:avLst/>
          </a:prstGeom>
        </p:spPr>
        <p:txBody>
          <a:bodyPr wrap="square" lIns="0" tIns="0" rIns="0" bIns="0" anchor="ctr">
            <a:normAutofit/>
          </a:bodyPr>
          <a:lstStyle>
            <a:lvl1pPr algn="ctr">
              <a:lnSpc>
                <a:spcPct val="90000"/>
              </a:lnSpc>
              <a:defRPr sz="8000">
                <a:solidFill>
                  <a:schemeClr val="tx1"/>
                </a:solidFill>
              </a:defRPr>
            </a:lvl1pPr>
          </a:lstStyle>
          <a:p>
            <a:r>
              <a:rPr lang="fi-FI"/>
              <a:t>Iso otsikko + VP</a:t>
            </a:r>
            <a:endParaRPr lang="en-US"/>
          </a:p>
        </p:txBody>
      </p:sp>
      <p:sp>
        <p:nvSpPr>
          <p:cNvPr id="9" name="Text Placeholder 3">
            <a:extLst>
              <a:ext uri="{FF2B5EF4-FFF2-40B4-BE49-F238E27FC236}">
                <a16:creationId xmlns:a16="http://schemas.microsoft.com/office/drawing/2014/main" id="{A1331ACB-46F7-824E-8ABE-5A6FB6D0014A}"/>
              </a:ext>
            </a:extLst>
          </p:cNvPr>
          <p:cNvSpPr>
            <a:spLocks noGrp="1"/>
          </p:cNvSpPr>
          <p:nvPr>
            <p:ph type="body" sz="quarter" idx="15" hasCustomPrompt="1"/>
          </p:nvPr>
        </p:nvSpPr>
        <p:spPr>
          <a:xfrm>
            <a:off x="155575" y="6321168"/>
            <a:ext cx="1439465" cy="337063"/>
          </a:xfrm>
          <a:prstGeom prst="rect">
            <a:avLst/>
          </a:prstGeom>
        </p:spPr>
        <p:txBody>
          <a:bodyPr anchor="b"/>
          <a:lstStyle>
            <a:lvl1pPr marL="0" indent="0" algn="l">
              <a:buNone/>
              <a:defRPr sz="1800">
                <a:solidFill>
                  <a:schemeClr val="tx1"/>
                </a:solidFill>
              </a:defRPr>
            </a:lvl1pPr>
            <a:lvl2pPr algn="l">
              <a:defRPr/>
            </a:lvl2pPr>
            <a:lvl3pPr algn="l">
              <a:defRPr/>
            </a:lvl3pPr>
            <a:lvl4pPr algn="l">
              <a:defRPr/>
            </a:lvl4pPr>
            <a:lvl5pPr algn="l">
              <a:defRPr/>
            </a:lvl5pPr>
          </a:lstStyle>
          <a:p>
            <a:pPr lvl="0"/>
            <a:r>
              <a:rPr lang="fi-FI"/>
              <a:t>pvm</a:t>
            </a:r>
          </a:p>
        </p:txBody>
      </p:sp>
    </p:spTree>
    <p:extLst>
      <p:ext uri="{BB962C8B-B14F-4D97-AF65-F5344CB8AC3E}">
        <p14:creationId xmlns:p14="http://schemas.microsoft.com/office/powerpoint/2010/main" val="577241512"/>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preserve="1" userDrawn="1">
  <p:cSld name="iso otsikko + TP">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740DC61-7EEF-9645-9B9C-3EEE1AD26D2C}"/>
              </a:ext>
            </a:extLst>
          </p:cNvPr>
          <p:cNvPicPr>
            <a:picLocks noChangeAspect="1"/>
          </p:cNvPicPr>
          <p:nvPr userDrawn="1"/>
        </p:nvPicPr>
        <p:blipFill>
          <a:blip r:embed="rId2"/>
          <a:stretch>
            <a:fillRect/>
          </a:stretch>
        </p:blipFill>
        <p:spPr>
          <a:xfrm>
            <a:off x="11073600" y="6490800"/>
            <a:ext cx="961200" cy="181192"/>
          </a:xfrm>
          <a:prstGeom prst="rect">
            <a:avLst/>
          </a:prstGeom>
        </p:spPr>
      </p:pic>
      <p:sp>
        <p:nvSpPr>
          <p:cNvPr id="6" name="Text Placeholder 3">
            <a:extLst>
              <a:ext uri="{FF2B5EF4-FFF2-40B4-BE49-F238E27FC236}">
                <a16:creationId xmlns:a16="http://schemas.microsoft.com/office/drawing/2014/main" id="{ACF2E1BD-1EBD-D043-8547-BA8227972EB6}"/>
              </a:ext>
            </a:extLst>
          </p:cNvPr>
          <p:cNvSpPr>
            <a:spLocks noGrp="1"/>
          </p:cNvSpPr>
          <p:nvPr>
            <p:ph type="body" sz="quarter" idx="15" hasCustomPrompt="1"/>
          </p:nvPr>
        </p:nvSpPr>
        <p:spPr>
          <a:xfrm>
            <a:off x="155575" y="6321168"/>
            <a:ext cx="1439465" cy="337063"/>
          </a:xfrm>
          <a:prstGeom prst="rect">
            <a:avLst/>
          </a:prstGeom>
        </p:spPr>
        <p:txBody>
          <a:bodyPr anchor="b"/>
          <a:lstStyle>
            <a:lvl1pPr marL="0" indent="0" algn="l">
              <a:buNone/>
              <a:defRPr sz="1800">
                <a:solidFill>
                  <a:schemeClr val="bg1"/>
                </a:solidFill>
              </a:defRPr>
            </a:lvl1pPr>
            <a:lvl2pPr algn="l">
              <a:defRPr/>
            </a:lvl2pPr>
            <a:lvl3pPr algn="l">
              <a:defRPr/>
            </a:lvl3pPr>
            <a:lvl4pPr algn="l">
              <a:defRPr/>
            </a:lvl4pPr>
            <a:lvl5pPr algn="l">
              <a:defRPr/>
            </a:lvl5pPr>
          </a:lstStyle>
          <a:p>
            <a:pPr lvl="0"/>
            <a:r>
              <a:rPr lang="fi-FI"/>
              <a:t>pvm</a:t>
            </a:r>
          </a:p>
        </p:txBody>
      </p:sp>
      <p:sp>
        <p:nvSpPr>
          <p:cNvPr id="8" name="Title 1">
            <a:extLst>
              <a:ext uri="{FF2B5EF4-FFF2-40B4-BE49-F238E27FC236}">
                <a16:creationId xmlns:a16="http://schemas.microsoft.com/office/drawing/2014/main" id="{6E19239D-E354-5F42-AE45-A180ED08417A}"/>
              </a:ext>
            </a:extLst>
          </p:cNvPr>
          <p:cNvSpPr>
            <a:spLocks noGrp="1"/>
          </p:cNvSpPr>
          <p:nvPr>
            <p:ph type="title" hasCustomPrompt="1"/>
          </p:nvPr>
        </p:nvSpPr>
        <p:spPr>
          <a:xfrm>
            <a:off x="1055688" y="549274"/>
            <a:ext cx="10080626" cy="5759451"/>
          </a:xfrm>
          <a:prstGeom prst="rect">
            <a:avLst/>
          </a:prstGeom>
        </p:spPr>
        <p:txBody>
          <a:bodyPr wrap="square" lIns="0" tIns="0" rIns="0" bIns="0" anchor="ctr">
            <a:normAutofit/>
          </a:bodyPr>
          <a:lstStyle>
            <a:lvl1pPr algn="ctr">
              <a:lnSpc>
                <a:spcPct val="90000"/>
              </a:lnSpc>
              <a:defRPr sz="8000">
                <a:solidFill>
                  <a:schemeClr val="bg1"/>
                </a:solidFill>
              </a:defRPr>
            </a:lvl1pPr>
          </a:lstStyle>
          <a:p>
            <a:r>
              <a:rPr lang="fi-FI"/>
              <a:t>Iso otsikko + TP</a:t>
            </a:r>
            <a:endParaRPr lang="en-US"/>
          </a:p>
        </p:txBody>
      </p:sp>
    </p:spTree>
    <p:extLst>
      <p:ext uri="{BB962C8B-B14F-4D97-AF65-F5344CB8AC3E}">
        <p14:creationId xmlns:p14="http://schemas.microsoft.com/office/powerpoint/2010/main" val="1708834150"/>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userDrawn="1">
  <p:cSld name="perusotsikko VP">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B29D1CE-82CA-EB46-B6CB-E493D3FAED7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73600" y="6490800"/>
            <a:ext cx="962517" cy="181154"/>
          </a:xfrm>
          <a:prstGeom prst="rect">
            <a:avLst/>
          </a:prstGeom>
        </p:spPr>
      </p:pic>
      <p:sp>
        <p:nvSpPr>
          <p:cNvPr id="6" name="Title 1">
            <a:extLst>
              <a:ext uri="{FF2B5EF4-FFF2-40B4-BE49-F238E27FC236}">
                <a16:creationId xmlns:a16="http://schemas.microsoft.com/office/drawing/2014/main" id="{8F747C22-ACFC-6443-ADB2-6B11DC6F2879}"/>
              </a:ext>
            </a:extLst>
          </p:cNvPr>
          <p:cNvSpPr>
            <a:spLocks noGrp="1"/>
          </p:cNvSpPr>
          <p:nvPr>
            <p:ph type="title" hasCustomPrompt="1"/>
          </p:nvPr>
        </p:nvSpPr>
        <p:spPr>
          <a:xfrm>
            <a:off x="1055688" y="2746473"/>
            <a:ext cx="10080626" cy="682527"/>
          </a:xfrm>
          <a:prstGeom prst="rect">
            <a:avLst/>
          </a:prstGeom>
        </p:spPr>
        <p:txBody>
          <a:bodyPr anchor="b"/>
          <a:lstStyle>
            <a:lvl1pPr algn="l">
              <a:lnSpc>
                <a:spcPct val="90000"/>
              </a:lnSpc>
              <a:defRPr sz="5400">
                <a:solidFill>
                  <a:schemeClr val="tx1"/>
                </a:solidFill>
              </a:defRPr>
            </a:lvl1pPr>
          </a:lstStyle>
          <a:p>
            <a:r>
              <a:rPr lang="fi-FI"/>
              <a:t>Perusotsikko + VP</a:t>
            </a:r>
            <a:endParaRPr lang="en-US"/>
          </a:p>
        </p:txBody>
      </p:sp>
      <p:sp>
        <p:nvSpPr>
          <p:cNvPr id="7" name="Text Placeholder 3">
            <a:extLst>
              <a:ext uri="{FF2B5EF4-FFF2-40B4-BE49-F238E27FC236}">
                <a16:creationId xmlns:a16="http://schemas.microsoft.com/office/drawing/2014/main" id="{BECB3038-49B4-004B-B993-7B487852FE44}"/>
              </a:ext>
            </a:extLst>
          </p:cNvPr>
          <p:cNvSpPr>
            <a:spLocks noGrp="1"/>
          </p:cNvSpPr>
          <p:nvPr>
            <p:ph type="body" sz="quarter" idx="14"/>
          </p:nvPr>
        </p:nvSpPr>
        <p:spPr>
          <a:xfrm>
            <a:off x="1055688" y="3669241"/>
            <a:ext cx="10080625" cy="480484"/>
          </a:xfrm>
          <a:prstGeom prst="rect">
            <a:avLst/>
          </a:prstGeom>
        </p:spPr>
        <p:txBody>
          <a:bodyPr/>
          <a:lstStyle>
            <a:lvl1pPr marL="0" indent="0" algn="l">
              <a:buNone/>
              <a:defRPr>
                <a:solidFill>
                  <a:schemeClr val="tx1"/>
                </a:solidFill>
              </a:defRPr>
            </a:lvl1pPr>
            <a:lvl2pPr algn="l">
              <a:defRPr/>
            </a:lvl2pPr>
            <a:lvl3pPr algn="l">
              <a:defRPr/>
            </a:lvl3pPr>
            <a:lvl4pPr algn="l">
              <a:defRPr/>
            </a:lvl4pPr>
            <a:lvl5pPr algn="l">
              <a:defRPr/>
            </a:lvl5pPr>
          </a:lstStyle>
          <a:p>
            <a:pPr lvl="0"/>
            <a:r>
              <a:rPr lang="en-US"/>
              <a:t>Click to edit Master text styles</a:t>
            </a:r>
          </a:p>
        </p:txBody>
      </p:sp>
      <p:sp>
        <p:nvSpPr>
          <p:cNvPr id="9" name="Text Placeholder 3">
            <a:extLst>
              <a:ext uri="{FF2B5EF4-FFF2-40B4-BE49-F238E27FC236}">
                <a16:creationId xmlns:a16="http://schemas.microsoft.com/office/drawing/2014/main" id="{A1331ACB-46F7-824E-8ABE-5A6FB6D0014A}"/>
              </a:ext>
            </a:extLst>
          </p:cNvPr>
          <p:cNvSpPr>
            <a:spLocks noGrp="1"/>
          </p:cNvSpPr>
          <p:nvPr>
            <p:ph type="body" sz="quarter" idx="15" hasCustomPrompt="1"/>
          </p:nvPr>
        </p:nvSpPr>
        <p:spPr>
          <a:xfrm>
            <a:off x="155575" y="6321168"/>
            <a:ext cx="1439465" cy="337063"/>
          </a:xfrm>
          <a:prstGeom prst="rect">
            <a:avLst/>
          </a:prstGeom>
        </p:spPr>
        <p:txBody>
          <a:bodyPr anchor="b"/>
          <a:lstStyle>
            <a:lvl1pPr marL="0" indent="0" algn="l">
              <a:buNone/>
              <a:defRPr sz="1800">
                <a:solidFill>
                  <a:schemeClr val="tx1"/>
                </a:solidFill>
              </a:defRPr>
            </a:lvl1pPr>
            <a:lvl2pPr algn="l">
              <a:defRPr/>
            </a:lvl2pPr>
            <a:lvl3pPr algn="l">
              <a:defRPr/>
            </a:lvl3pPr>
            <a:lvl4pPr algn="l">
              <a:defRPr/>
            </a:lvl4pPr>
            <a:lvl5pPr algn="l">
              <a:defRPr/>
            </a:lvl5pPr>
          </a:lstStyle>
          <a:p>
            <a:pPr lvl="0"/>
            <a:r>
              <a:rPr lang="fi-FI"/>
              <a:t>pvm</a:t>
            </a:r>
          </a:p>
        </p:txBody>
      </p:sp>
    </p:spTree>
    <p:extLst>
      <p:ext uri="{BB962C8B-B14F-4D97-AF65-F5344CB8AC3E}">
        <p14:creationId xmlns:p14="http://schemas.microsoft.com/office/powerpoint/2010/main" val="3759862915"/>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preserve="1" userDrawn="1">
  <p:cSld name="perusotsikko TP">
    <p:bg>
      <p:bgPr>
        <a:solidFill>
          <a:schemeClr val="tx1"/>
        </a:solidFill>
        <a:effectLst/>
      </p:bgPr>
    </p:bg>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1055688" y="2746473"/>
            <a:ext cx="10080626" cy="682527"/>
          </a:xfrm>
          <a:prstGeom prst="rect">
            <a:avLst/>
          </a:prstGeom>
        </p:spPr>
        <p:txBody>
          <a:bodyPr anchor="b"/>
          <a:lstStyle>
            <a:lvl1pPr algn="l">
              <a:lnSpc>
                <a:spcPct val="90000"/>
              </a:lnSpc>
              <a:defRPr sz="5400">
                <a:solidFill>
                  <a:schemeClr val="bg1"/>
                </a:solidFill>
              </a:defRPr>
            </a:lvl1pPr>
          </a:lstStyle>
          <a:p>
            <a:r>
              <a:rPr lang="fi-FI"/>
              <a:t>Perusotsikko + TP</a:t>
            </a:r>
            <a:endParaRPr lang="en-US"/>
          </a:p>
        </p:txBody>
      </p:sp>
      <p:sp>
        <p:nvSpPr>
          <p:cNvPr id="10" name="Text Placeholder 3"/>
          <p:cNvSpPr>
            <a:spLocks noGrp="1"/>
          </p:cNvSpPr>
          <p:nvPr>
            <p:ph type="body" sz="quarter" idx="14"/>
          </p:nvPr>
        </p:nvSpPr>
        <p:spPr>
          <a:xfrm>
            <a:off x="1055688" y="3669241"/>
            <a:ext cx="10080625" cy="480484"/>
          </a:xfrm>
          <a:prstGeom prst="rect">
            <a:avLst/>
          </a:prstGeom>
        </p:spPr>
        <p:txBody>
          <a:bodyPr/>
          <a:lstStyle>
            <a:lvl1pPr marL="0" indent="0" algn="l">
              <a:buNone/>
              <a:defRPr>
                <a:solidFill>
                  <a:schemeClr val="bg1"/>
                </a:solidFill>
              </a:defRPr>
            </a:lvl1pPr>
            <a:lvl2pPr algn="l">
              <a:defRPr/>
            </a:lvl2pPr>
            <a:lvl3pPr algn="l">
              <a:defRPr/>
            </a:lvl3pPr>
            <a:lvl4pPr algn="l">
              <a:defRPr/>
            </a:lvl4pPr>
            <a:lvl5pPr algn="l">
              <a:defRPr/>
            </a:lvl5pPr>
          </a:lstStyle>
          <a:p>
            <a:pPr lvl="0"/>
            <a:r>
              <a:rPr lang="en-US"/>
              <a:t>Click to edit Master text styles</a:t>
            </a:r>
          </a:p>
        </p:txBody>
      </p:sp>
      <p:pic>
        <p:nvPicPr>
          <p:cNvPr id="4" name="Picture 3">
            <a:extLst>
              <a:ext uri="{FF2B5EF4-FFF2-40B4-BE49-F238E27FC236}">
                <a16:creationId xmlns:a16="http://schemas.microsoft.com/office/drawing/2014/main" id="{3740DC61-7EEF-9645-9B9C-3EEE1AD26D2C}"/>
              </a:ext>
            </a:extLst>
          </p:cNvPr>
          <p:cNvPicPr>
            <a:picLocks noChangeAspect="1"/>
          </p:cNvPicPr>
          <p:nvPr userDrawn="1"/>
        </p:nvPicPr>
        <p:blipFill>
          <a:blip r:embed="rId2"/>
          <a:stretch>
            <a:fillRect/>
          </a:stretch>
        </p:blipFill>
        <p:spPr>
          <a:xfrm>
            <a:off x="11073600" y="6490800"/>
            <a:ext cx="961200" cy="181192"/>
          </a:xfrm>
          <a:prstGeom prst="rect">
            <a:avLst/>
          </a:prstGeom>
        </p:spPr>
      </p:pic>
      <p:sp>
        <p:nvSpPr>
          <p:cNvPr id="6" name="Text Placeholder 3">
            <a:extLst>
              <a:ext uri="{FF2B5EF4-FFF2-40B4-BE49-F238E27FC236}">
                <a16:creationId xmlns:a16="http://schemas.microsoft.com/office/drawing/2014/main" id="{ACF2E1BD-1EBD-D043-8547-BA8227972EB6}"/>
              </a:ext>
            </a:extLst>
          </p:cNvPr>
          <p:cNvSpPr>
            <a:spLocks noGrp="1"/>
          </p:cNvSpPr>
          <p:nvPr>
            <p:ph type="body" sz="quarter" idx="15" hasCustomPrompt="1"/>
          </p:nvPr>
        </p:nvSpPr>
        <p:spPr>
          <a:xfrm>
            <a:off x="155575" y="6321168"/>
            <a:ext cx="1439465" cy="337063"/>
          </a:xfrm>
          <a:prstGeom prst="rect">
            <a:avLst/>
          </a:prstGeom>
        </p:spPr>
        <p:txBody>
          <a:bodyPr anchor="b"/>
          <a:lstStyle>
            <a:lvl1pPr marL="0" indent="0" algn="l">
              <a:buNone/>
              <a:defRPr sz="1800">
                <a:solidFill>
                  <a:schemeClr val="bg1"/>
                </a:solidFill>
              </a:defRPr>
            </a:lvl1pPr>
            <a:lvl2pPr algn="l">
              <a:defRPr/>
            </a:lvl2pPr>
            <a:lvl3pPr algn="l">
              <a:defRPr/>
            </a:lvl3pPr>
            <a:lvl4pPr algn="l">
              <a:defRPr/>
            </a:lvl4pPr>
            <a:lvl5pPr algn="l">
              <a:defRPr/>
            </a:lvl5pPr>
          </a:lstStyle>
          <a:p>
            <a:pPr lvl="0"/>
            <a:r>
              <a:rPr lang="fi-FI"/>
              <a:t>pvm</a:t>
            </a:r>
          </a:p>
        </p:txBody>
      </p:sp>
    </p:spTree>
    <p:extLst>
      <p:ext uri="{BB962C8B-B14F-4D97-AF65-F5344CB8AC3E}">
        <p14:creationId xmlns:p14="http://schemas.microsoft.com/office/powerpoint/2010/main" val="371458683"/>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preserve="1" userDrawn="1">
  <p:cSld name="väliotsikko VP">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55689" y="2084202"/>
            <a:ext cx="10080624" cy="1632181"/>
          </a:xfrm>
          <a:prstGeom prst="rect">
            <a:avLst/>
          </a:prstGeom>
        </p:spPr>
        <p:txBody>
          <a:bodyPr bIns="140400" anchor="b" anchorCtr="0"/>
          <a:lstStyle>
            <a:lvl1pPr algn="ctr">
              <a:defRPr sz="4000" cap="none"/>
            </a:lvl1pPr>
          </a:lstStyle>
          <a:p>
            <a:r>
              <a:rPr lang="fi-FI"/>
              <a:t>Väliotsikko + VP</a:t>
            </a:r>
            <a:endParaRPr lang="en-US"/>
          </a:p>
        </p:txBody>
      </p:sp>
      <p:sp>
        <p:nvSpPr>
          <p:cNvPr id="6" name="Text Placeholder 5"/>
          <p:cNvSpPr>
            <a:spLocks noGrp="1"/>
          </p:cNvSpPr>
          <p:nvPr>
            <p:ph type="body" sz="quarter" idx="11"/>
          </p:nvPr>
        </p:nvSpPr>
        <p:spPr>
          <a:xfrm>
            <a:off x="1055689" y="3861375"/>
            <a:ext cx="10080624" cy="575733"/>
          </a:xfrm>
          <a:prstGeom prst="rect">
            <a:avLst/>
          </a:prstGeom>
        </p:spPr>
        <p:txBody>
          <a:bodyPr/>
          <a:lstStyle>
            <a:lvl1pPr marL="0" indent="0" algn="ctr">
              <a:buNone/>
              <a:defRPr>
                <a:latin typeface="Georgia"/>
                <a:cs typeface="Georgia"/>
              </a:defRPr>
            </a:lvl1pPr>
          </a:lstStyle>
          <a:p>
            <a:pPr lvl="0"/>
            <a:r>
              <a:rPr lang="en-US"/>
              <a:t>Click to edit Master text styles</a:t>
            </a:r>
          </a:p>
        </p:txBody>
      </p:sp>
      <p:pic>
        <p:nvPicPr>
          <p:cNvPr id="7" name="Picture 6">
            <a:extLst>
              <a:ext uri="{FF2B5EF4-FFF2-40B4-BE49-F238E27FC236}">
                <a16:creationId xmlns:a16="http://schemas.microsoft.com/office/drawing/2014/main" id="{7F7B64EB-9373-B24F-A3F8-8860C5C84A4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73908" y="6489700"/>
            <a:ext cx="962517" cy="181154"/>
          </a:xfrm>
          <a:prstGeom prst="rect">
            <a:avLst/>
          </a:prstGeom>
        </p:spPr>
      </p:pic>
    </p:spTree>
    <p:extLst>
      <p:ext uri="{BB962C8B-B14F-4D97-AF65-F5344CB8AC3E}">
        <p14:creationId xmlns:p14="http://schemas.microsoft.com/office/powerpoint/2010/main" val="1663192944"/>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preserve="1" userDrawn="1">
  <p:cSld name="väliotsikko TP">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55689" y="2084202"/>
            <a:ext cx="10080624" cy="1632181"/>
          </a:xfrm>
          <a:prstGeom prst="rect">
            <a:avLst/>
          </a:prstGeom>
        </p:spPr>
        <p:txBody>
          <a:bodyPr bIns="140400" anchor="b" anchorCtr="0"/>
          <a:lstStyle>
            <a:lvl1pPr algn="ctr">
              <a:defRPr sz="4000" cap="none">
                <a:solidFill>
                  <a:schemeClr val="bg1"/>
                </a:solidFill>
              </a:defRPr>
            </a:lvl1pPr>
          </a:lstStyle>
          <a:p>
            <a:r>
              <a:rPr lang="fi-FI"/>
              <a:t>Väliotsikko + TP</a:t>
            </a:r>
            <a:endParaRPr lang="en-US"/>
          </a:p>
        </p:txBody>
      </p:sp>
      <p:sp>
        <p:nvSpPr>
          <p:cNvPr id="6" name="Text Placeholder 5"/>
          <p:cNvSpPr>
            <a:spLocks noGrp="1"/>
          </p:cNvSpPr>
          <p:nvPr>
            <p:ph type="body" sz="quarter" idx="11"/>
          </p:nvPr>
        </p:nvSpPr>
        <p:spPr>
          <a:xfrm>
            <a:off x="1055689" y="3861375"/>
            <a:ext cx="10080624" cy="575733"/>
          </a:xfrm>
          <a:prstGeom prst="rect">
            <a:avLst/>
          </a:prstGeom>
        </p:spPr>
        <p:txBody>
          <a:bodyPr/>
          <a:lstStyle>
            <a:lvl1pPr marL="0" indent="0" algn="ctr">
              <a:buNone/>
              <a:defRPr>
                <a:solidFill>
                  <a:schemeClr val="bg1"/>
                </a:solidFill>
                <a:latin typeface="Georgia"/>
                <a:cs typeface="Georgia"/>
              </a:defRPr>
            </a:lvl1pPr>
          </a:lstStyle>
          <a:p>
            <a:pPr lvl="0"/>
            <a:r>
              <a:rPr lang="en-US"/>
              <a:t>Click to edit Master text styles</a:t>
            </a:r>
          </a:p>
        </p:txBody>
      </p:sp>
      <p:pic>
        <p:nvPicPr>
          <p:cNvPr id="7" name="Picture 6">
            <a:extLst>
              <a:ext uri="{FF2B5EF4-FFF2-40B4-BE49-F238E27FC236}">
                <a16:creationId xmlns:a16="http://schemas.microsoft.com/office/drawing/2014/main" id="{F93495C6-4304-4E4A-97C2-9350558AA287}"/>
              </a:ext>
            </a:extLst>
          </p:cNvPr>
          <p:cNvPicPr>
            <a:picLocks noChangeAspect="1"/>
          </p:cNvPicPr>
          <p:nvPr userDrawn="1"/>
        </p:nvPicPr>
        <p:blipFill>
          <a:blip r:embed="rId2"/>
          <a:stretch>
            <a:fillRect/>
          </a:stretch>
        </p:blipFill>
        <p:spPr>
          <a:xfrm>
            <a:off x="11073600" y="6490800"/>
            <a:ext cx="961200" cy="181192"/>
          </a:xfrm>
          <a:prstGeom prst="rect">
            <a:avLst/>
          </a:prstGeom>
        </p:spPr>
      </p:pic>
    </p:spTree>
    <p:extLst>
      <p:ext uri="{BB962C8B-B14F-4D97-AF65-F5344CB8AC3E}">
        <p14:creationId xmlns:p14="http://schemas.microsoft.com/office/powerpoint/2010/main" val="340215512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Graafi">
    <p:spTree>
      <p:nvGrpSpPr>
        <p:cNvPr id="1" name=""/>
        <p:cNvGrpSpPr/>
        <p:nvPr/>
      </p:nvGrpSpPr>
      <p:grpSpPr>
        <a:xfrm>
          <a:off x="0" y="0"/>
          <a:ext cx="0" cy="0"/>
          <a:chOff x="0" y="0"/>
          <a:chExt cx="0" cy="0"/>
        </a:xfrm>
      </p:grpSpPr>
      <p:sp>
        <p:nvSpPr>
          <p:cNvPr id="7" name="Title 6"/>
          <p:cNvSpPr>
            <a:spLocks noGrp="1"/>
          </p:cNvSpPr>
          <p:nvPr>
            <p:ph type="title"/>
          </p:nvPr>
        </p:nvSpPr>
        <p:spPr>
          <a:xfrm>
            <a:off x="1055688" y="548681"/>
            <a:ext cx="10080624" cy="864096"/>
          </a:xfrm>
          <a:prstGeom prst="rect">
            <a:avLst/>
          </a:prstGeom>
        </p:spPr>
        <p:txBody>
          <a:bodyPr/>
          <a:lstStyle>
            <a:lvl1pPr>
              <a:defRPr sz="3200"/>
            </a:lvl1pPr>
          </a:lstStyle>
          <a:p>
            <a:r>
              <a:rPr lang="fi-FI"/>
              <a:t>Muokkaa </a:t>
            </a:r>
            <a:r>
              <a:rPr lang="fi-FI" err="1"/>
              <a:t>ots</a:t>
            </a:r>
            <a:r>
              <a:rPr lang="fi-FI"/>
              <a:t>. </a:t>
            </a:r>
            <a:r>
              <a:rPr lang="fi-FI" err="1"/>
              <a:t>perustyyl</a:t>
            </a:r>
            <a:r>
              <a:rPr lang="fi-FI"/>
              <a:t>. </a:t>
            </a:r>
            <a:r>
              <a:rPr lang="fi-FI" err="1"/>
              <a:t>napsautt</a:t>
            </a:r>
            <a:r>
              <a:rPr lang="fi-FI"/>
              <a:t>.</a:t>
            </a:r>
            <a:endParaRPr lang="en-US"/>
          </a:p>
        </p:txBody>
      </p:sp>
      <p:sp>
        <p:nvSpPr>
          <p:cNvPr id="4" name="Content Placeholder 3"/>
          <p:cNvSpPr>
            <a:spLocks noGrp="1"/>
          </p:cNvSpPr>
          <p:nvPr>
            <p:ph sz="quarter" idx="11"/>
          </p:nvPr>
        </p:nvSpPr>
        <p:spPr>
          <a:xfrm>
            <a:off x="1055688" y="1508786"/>
            <a:ext cx="10080624" cy="4415764"/>
          </a:xfrm>
          <a:prstGeom prst="rect">
            <a:avLst/>
          </a:prstGeom>
        </p:spPr>
        <p:txBody>
          <a:bodyPr/>
          <a:lstStyle/>
          <a:p>
            <a:pPr lvl="0"/>
            <a:r>
              <a:rPr lang="fi-FI"/>
              <a:t>Muokkaa tekstin perustyylejä napsauttamalla</a:t>
            </a:r>
          </a:p>
          <a:p>
            <a:pPr lvl="1"/>
            <a:r>
              <a:rPr lang="fi-FI"/>
              <a:t>toinen taso</a:t>
            </a:r>
          </a:p>
          <a:p>
            <a:pPr lvl="2"/>
            <a:r>
              <a:rPr lang="fi-FI"/>
              <a:t>kolmas taso</a:t>
            </a:r>
          </a:p>
          <a:p>
            <a:pPr lvl="3"/>
            <a:r>
              <a:rPr lang="fi-FI"/>
              <a:t>neljäs taso</a:t>
            </a:r>
          </a:p>
        </p:txBody>
      </p:sp>
      <p:pic>
        <p:nvPicPr>
          <p:cNvPr id="5" name="Picture 4">
            <a:extLst>
              <a:ext uri="{FF2B5EF4-FFF2-40B4-BE49-F238E27FC236}">
                <a16:creationId xmlns:a16="http://schemas.microsoft.com/office/drawing/2014/main" id="{367CFA92-6B46-5C4F-9253-7F92C92B0F8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73908" y="6489700"/>
            <a:ext cx="962517" cy="181154"/>
          </a:xfrm>
          <a:prstGeom prst="rect">
            <a:avLst/>
          </a:prstGeom>
        </p:spPr>
      </p:pic>
    </p:spTree>
    <p:extLst>
      <p:ext uri="{BB962C8B-B14F-4D97-AF65-F5344CB8AC3E}">
        <p14:creationId xmlns:p14="http://schemas.microsoft.com/office/powerpoint/2010/main" val="3862653491"/>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preserve="1" userDrawn="1">
  <p:cSld name="tekstisivu VP">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55689" y="549275"/>
            <a:ext cx="10080624" cy="1152128"/>
          </a:xfrm>
          <a:prstGeom prst="rect">
            <a:avLst/>
          </a:prstGeom>
        </p:spPr>
        <p:txBody>
          <a:bodyPr/>
          <a:lstStyle>
            <a:lvl1pPr algn="l">
              <a:defRPr sz="3200"/>
            </a:lvl1pPr>
          </a:lstStyle>
          <a:p>
            <a:r>
              <a:rPr lang="fi-FI"/>
              <a:t>Tekstikalvo + VP</a:t>
            </a:r>
            <a:endParaRPr lang="en-US"/>
          </a:p>
        </p:txBody>
      </p:sp>
      <p:sp>
        <p:nvSpPr>
          <p:cNvPr id="7" name="Text Placeholder 11"/>
          <p:cNvSpPr>
            <a:spLocks noGrp="1"/>
          </p:cNvSpPr>
          <p:nvPr>
            <p:ph type="body" sz="quarter" idx="19"/>
          </p:nvPr>
        </p:nvSpPr>
        <p:spPr>
          <a:xfrm>
            <a:off x="1055689" y="1700808"/>
            <a:ext cx="10080624" cy="4320480"/>
          </a:xfrm>
          <a:prstGeom prst="rect">
            <a:avLst/>
          </a:prstGeom>
        </p:spPr>
        <p:txBody>
          <a:bodyPr/>
          <a:lstStyle>
            <a:lvl1pPr marL="239178" marR="0" indent="-239178" algn="l" defTabSz="609585" rtl="0" eaLnBrk="1" fontAlgn="auto" latinLnBrk="0" hangingPunct="1">
              <a:lnSpc>
                <a:spcPct val="90000"/>
              </a:lnSpc>
              <a:spcBef>
                <a:spcPct val="20000"/>
              </a:spcBef>
              <a:spcAft>
                <a:spcPts val="0"/>
              </a:spcAft>
              <a:buClrTx/>
              <a:buSzTx/>
              <a:buFont typeface="Lucida Grande"/>
              <a:buChar char="-"/>
              <a:tabLst/>
              <a:defRPr sz="2133">
                <a:solidFill>
                  <a:schemeClr val="tx1"/>
                </a:solidFill>
                <a:latin typeface="Georgia"/>
                <a:cs typeface="Georgia"/>
              </a:defRPr>
            </a:lvl1pPr>
            <a:lvl2pPr marL="474121" indent="-234945" algn="l">
              <a:lnSpc>
                <a:spcPct val="90000"/>
              </a:lnSpc>
              <a:spcBef>
                <a:spcPts val="800"/>
              </a:spcBef>
              <a:buFont typeface="Georgia" panose="02040502050405020303" pitchFamily="18" charset="0"/>
              <a:buChar char="–"/>
              <a:defRPr sz="1867">
                <a:solidFill>
                  <a:schemeClr val="tx1"/>
                </a:solidFill>
                <a:latin typeface="Georgia"/>
                <a:cs typeface="Georgia"/>
              </a:defRPr>
            </a:lvl2pPr>
            <a:lvl3pPr marL="713300" indent="-234945" algn="l" defTabSz="715415">
              <a:lnSpc>
                <a:spcPct val="90000"/>
              </a:lnSpc>
              <a:spcBef>
                <a:spcPts val="800"/>
              </a:spcBef>
              <a:buFont typeface="Georgia" panose="02040502050405020303" pitchFamily="18" charset="0"/>
              <a:buChar char="–"/>
              <a:defRPr sz="1600">
                <a:solidFill>
                  <a:schemeClr val="tx1"/>
                </a:solidFill>
                <a:latin typeface="Georgia"/>
                <a:cs typeface="Georgia"/>
              </a:defRPr>
            </a:lvl3pPr>
            <a:lvl4pPr marL="958827" indent="-234945" algn="l">
              <a:lnSpc>
                <a:spcPct val="90000"/>
              </a:lnSpc>
              <a:buFont typeface="Georgia" panose="02040502050405020303" pitchFamily="18" charset="0"/>
              <a:buChar char="–"/>
              <a:defRPr sz="1600">
                <a:solidFill>
                  <a:schemeClr val="tx1"/>
                </a:solidFill>
                <a:latin typeface="Georgia"/>
                <a:cs typeface="Georgia"/>
              </a:defRPr>
            </a:lvl4pPr>
            <a:lvl5pPr marL="143996" indent="-380990" algn="l">
              <a:buFont typeface="Arial"/>
              <a:buChar char="•"/>
              <a:defRPr sz="1867">
                <a:solidFill>
                  <a:schemeClr val="tx1"/>
                </a:solidFill>
                <a:latin typeface="Georgia"/>
                <a:cs typeface="Georgia"/>
              </a:defRPr>
            </a:lvl5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6" name="Picture 5">
            <a:extLst>
              <a:ext uri="{FF2B5EF4-FFF2-40B4-BE49-F238E27FC236}">
                <a16:creationId xmlns:a16="http://schemas.microsoft.com/office/drawing/2014/main" id="{8EFBC4A8-05F8-5843-9AE4-11FC19955AB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73908" y="6489700"/>
            <a:ext cx="962517" cy="181154"/>
          </a:xfrm>
          <a:prstGeom prst="rect">
            <a:avLst/>
          </a:prstGeom>
        </p:spPr>
      </p:pic>
    </p:spTree>
    <p:extLst>
      <p:ext uri="{BB962C8B-B14F-4D97-AF65-F5344CB8AC3E}">
        <p14:creationId xmlns:p14="http://schemas.microsoft.com/office/powerpoint/2010/main" val="210473287"/>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preserve="1" userDrawn="1">
  <p:cSld name="tekstisivu TP">
    <p:bg>
      <p:bgPr>
        <a:solidFill>
          <a:schemeClr val="tx1"/>
        </a:soli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1055689" y="549275"/>
            <a:ext cx="10080624" cy="1152128"/>
          </a:xfrm>
          <a:prstGeom prst="rect">
            <a:avLst/>
          </a:prstGeom>
        </p:spPr>
        <p:txBody>
          <a:bodyPr/>
          <a:lstStyle>
            <a:lvl1pPr algn="l">
              <a:defRPr sz="3200">
                <a:solidFill>
                  <a:schemeClr val="bg1"/>
                </a:solidFill>
              </a:defRPr>
            </a:lvl1pPr>
          </a:lstStyle>
          <a:p>
            <a:r>
              <a:rPr lang="fi-FI"/>
              <a:t>Tekstikalvo + TP</a:t>
            </a:r>
            <a:endParaRPr lang="en-US"/>
          </a:p>
        </p:txBody>
      </p:sp>
      <p:sp>
        <p:nvSpPr>
          <p:cNvPr id="8" name="Text Placeholder 11"/>
          <p:cNvSpPr>
            <a:spLocks noGrp="1"/>
          </p:cNvSpPr>
          <p:nvPr>
            <p:ph type="body" sz="quarter" idx="20"/>
          </p:nvPr>
        </p:nvSpPr>
        <p:spPr>
          <a:xfrm>
            <a:off x="1055689" y="1700808"/>
            <a:ext cx="10080624" cy="4320480"/>
          </a:xfrm>
          <a:prstGeom prst="rect">
            <a:avLst/>
          </a:prstGeom>
        </p:spPr>
        <p:txBody>
          <a:bodyPr/>
          <a:lstStyle>
            <a:lvl1pPr marL="239178" marR="0" indent="-239178" algn="l" defTabSz="609585" rtl="0" eaLnBrk="1" fontAlgn="auto" latinLnBrk="0" hangingPunct="1">
              <a:lnSpc>
                <a:spcPct val="90000"/>
              </a:lnSpc>
              <a:spcBef>
                <a:spcPct val="20000"/>
              </a:spcBef>
              <a:spcAft>
                <a:spcPts val="0"/>
              </a:spcAft>
              <a:buClrTx/>
              <a:buSzTx/>
              <a:buFont typeface="Lucida Grande"/>
              <a:buChar char="-"/>
              <a:tabLst/>
              <a:defRPr sz="2133">
                <a:solidFill>
                  <a:schemeClr val="bg1"/>
                </a:solidFill>
                <a:latin typeface="Georgia"/>
                <a:cs typeface="Georgia"/>
              </a:defRPr>
            </a:lvl1pPr>
            <a:lvl2pPr marL="476239" indent="-237061" algn="l">
              <a:lnSpc>
                <a:spcPct val="90000"/>
              </a:lnSpc>
              <a:spcBef>
                <a:spcPts val="800"/>
              </a:spcBef>
              <a:buFont typeface="Georgia" panose="02040502050405020303" pitchFamily="18" charset="0"/>
              <a:buChar char="–"/>
              <a:defRPr sz="1867">
                <a:solidFill>
                  <a:schemeClr val="bg1"/>
                </a:solidFill>
                <a:latin typeface="Georgia"/>
                <a:cs typeface="Georgia"/>
              </a:defRPr>
            </a:lvl2pPr>
            <a:lvl3pPr marL="717533" indent="-228594" algn="l">
              <a:lnSpc>
                <a:spcPct val="90000"/>
              </a:lnSpc>
              <a:spcBef>
                <a:spcPts val="800"/>
              </a:spcBef>
              <a:buFont typeface="Georgia" panose="02040502050405020303" pitchFamily="18" charset="0"/>
              <a:buChar char="–"/>
              <a:defRPr sz="1600">
                <a:solidFill>
                  <a:schemeClr val="bg1"/>
                </a:solidFill>
                <a:latin typeface="Georgia"/>
                <a:cs typeface="Georgia"/>
              </a:defRPr>
            </a:lvl3pPr>
            <a:lvl4pPr marL="958827" indent="-228594" algn="l">
              <a:lnSpc>
                <a:spcPct val="90000"/>
              </a:lnSpc>
              <a:buFont typeface="Georgia" panose="02040502050405020303" pitchFamily="18" charset="0"/>
              <a:buChar char="–"/>
              <a:defRPr sz="1600">
                <a:solidFill>
                  <a:schemeClr val="bg1"/>
                </a:solidFill>
                <a:latin typeface="Georgia"/>
                <a:cs typeface="Georgia"/>
              </a:defRPr>
            </a:lvl4pPr>
            <a:lvl5pPr marL="143996" indent="-380990" algn="l">
              <a:buFont typeface="Arial"/>
              <a:buChar char="•"/>
              <a:defRPr sz="1867">
                <a:solidFill>
                  <a:schemeClr val="tx1"/>
                </a:solidFill>
                <a:latin typeface="Georgia"/>
                <a:cs typeface="Georgia"/>
              </a:defRPr>
            </a:lvl5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9" name="Picture 8">
            <a:extLst>
              <a:ext uri="{FF2B5EF4-FFF2-40B4-BE49-F238E27FC236}">
                <a16:creationId xmlns:a16="http://schemas.microsoft.com/office/drawing/2014/main" id="{884FCB64-D060-9148-BFDB-5C606D863F6A}"/>
              </a:ext>
            </a:extLst>
          </p:cNvPr>
          <p:cNvPicPr>
            <a:picLocks noChangeAspect="1"/>
          </p:cNvPicPr>
          <p:nvPr userDrawn="1"/>
        </p:nvPicPr>
        <p:blipFill>
          <a:blip r:embed="rId2"/>
          <a:stretch>
            <a:fillRect/>
          </a:stretch>
        </p:blipFill>
        <p:spPr>
          <a:xfrm>
            <a:off x="11073600" y="6490800"/>
            <a:ext cx="961200" cy="181192"/>
          </a:xfrm>
          <a:prstGeom prst="rect">
            <a:avLst/>
          </a:prstGeom>
        </p:spPr>
      </p:pic>
    </p:spTree>
    <p:extLst>
      <p:ext uri="{BB962C8B-B14F-4D97-AF65-F5344CB8AC3E}">
        <p14:creationId xmlns:p14="http://schemas.microsoft.com/office/powerpoint/2010/main" val="1899876095"/>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preserve="1" userDrawn="1">
  <p:cSld name="fifti-fifti (musta lukittu)">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7FBD2C0-8EAE-6F49-80B2-BFD76295107D}"/>
              </a:ext>
            </a:extLst>
          </p:cNvPr>
          <p:cNvSpPr/>
          <p:nvPr userDrawn="1"/>
        </p:nvSpPr>
        <p:spPr>
          <a:xfrm>
            <a:off x="0" y="0"/>
            <a:ext cx="6096000" cy="685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8" name="Tekstin paikkamerkki 6"/>
          <p:cNvSpPr>
            <a:spLocks noGrp="1"/>
          </p:cNvSpPr>
          <p:nvPr>
            <p:ph type="body" sz="quarter" idx="11" hasCustomPrompt="1"/>
          </p:nvPr>
        </p:nvSpPr>
        <p:spPr>
          <a:xfrm>
            <a:off x="515938" y="548680"/>
            <a:ext cx="4859337" cy="1440458"/>
          </a:xfrm>
          <a:prstGeom prst="rect">
            <a:avLst/>
          </a:prstGeom>
        </p:spPr>
        <p:txBody>
          <a:bodyPr/>
          <a:lstStyle>
            <a:lvl1pPr marL="0" indent="0" algn="l">
              <a:lnSpc>
                <a:spcPct val="100000"/>
              </a:lnSpc>
              <a:spcBef>
                <a:spcPts val="0"/>
              </a:spcBef>
              <a:buFont typeface="Arial"/>
              <a:buNone/>
              <a:defRPr sz="2800" b="1">
                <a:solidFill>
                  <a:schemeClr val="bg1"/>
                </a:solidFill>
                <a:latin typeface="Arial Black"/>
                <a:cs typeface="Arial Black"/>
              </a:defRPr>
            </a:lvl1pPr>
            <a:lvl2pPr marL="380990" indent="-380990">
              <a:buFont typeface="Arial" panose="020B0604020202020204" pitchFamily="34" charset="0"/>
              <a:buChar char="•"/>
              <a:defRPr/>
            </a:lvl2pPr>
            <a:lvl3pPr marL="0" indent="0" algn="l">
              <a:spcBef>
                <a:spcPts val="0"/>
              </a:spcBef>
              <a:buFont typeface="Arial"/>
              <a:buNone/>
              <a:defRPr sz="2133"/>
            </a:lvl3pPr>
            <a:lvl4pPr marL="0" indent="0" algn="l">
              <a:spcBef>
                <a:spcPts val="0"/>
              </a:spcBef>
              <a:buFont typeface="Arial"/>
              <a:buNone/>
              <a:defRPr sz="2133"/>
            </a:lvl4pPr>
            <a:lvl5pPr marL="0" indent="0" algn="l">
              <a:spcBef>
                <a:spcPts val="0"/>
              </a:spcBef>
              <a:buFont typeface="Arial"/>
              <a:buNone/>
              <a:defRPr sz="2133"/>
            </a:lvl5pPr>
          </a:lstStyle>
          <a:p>
            <a:pPr lvl="0"/>
            <a:r>
              <a:rPr lang="fi-FI" err="1"/>
              <a:t>Fifti</a:t>
            </a:r>
            <a:r>
              <a:rPr lang="fi-FI"/>
              <a:t> otsikko mustalla taustalla</a:t>
            </a:r>
          </a:p>
        </p:txBody>
      </p:sp>
      <p:sp>
        <p:nvSpPr>
          <p:cNvPr id="6" name="Text Placeholder 11"/>
          <p:cNvSpPr>
            <a:spLocks noGrp="1"/>
          </p:cNvSpPr>
          <p:nvPr>
            <p:ph type="body" sz="quarter" idx="19"/>
          </p:nvPr>
        </p:nvSpPr>
        <p:spPr>
          <a:xfrm>
            <a:off x="515938" y="1989138"/>
            <a:ext cx="4859337" cy="4320182"/>
          </a:xfrm>
          <a:prstGeom prst="rect">
            <a:avLst/>
          </a:prstGeom>
        </p:spPr>
        <p:txBody>
          <a:bodyPr/>
          <a:lstStyle>
            <a:lvl1pPr marL="239178" marR="0" indent="-239178" algn="l" defTabSz="609585" rtl="0" eaLnBrk="1" fontAlgn="auto" latinLnBrk="0" hangingPunct="1">
              <a:lnSpc>
                <a:spcPct val="90000"/>
              </a:lnSpc>
              <a:spcBef>
                <a:spcPct val="20000"/>
              </a:spcBef>
              <a:spcAft>
                <a:spcPts val="0"/>
              </a:spcAft>
              <a:buClrTx/>
              <a:buSzTx/>
              <a:buFont typeface="Lucida Grande"/>
              <a:buChar char="-"/>
              <a:tabLst/>
              <a:defRPr sz="2133">
                <a:solidFill>
                  <a:schemeClr val="bg1"/>
                </a:solidFill>
                <a:latin typeface="Georgia"/>
                <a:cs typeface="Georgia"/>
              </a:defRPr>
            </a:lvl1pPr>
            <a:lvl2pPr marL="476239" indent="-237061" algn="l">
              <a:lnSpc>
                <a:spcPct val="90000"/>
              </a:lnSpc>
              <a:spcBef>
                <a:spcPts val="800"/>
              </a:spcBef>
              <a:buFont typeface="Georgia" panose="02040502050405020303" pitchFamily="18" charset="0"/>
              <a:buChar char="–"/>
              <a:defRPr sz="1867">
                <a:solidFill>
                  <a:schemeClr val="bg1"/>
                </a:solidFill>
                <a:latin typeface="Georgia"/>
                <a:cs typeface="Georgia"/>
              </a:defRPr>
            </a:lvl2pPr>
            <a:lvl3pPr marL="717533" indent="-228594" algn="l">
              <a:lnSpc>
                <a:spcPct val="90000"/>
              </a:lnSpc>
              <a:spcBef>
                <a:spcPts val="800"/>
              </a:spcBef>
              <a:buFont typeface="Georgia" panose="02040502050405020303" pitchFamily="18" charset="0"/>
              <a:buChar char="–"/>
              <a:defRPr sz="1600">
                <a:solidFill>
                  <a:schemeClr val="bg1"/>
                </a:solidFill>
                <a:latin typeface="Georgia"/>
                <a:cs typeface="Georgia"/>
              </a:defRPr>
            </a:lvl3pPr>
            <a:lvl4pPr marL="958827" indent="-228594" algn="l">
              <a:lnSpc>
                <a:spcPct val="90000"/>
              </a:lnSpc>
              <a:buFont typeface="Georgia" panose="02040502050405020303" pitchFamily="18" charset="0"/>
              <a:buChar char="–"/>
              <a:defRPr sz="1600">
                <a:solidFill>
                  <a:schemeClr val="bg1"/>
                </a:solidFill>
                <a:latin typeface="Georgia"/>
                <a:cs typeface="Georgia"/>
              </a:defRPr>
            </a:lvl4pPr>
            <a:lvl5pPr marL="143996" indent="-380990" algn="l">
              <a:buFont typeface="Arial"/>
              <a:buChar char="•"/>
              <a:defRPr sz="1867">
                <a:solidFill>
                  <a:schemeClr val="tx1"/>
                </a:solidFill>
                <a:latin typeface="Georgia"/>
                <a:cs typeface="Georgia"/>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Text Placeholder 8"/>
          <p:cNvSpPr>
            <a:spLocks noGrp="1"/>
          </p:cNvSpPr>
          <p:nvPr>
            <p:ph type="body" sz="quarter" idx="17" hasCustomPrompt="1"/>
          </p:nvPr>
        </p:nvSpPr>
        <p:spPr>
          <a:xfrm>
            <a:off x="6816725" y="548682"/>
            <a:ext cx="4859337" cy="1440456"/>
          </a:xfrm>
          <a:prstGeom prst="rect">
            <a:avLst/>
          </a:prstGeom>
        </p:spPr>
        <p:txBody>
          <a:bodyPr/>
          <a:lstStyle>
            <a:lvl1pPr marL="0" indent="0" algn="l">
              <a:buNone/>
              <a:defRPr sz="2800" b="1">
                <a:solidFill>
                  <a:schemeClr val="tx1"/>
                </a:solidFill>
                <a:latin typeface="Arial Black"/>
                <a:cs typeface="Arial Black"/>
              </a:defRPr>
            </a:lvl1pPr>
          </a:lstStyle>
          <a:p>
            <a:pPr lvl="0"/>
            <a:r>
              <a:rPr lang="fi-FI" err="1"/>
              <a:t>Fifti</a:t>
            </a:r>
            <a:r>
              <a:rPr lang="fi-FI"/>
              <a:t> otsikko vaalealla taustalla</a:t>
            </a:r>
          </a:p>
        </p:txBody>
      </p:sp>
      <p:pic>
        <p:nvPicPr>
          <p:cNvPr id="11" name="Picture 10">
            <a:extLst>
              <a:ext uri="{FF2B5EF4-FFF2-40B4-BE49-F238E27FC236}">
                <a16:creationId xmlns:a16="http://schemas.microsoft.com/office/drawing/2014/main" id="{0DB3CB5C-22E9-4042-92EE-7C27EA358EA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73908" y="6489700"/>
            <a:ext cx="962517" cy="181154"/>
          </a:xfrm>
          <a:prstGeom prst="rect">
            <a:avLst/>
          </a:prstGeom>
        </p:spPr>
      </p:pic>
      <p:sp>
        <p:nvSpPr>
          <p:cNvPr id="14" name="Text Placeholder 11">
            <a:extLst>
              <a:ext uri="{FF2B5EF4-FFF2-40B4-BE49-F238E27FC236}">
                <a16:creationId xmlns:a16="http://schemas.microsoft.com/office/drawing/2014/main" id="{47F9C5A6-7052-CE41-8D32-DE7769D502D4}"/>
              </a:ext>
            </a:extLst>
          </p:cNvPr>
          <p:cNvSpPr>
            <a:spLocks noGrp="1"/>
          </p:cNvSpPr>
          <p:nvPr>
            <p:ph type="body" sz="quarter" idx="20"/>
          </p:nvPr>
        </p:nvSpPr>
        <p:spPr>
          <a:xfrm>
            <a:off x="6816080" y="1989138"/>
            <a:ext cx="4859983" cy="4320182"/>
          </a:xfrm>
          <a:prstGeom prst="rect">
            <a:avLst/>
          </a:prstGeom>
        </p:spPr>
        <p:txBody>
          <a:bodyPr/>
          <a:lstStyle>
            <a:lvl1pPr marL="239178" marR="0" indent="-239178" algn="l" defTabSz="609585" rtl="0" eaLnBrk="1" fontAlgn="auto" latinLnBrk="0" hangingPunct="1">
              <a:lnSpc>
                <a:spcPct val="90000"/>
              </a:lnSpc>
              <a:spcBef>
                <a:spcPct val="20000"/>
              </a:spcBef>
              <a:spcAft>
                <a:spcPts val="0"/>
              </a:spcAft>
              <a:buClrTx/>
              <a:buSzTx/>
              <a:buFont typeface="Lucida Grande"/>
              <a:buChar char="-"/>
              <a:tabLst/>
              <a:defRPr sz="2133">
                <a:solidFill>
                  <a:schemeClr val="tx1"/>
                </a:solidFill>
                <a:latin typeface="Georgia"/>
                <a:cs typeface="Georgia"/>
              </a:defRPr>
            </a:lvl1pPr>
            <a:lvl2pPr marL="476239" indent="-237061" algn="l">
              <a:lnSpc>
                <a:spcPct val="90000"/>
              </a:lnSpc>
              <a:spcBef>
                <a:spcPts val="800"/>
              </a:spcBef>
              <a:buFont typeface="Georgia" panose="02040502050405020303" pitchFamily="18" charset="0"/>
              <a:buChar char="–"/>
              <a:defRPr sz="1867">
                <a:solidFill>
                  <a:schemeClr val="tx1"/>
                </a:solidFill>
                <a:latin typeface="Georgia"/>
                <a:cs typeface="Georgia"/>
              </a:defRPr>
            </a:lvl2pPr>
            <a:lvl3pPr marL="717533" indent="-228594" algn="l">
              <a:lnSpc>
                <a:spcPct val="90000"/>
              </a:lnSpc>
              <a:spcBef>
                <a:spcPts val="800"/>
              </a:spcBef>
              <a:buFont typeface="Georgia" panose="02040502050405020303" pitchFamily="18" charset="0"/>
              <a:buChar char="–"/>
              <a:defRPr sz="1600">
                <a:solidFill>
                  <a:schemeClr val="tx1"/>
                </a:solidFill>
                <a:latin typeface="Georgia"/>
                <a:cs typeface="Georgia"/>
              </a:defRPr>
            </a:lvl3pPr>
            <a:lvl4pPr marL="958827" indent="-228594" algn="l">
              <a:lnSpc>
                <a:spcPct val="90000"/>
              </a:lnSpc>
              <a:buFont typeface="Georgia" panose="02040502050405020303" pitchFamily="18" charset="0"/>
              <a:buChar char="–"/>
              <a:defRPr sz="1600">
                <a:solidFill>
                  <a:schemeClr val="tx1"/>
                </a:solidFill>
                <a:latin typeface="Georgia"/>
                <a:cs typeface="Georgia"/>
              </a:defRPr>
            </a:lvl4pPr>
            <a:lvl5pPr marL="143996" indent="-380990" algn="l">
              <a:buFont typeface="Arial"/>
              <a:buChar char="•"/>
              <a:defRPr sz="1867">
                <a:solidFill>
                  <a:schemeClr val="tx1"/>
                </a:solidFill>
                <a:latin typeface="Georgia"/>
                <a:cs typeface="Georgia"/>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512074126"/>
      </p:ext>
    </p:extLst>
  </p:cSld>
  <p:clrMapOvr>
    <a:masterClrMapping/>
  </p:clrMapOvr>
  <p:extLst>
    <p:ext uri="{DCECCB84-F9BA-43D5-87BE-67443E8EF086}">
      <p15:sldGuideLst xmlns:p15="http://schemas.microsoft.com/office/powerpoint/2012/main">
        <p15:guide id="1" pos="325">
          <p15:clr>
            <a:srgbClr val="FBAE40"/>
          </p15:clr>
        </p15:guide>
        <p15:guide id="2" pos="7355">
          <p15:clr>
            <a:srgbClr val="FBAE40"/>
          </p15:clr>
        </p15:guide>
      </p15:sldGuideLst>
    </p:ext>
  </p:extLst>
</p:sldLayout>
</file>

<file path=ppt/slideLayouts/slideLayout323.xml><?xml version="1.0" encoding="utf-8"?>
<p:sldLayout xmlns:a="http://schemas.openxmlformats.org/drawingml/2006/main" xmlns:r="http://schemas.openxmlformats.org/officeDocument/2006/relationships" xmlns:p="http://schemas.openxmlformats.org/presentationml/2006/main" preserve="1" userDrawn="1">
  <p:cSld name="fifiti-fifti 2 (musta lukittu)">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7A240A0-EC0C-F849-919E-726CBE055A36}"/>
              </a:ext>
            </a:extLst>
          </p:cNvPr>
          <p:cNvSpPr/>
          <p:nvPr userDrawn="1"/>
        </p:nvSpPr>
        <p:spPr>
          <a:xfrm>
            <a:off x="6096000" y="0"/>
            <a:ext cx="6096000" cy="685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8" name="Tekstin paikkamerkki 6"/>
          <p:cNvSpPr>
            <a:spLocks noGrp="1"/>
          </p:cNvSpPr>
          <p:nvPr>
            <p:ph type="body" sz="quarter" idx="11"/>
          </p:nvPr>
        </p:nvSpPr>
        <p:spPr>
          <a:xfrm>
            <a:off x="515938" y="548680"/>
            <a:ext cx="4859337" cy="1248139"/>
          </a:xfrm>
          <a:prstGeom prst="rect">
            <a:avLst/>
          </a:prstGeom>
        </p:spPr>
        <p:txBody>
          <a:bodyPr/>
          <a:lstStyle>
            <a:lvl1pPr marL="0" indent="0" algn="l">
              <a:lnSpc>
                <a:spcPct val="100000"/>
              </a:lnSpc>
              <a:spcBef>
                <a:spcPts val="0"/>
              </a:spcBef>
              <a:buFont typeface="Arial"/>
              <a:buNone/>
              <a:defRPr sz="2800" b="1">
                <a:latin typeface="Arial Black"/>
                <a:cs typeface="Arial Black"/>
              </a:defRPr>
            </a:lvl1pPr>
            <a:lvl2pPr marL="380990" indent="-380990">
              <a:buFont typeface="Arial" panose="020B0604020202020204" pitchFamily="34" charset="0"/>
              <a:buChar char="•"/>
              <a:defRPr/>
            </a:lvl2pPr>
            <a:lvl3pPr marL="0" indent="0" algn="l">
              <a:spcBef>
                <a:spcPts val="0"/>
              </a:spcBef>
              <a:buFont typeface="Arial"/>
              <a:buNone/>
              <a:defRPr sz="2133"/>
            </a:lvl3pPr>
            <a:lvl4pPr marL="0" indent="0" algn="l">
              <a:spcBef>
                <a:spcPts val="0"/>
              </a:spcBef>
              <a:buFont typeface="Arial"/>
              <a:buNone/>
              <a:defRPr sz="2133"/>
            </a:lvl4pPr>
            <a:lvl5pPr marL="0" indent="0" algn="l">
              <a:spcBef>
                <a:spcPts val="0"/>
              </a:spcBef>
              <a:buFont typeface="Arial"/>
              <a:buNone/>
              <a:defRPr sz="2133"/>
            </a:lvl5pPr>
          </a:lstStyle>
          <a:p>
            <a:pPr lvl="0"/>
            <a:r>
              <a:rPr lang="en-US"/>
              <a:t>Click to edit Master text styles</a:t>
            </a:r>
          </a:p>
        </p:txBody>
      </p:sp>
      <p:sp>
        <p:nvSpPr>
          <p:cNvPr id="10" name="Text Placeholder 11"/>
          <p:cNvSpPr>
            <a:spLocks noGrp="1"/>
          </p:cNvSpPr>
          <p:nvPr>
            <p:ph type="body" sz="quarter" idx="19"/>
          </p:nvPr>
        </p:nvSpPr>
        <p:spPr>
          <a:xfrm>
            <a:off x="515938" y="1989138"/>
            <a:ext cx="4859337" cy="4320182"/>
          </a:xfrm>
          <a:prstGeom prst="rect">
            <a:avLst/>
          </a:prstGeom>
        </p:spPr>
        <p:txBody>
          <a:bodyPr/>
          <a:lstStyle>
            <a:lvl1pPr marL="239178" marR="0" indent="-239178" algn="l" defTabSz="609585" rtl="0" eaLnBrk="1" fontAlgn="auto" latinLnBrk="0" hangingPunct="1">
              <a:lnSpc>
                <a:spcPct val="90000"/>
              </a:lnSpc>
              <a:spcBef>
                <a:spcPct val="20000"/>
              </a:spcBef>
              <a:spcAft>
                <a:spcPts val="0"/>
              </a:spcAft>
              <a:buClrTx/>
              <a:buSzTx/>
              <a:buFont typeface="Lucida Grande"/>
              <a:buChar char="-"/>
              <a:tabLst/>
              <a:defRPr sz="2133">
                <a:solidFill>
                  <a:schemeClr val="tx1"/>
                </a:solidFill>
                <a:latin typeface="Georgia"/>
                <a:cs typeface="Georgia"/>
              </a:defRPr>
            </a:lvl1pPr>
            <a:lvl2pPr marL="476239" indent="-237061" algn="l">
              <a:lnSpc>
                <a:spcPct val="90000"/>
              </a:lnSpc>
              <a:spcBef>
                <a:spcPts val="800"/>
              </a:spcBef>
              <a:buFont typeface="Georgia" panose="02040502050405020303" pitchFamily="18" charset="0"/>
              <a:buChar char="–"/>
              <a:defRPr sz="1867">
                <a:solidFill>
                  <a:schemeClr val="tx1"/>
                </a:solidFill>
                <a:latin typeface="Georgia"/>
                <a:cs typeface="Georgia"/>
              </a:defRPr>
            </a:lvl2pPr>
            <a:lvl3pPr marL="717533" indent="-228594" algn="l" defTabSz="715415">
              <a:lnSpc>
                <a:spcPct val="90000"/>
              </a:lnSpc>
              <a:spcBef>
                <a:spcPts val="800"/>
              </a:spcBef>
              <a:buFont typeface="Georgia" panose="02040502050405020303" pitchFamily="18" charset="0"/>
              <a:buChar char="–"/>
              <a:defRPr sz="1600">
                <a:solidFill>
                  <a:schemeClr val="tx1"/>
                </a:solidFill>
                <a:latin typeface="Georgia"/>
                <a:cs typeface="Georgia"/>
              </a:defRPr>
            </a:lvl3pPr>
            <a:lvl4pPr marL="958827" indent="-228594" algn="l">
              <a:lnSpc>
                <a:spcPct val="90000"/>
              </a:lnSpc>
              <a:buFont typeface="Georgia" panose="02040502050405020303" pitchFamily="18" charset="0"/>
              <a:buChar char="–"/>
              <a:defRPr sz="1600">
                <a:solidFill>
                  <a:schemeClr val="tx1"/>
                </a:solidFill>
                <a:latin typeface="Georgia"/>
                <a:cs typeface="Georgia"/>
              </a:defRPr>
            </a:lvl4pPr>
            <a:lvl5pPr marL="143996" indent="-380990" algn="l">
              <a:buFont typeface="Arial"/>
              <a:buChar char="•"/>
              <a:defRPr sz="1867">
                <a:solidFill>
                  <a:schemeClr val="tx1"/>
                </a:solidFill>
                <a:latin typeface="Georgia"/>
                <a:cs typeface="Georgia"/>
              </a:defRPr>
            </a:lvl5pPr>
          </a:lstStyle>
          <a:p>
            <a:pPr lvl="0"/>
            <a:r>
              <a:rPr lang="en-US"/>
              <a:t>Click to edit Master text styles</a:t>
            </a:r>
          </a:p>
          <a:p>
            <a:pPr lvl="1"/>
            <a:r>
              <a:rPr lang="en-US"/>
              <a:t>Second level</a:t>
            </a:r>
          </a:p>
          <a:p>
            <a:pPr lvl="2"/>
            <a:r>
              <a:rPr lang="en-US"/>
              <a:t>Third level</a:t>
            </a:r>
          </a:p>
          <a:p>
            <a:pPr lvl="3"/>
            <a:r>
              <a:rPr lang="en-US"/>
              <a:t>Fourth level</a:t>
            </a:r>
          </a:p>
        </p:txBody>
      </p:sp>
      <p:pic>
        <p:nvPicPr>
          <p:cNvPr id="11" name="Picture 10">
            <a:extLst>
              <a:ext uri="{FF2B5EF4-FFF2-40B4-BE49-F238E27FC236}">
                <a16:creationId xmlns:a16="http://schemas.microsoft.com/office/drawing/2014/main" id="{5FCF7963-2318-CC45-A900-02136CBD6A61}"/>
              </a:ext>
            </a:extLst>
          </p:cNvPr>
          <p:cNvPicPr>
            <a:picLocks noChangeAspect="1"/>
          </p:cNvPicPr>
          <p:nvPr userDrawn="1"/>
        </p:nvPicPr>
        <p:blipFill>
          <a:blip r:embed="rId2"/>
          <a:stretch>
            <a:fillRect/>
          </a:stretch>
        </p:blipFill>
        <p:spPr>
          <a:xfrm>
            <a:off x="11073600" y="6490800"/>
            <a:ext cx="961200" cy="181192"/>
          </a:xfrm>
          <a:prstGeom prst="rect">
            <a:avLst/>
          </a:prstGeom>
        </p:spPr>
      </p:pic>
      <p:sp>
        <p:nvSpPr>
          <p:cNvPr id="12" name="Tekstin paikkamerkki 6">
            <a:extLst>
              <a:ext uri="{FF2B5EF4-FFF2-40B4-BE49-F238E27FC236}">
                <a16:creationId xmlns:a16="http://schemas.microsoft.com/office/drawing/2014/main" id="{1961626C-30E4-2049-AE46-DD755FE5AE68}"/>
              </a:ext>
            </a:extLst>
          </p:cNvPr>
          <p:cNvSpPr>
            <a:spLocks noGrp="1"/>
          </p:cNvSpPr>
          <p:nvPr>
            <p:ph type="body" sz="quarter" idx="20"/>
          </p:nvPr>
        </p:nvSpPr>
        <p:spPr>
          <a:xfrm>
            <a:off x="6816080" y="548680"/>
            <a:ext cx="4859983" cy="1248139"/>
          </a:xfrm>
          <a:prstGeom prst="rect">
            <a:avLst/>
          </a:prstGeom>
        </p:spPr>
        <p:txBody>
          <a:bodyPr/>
          <a:lstStyle>
            <a:lvl1pPr marL="0" indent="0" algn="l">
              <a:lnSpc>
                <a:spcPct val="100000"/>
              </a:lnSpc>
              <a:spcBef>
                <a:spcPts val="0"/>
              </a:spcBef>
              <a:buFont typeface="Arial"/>
              <a:buNone/>
              <a:defRPr sz="2800" b="1">
                <a:solidFill>
                  <a:schemeClr val="bg1"/>
                </a:solidFill>
                <a:latin typeface="Arial Black"/>
                <a:cs typeface="Arial Black"/>
              </a:defRPr>
            </a:lvl1pPr>
            <a:lvl2pPr marL="380990" indent="-380990">
              <a:buFont typeface="Arial" panose="020B0604020202020204" pitchFamily="34" charset="0"/>
              <a:buChar char="•"/>
              <a:defRPr/>
            </a:lvl2pPr>
            <a:lvl3pPr marL="0" indent="0" algn="l">
              <a:spcBef>
                <a:spcPts val="0"/>
              </a:spcBef>
              <a:buFont typeface="Arial"/>
              <a:buNone/>
              <a:defRPr sz="2133"/>
            </a:lvl3pPr>
            <a:lvl4pPr marL="0" indent="0" algn="l">
              <a:spcBef>
                <a:spcPts val="0"/>
              </a:spcBef>
              <a:buFont typeface="Arial"/>
              <a:buNone/>
              <a:defRPr sz="2133"/>
            </a:lvl4pPr>
            <a:lvl5pPr marL="0" indent="0" algn="l">
              <a:spcBef>
                <a:spcPts val="0"/>
              </a:spcBef>
              <a:buFont typeface="Arial"/>
              <a:buNone/>
              <a:defRPr sz="2133"/>
            </a:lvl5pPr>
          </a:lstStyle>
          <a:p>
            <a:pPr lvl="0"/>
            <a:r>
              <a:rPr lang="en-US"/>
              <a:t>Click to edit Master text styles</a:t>
            </a:r>
          </a:p>
        </p:txBody>
      </p:sp>
      <p:sp>
        <p:nvSpPr>
          <p:cNvPr id="13" name="Text Placeholder 11">
            <a:extLst>
              <a:ext uri="{FF2B5EF4-FFF2-40B4-BE49-F238E27FC236}">
                <a16:creationId xmlns:a16="http://schemas.microsoft.com/office/drawing/2014/main" id="{6C0B2B0D-7643-4340-BA07-93F51A1FD740}"/>
              </a:ext>
            </a:extLst>
          </p:cNvPr>
          <p:cNvSpPr>
            <a:spLocks noGrp="1"/>
          </p:cNvSpPr>
          <p:nvPr>
            <p:ph type="body" sz="quarter" idx="21"/>
          </p:nvPr>
        </p:nvSpPr>
        <p:spPr>
          <a:xfrm>
            <a:off x="6816080" y="1989138"/>
            <a:ext cx="4859983" cy="4320182"/>
          </a:xfrm>
          <a:prstGeom prst="rect">
            <a:avLst/>
          </a:prstGeom>
        </p:spPr>
        <p:txBody>
          <a:bodyPr/>
          <a:lstStyle>
            <a:lvl1pPr marL="239178" marR="0" indent="-239178" algn="l" defTabSz="609585" rtl="0" eaLnBrk="1" fontAlgn="auto" latinLnBrk="0" hangingPunct="1">
              <a:lnSpc>
                <a:spcPct val="90000"/>
              </a:lnSpc>
              <a:spcBef>
                <a:spcPct val="20000"/>
              </a:spcBef>
              <a:spcAft>
                <a:spcPts val="0"/>
              </a:spcAft>
              <a:buClrTx/>
              <a:buSzTx/>
              <a:buFont typeface="Lucida Grande"/>
              <a:buChar char="-"/>
              <a:tabLst/>
              <a:defRPr sz="2133">
                <a:solidFill>
                  <a:schemeClr val="bg1"/>
                </a:solidFill>
                <a:latin typeface="Georgia"/>
                <a:cs typeface="Georgia"/>
              </a:defRPr>
            </a:lvl1pPr>
            <a:lvl2pPr marL="476239" indent="-237061" algn="l">
              <a:lnSpc>
                <a:spcPct val="90000"/>
              </a:lnSpc>
              <a:spcBef>
                <a:spcPts val="800"/>
              </a:spcBef>
              <a:buFont typeface="Georgia" panose="02040502050405020303" pitchFamily="18" charset="0"/>
              <a:buChar char="–"/>
              <a:defRPr sz="1867">
                <a:solidFill>
                  <a:schemeClr val="bg1"/>
                </a:solidFill>
                <a:latin typeface="Georgia"/>
                <a:cs typeface="Georgia"/>
              </a:defRPr>
            </a:lvl2pPr>
            <a:lvl3pPr marL="717533" indent="-228594" algn="l" defTabSz="715415">
              <a:lnSpc>
                <a:spcPct val="90000"/>
              </a:lnSpc>
              <a:spcBef>
                <a:spcPts val="800"/>
              </a:spcBef>
              <a:buFont typeface="Georgia" panose="02040502050405020303" pitchFamily="18" charset="0"/>
              <a:buChar char="–"/>
              <a:defRPr sz="1600">
                <a:solidFill>
                  <a:schemeClr val="bg1"/>
                </a:solidFill>
                <a:latin typeface="Georgia"/>
                <a:cs typeface="Georgia"/>
              </a:defRPr>
            </a:lvl3pPr>
            <a:lvl4pPr marL="958827" indent="-228594" algn="l">
              <a:lnSpc>
                <a:spcPct val="90000"/>
              </a:lnSpc>
              <a:buFont typeface="Georgia" panose="02040502050405020303" pitchFamily="18" charset="0"/>
              <a:buChar char="–"/>
              <a:defRPr sz="1600">
                <a:solidFill>
                  <a:schemeClr val="bg1"/>
                </a:solidFill>
                <a:latin typeface="Georgia"/>
                <a:cs typeface="Georgia"/>
              </a:defRPr>
            </a:lvl4pPr>
            <a:lvl5pPr marL="143996" indent="-380990" algn="l">
              <a:buFont typeface="Arial"/>
              <a:buChar char="•"/>
              <a:defRPr sz="1867">
                <a:solidFill>
                  <a:schemeClr val="tx1"/>
                </a:solidFill>
                <a:latin typeface="Georgia"/>
                <a:cs typeface="Georgia"/>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952685452"/>
      </p:ext>
    </p:extLst>
  </p:cSld>
  <p:clrMapOvr>
    <a:masterClrMapping/>
  </p:clrMapOvr>
  <p:extLst>
    <p:ext uri="{DCECCB84-F9BA-43D5-87BE-67443E8EF086}">
      <p15:sldGuideLst xmlns:p15="http://schemas.microsoft.com/office/powerpoint/2012/main">
        <p15:guide id="1" pos="325">
          <p15:clr>
            <a:srgbClr val="FBAE40"/>
          </p15:clr>
        </p15:guide>
        <p15:guide id="2" pos="7355">
          <p15:clr>
            <a:srgbClr val="FBAE40"/>
          </p15:clr>
        </p15:guide>
      </p15:sldGuideLst>
    </p:ext>
  </p:extLst>
</p:sldLayout>
</file>

<file path=ppt/slideLayouts/slideLayout324.xml><?xml version="1.0" encoding="utf-8"?>
<p:sldLayout xmlns:a="http://schemas.openxmlformats.org/drawingml/2006/main" xmlns:r="http://schemas.openxmlformats.org/officeDocument/2006/relationships" xmlns:p="http://schemas.openxmlformats.org/presentationml/2006/main" preserve="1" userDrawn="1">
  <p:cSld name="luettelo VP">
    <p:spTree>
      <p:nvGrpSpPr>
        <p:cNvPr id="1" name=""/>
        <p:cNvGrpSpPr/>
        <p:nvPr/>
      </p:nvGrpSpPr>
      <p:grpSpPr>
        <a:xfrm>
          <a:off x="0" y="0"/>
          <a:ext cx="0" cy="0"/>
          <a:chOff x="0" y="0"/>
          <a:chExt cx="0" cy="0"/>
        </a:xfrm>
      </p:grpSpPr>
      <p:sp>
        <p:nvSpPr>
          <p:cNvPr id="2" name="Title 1"/>
          <p:cNvSpPr>
            <a:spLocks noGrp="1"/>
          </p:cNvSpPr>
          <p:nvPr>
            <p:ph type="title"/>
          </p:nvPr>
        </p:nvSpPr>
        <p:spPr>
          <a:xfrm>
            <a:off x="1055688" y="548681"/>
            <a:ext cx="10080625" cy="1078364"/>
          </a:xfrm>
          <a:prstGeom prst="rect">
            <a:avLst/>
          </a:prstGeom>
        </p:spPr>
        <p:txBody>
          <a:bodyPr anchor="t"/>
          <a:lstStyle>
            <a:lvl1pPr algn="l">
              <a:defRPr sz="3200"/>
            </a:lvl1pPr>
          </a:lstStyle>
          <a:p>
            <a:r>
              <a:rPr lang="en-US"/>
              <a:t>Click to edit Master title style</a:t>
            </a:r>
          </a:p>
        </p:txBody>
      </p:sp>
      <p:sp>
        <p:nvSpPr>
          <p:cNvPr id="34" name="Text Placeholder 33"/>
          <p:cNvSpPr>
            <a:spLocks noGrp="1"/>
          </p:cNvSpPr>
          <p:nvPr userDrawn="1">
            <p:ph type="body" sz="quarter" idx="13"/>
          </p:nvPr>
        </p:nvSpPr>
        <p:spPr>
          <a:xfrm>
            <a:off x="1775805" y="1605095"/>
            <a:ext cx="9360508" cy="768085"/>
          </a:xfrm>
          <a:prstGeom prst="rect">
            <a:avLst/>
          </a:prstGeom>
        </p:spPr>
        <p:txBody>
          <a:bodyPr anchor="ctr"/>
          <a:lstStyle>
            <a:lvl1pPr marL="0" indent="0" algn="l">
              <a:buNone/>
              <a:defRPr sz="2133" b="0" i="0">
                <a:latin typeface="Georgia"/>
                <a:cs typeface="Georgia"/>
              </a:defRPr>
            </a:lvl1pPr>
            <a:lvl2pPr algn="l">
              <a:defRPr sz="1867" b="1" i="0">
                <a:latin typeface="Arial"/>
                <a:cs typeface="Arial"/>
              </a:defRPr>
            </a:lvl2pPr>
            <a:lvl3pPr algn="l">
              <a:defRPr sz="1867" b="1" i="0">
                <a:latin typeface="Arial"/>
                <a:cs typeface="Arial"/>
              </a:defRPr>
            </a:lvl3pPr>
            <a:lvl4pPr algn="l">
              <a:defRPr sz="1867" b="1" i="0">
                <a:latin typeface="Arial"/>
                <a:cs typeface="Arial"/>
              </a:defRPr>
            </a:lvl4pPr>
            <a:lvl5pPr algn="l">
              <a:defRPr sz="1867" b="1" i="0">
                <a:latin typeface="Arial"/>
                <a:cs typeface="Arial"/>
              </a:defRPr>
            </a:lvl5pPr>
          </a:lstStyle>
          <a:p>
            <a:pPr lvl="0"/>
            <a:r>
              <a:rPr lang="en-US"/>
              <a:t>Click to edit Master text styles</a:t>
            </a:r>
          </a:p>
        </p:txBody>
      </p:sp>
      <p:sp>
        <p:nvSpPr>
          <p:cNvPr id="35" name="Text Placeholder 33"/>
          <p:cNvSpPr>
            <a:spLocks noGrp="1"/>
          </p:cNvSpPr>
          <p:nvPr userDrawn="1">
            <p:ph type="body" sz="quarter" idx="14"/>
          </p:nvPr>
        </p:nvSpPr>
        <p:spPr>
          <a:xfrm>
            <a:off x="1774826" y="2506683"/>
            <a:ext cx="9361488" cy="766399"/>
          </a:xfrm>
          <a:prstGeom prst="rect">
            <a:avLst/>
          </a:prstGeom>
        </p:spPr>
        <p:txBody>
          <a:bodyPr anchor="ctr"/>
          <a:lstStyle>
            <a:lvl1pPr marL="0" indent="0" algn="l">
              <a:buNone/>
              <a:defRPr lang="fi-FI" sz="2133" b="0" i="0" kern="1200" dirty="0" err="1">
                <a:solidFill>
                  <a:schemeClr val="tx1"/>
                </a:solidFill>
                <a:latin typeface="Georgia"/>
                <a:ea typeface="+mn-ea"/>
                <a:cs typeface="Georgia"/>
              </a:defRPr>
            </a:lvl1pPr>
            <a:lvl2pPr algn="l">
              <a:defRPr sz="1867" b="1" i="0">
                <a:latin typeface="Arial"/>
                <a:cs typeface="Arial"/>
              </a:defRPr>
            </a:lvl2pPr>
            <a:lvl3pPr algn="l">
              <a:defRPr sz="1867" b="1" i="0">
                <a:latin typeface="Arial"/>
                <a:cs typeface="Arial"/>
              </a:defRPr>
            </a:lvl3pPr>
            <a:lvl4pPr algn="l">
              <a:defRPr sz="1867" b="1" i="0">
                <a:latin typeface="Arial"/>
                <a:cs typeface="Arial"/>
              </a:defRPr>
            </a:lvl4pPr>
            <a:lvl5pPr algn="l">
              <a:defRPr sz="1867" b="1" i="0">
                <a:latin typeface="Arial"/>
                <a:cs typeface="Arial"/>
              </a:defRPr>
            </a:lvl5pPr>
          </a:lstStyle>
          <a:p>
            <a:pPr lvl="0"/>
            <a:r>
              <a:rPr lang="en-US"/>
              <a:t>Click to edit Master text styles</a:t>
            </a:r>
          </a:p>
        </p:txBody>
      </p:sp>
      <p:sp>
        <p:nvSpPr>
          <p:cNvPr id="36" name="Text Placeholder 33"/>
          <p:cNvSpPr>
            <a:spLocks noGrp="1"/>
          </p:cNvSpPr>
          <p:nvPr userDrawn="1">
            <p:ph type="body" sz="quarter" idx="15"/>
          </p:nvPr>
        </p:nvSpPr>
        <p:spPr>
          <a:xfrm>
            <a:off x="1775805" y="3406585"/>
            <a:ext cx="9360508" cy="766399"/>
          </a:xfrm>
          <a:prstGeom prst="rect">
            <a:avLst/>
          </a:prstGeom>
        </p:spPr>
        <p:txBody>
          <a:bodyPr anchor="ctr"/>
          <a:lstStyle>
            <a:lvl1pPr marL="0" indent="0" algn="l">
              <a:buNone/>
              <a:defRPr lang="fi-FI" sz="2133" b="0" i="0" kern="1200" dirty="0" err="1">
                <a:solidFill>
                  <a:schemeClr val="tx1"/>
                </a:solidFill>
                <a:latin typeface="Georgia"/>
                <a:ea typeface="+mn-ea"/>
                <a:cs typeface="Georgia"/>
              </a:defRPr>
            </a:lvl1pPr>
            <a:lvl2pPr algn="l">
              <a:defRPr sz="1867" b="1" i="0">
                <a:latin typeface="Arial"/>
                <a:cs typeface="Arial"/>
              </a:defRPr>
            </a:lvl2pPr>
            <a:lvl3pPr algn="l">
              <a:defRPr sz="1867" b="1" i="0">
                <a:latin typeface="Arial"/>
                <a:cs typeface="Arial"/>
              </a:defRPr>
            </a:lvl3pPr>
            <a:lvl4pPr algn="l">
              <a:defRPr sz="1867" b="1" i="0">
                <a:latin typeface="Arial"/>
                <a:cs typeface="Arial"/>
              </a:defRPr>
            </a:lvl4pPr>
            <a:lvl5pPr algn="l">
              <a:defRPr sz="1867" b="1" i="0">
                <a:latin typeface="Arial"/>
                <a:cs typeface="Arial"/>
              </a:defRPr>
            </a:lvl5pPr>
          </a:lstStyle>
          <a:p>
            <a:pPr lvl="0"/>
            <a:r>
              <a:rPr lang="en-US"/>
              <a:t>Click to edit Master text styles</a:t>
            </a:r>
          </a:p>
        </p:txBody>
      </p:sp>
      <p:sp>
        <p:nvSpPr>
          <p:cNvPr id="37" name="Text Placeholder 33"/>
          <p:cNvSpPr>
            <a:spLocks noGrp="1"/>
          </p:cNvSpPr>
          <p:nvPr userDrawn="1">
            <p:ph type="body" sz="quarter" idx="16"/>
          </p:nvPr>
        </p:nvSpPr>
        <p:spPr>
          <a:xfrm>
            <a:off x="1774825" y="4306487"/>
            <a:ext cx="9361488" cy="766399"/>
          </a:xfrm>
          <a:prstGeom prst="rect">
            <a:avLst/>
          </a:prstGeom>
        </p:spPr>
        <p:txBody>
          <a:bodyPr anchor="ctr"/>
          <a:lstStyle>
            <a:lvl1pPr marL="0" indent="0" algn="l">
              <a:buNone/>
              <a:defRPr lang="fi-FI" sz="2133" b="0" i="0" kern="1200" dirty="0" err="1">
                <a:solidFill>
                  <a:schemeClr val="tx1"/>
                </a:solidFill>
                <a:latin typeface="Georgia"/>
                <a:ea typeface="+mn-ea"/>
                <a:cs typeface="Georgia"/>
              </a:defRPr>
            </a:lvl1pPr>
            <a:lvl2pPr algn="l">
              <a:defRPr sz="1867" b="1" i="0">
                <a:latin typeface="Arial"/>
                <a:cs typeface="Arial"/>
              </a:defRPr>
            </a:lvl2pPr>
            <a:lvl3pPr algn="l">
              <a:defRPr sz="1867" b="1" i="0">
                <a:latin typeface="Arial"/>
                <a:cs typeface="Arial"/>
              </a:defRPr>
            </a:lvl3pPr>
            <a:lvl4pPr algn="l">
              <a:defRPr sz="1867" b="1" i="0">
                <a:latin typeface="Arial"/>
                <a:cs typeface="Arial"/>
              </a:defRPr>
            </a:lvl4pPr>
            <a:lvl5pPr algn="l">
              <a:defRPr sz="1867" b="1" i="0">
                <a:latin typeface="Arial"/>
                <a:cs typeface="Arial"/>
              </a:defRPr>
            </a:lvl5pPr>
          </a:lstStyle>
          <a:p>
            <a:pPr lvl="0"/>
            <a:r>
              <a:rPr lang="en-US"/>
              <a:t>Click to edit Master text styles</a:t>
            </a:r>
          </a:p>
        </p:txBody>
      </p:sp>
      <p:sp>
        <p:nvSpPr>
          <p:cNvPr id="38" name="Text Placeholder 33"/>
          <p:cNvSpPr>
            <a:spLocks noGrp="1"/>
          </p:cNvSpPr>
          <p:nvPr userDrawn="1">
            <p:ph type="body" sz="quarter" idx="17"/>
          </p:nvPr>
        </p:nvSpPr>
        <p:spPr>
          <a:xfrm>
            <a:off x="1774825" y="5206388"/>
            <a:ext cx="9361488" cy="766399"/>
          </a:xfrm>
          <a:prstGeom prst="rect">
            <a:avLst/>
          </a:prstGeom>
        </p:spPr>
        <p:txBody>
          <a:bodyPr anchor="ctr"/>
          <a:lstStyle>
            <a:lvl1pPr marL="0" indent="0" algn="l">
              <a:buNone/>
              <a:defRPr lang="fi-FI" sz="2133" b="0" i="0" kern="1200" dirty="0" err="1">
                <a:solidFill>
                  <a:schemeClr val="tx1"/>
                </a:solidFill>
                <a:latin typeface="Georgia"/>
                <a:ea typeface="+mn-ea"/>
                <a:cs typeface="Georgia"/>
              </a:defRPr>
            </a:lvl1pPr>
            <a:lvl2pPr algn="l">
              <a:defRPr sz="1867" b="1" i="0">
                <a:latin typeface="Arial"/>
                <a:cs typeface="Arial"/>
              </a:defRPr>
            </a:lvl2pPr>
            <a:lvl3pPr algn="l">
              <a:defRPr sz="1867" b="1" i="0">
                <a:latin typeface="Arial"/>
                <a:cs typeface="Arial"/>
              </a:defRPr>
            </a:lvl3pPr>
            <a:lvl4pPr algn="l">
              <a:defRPr sz="1867" b="1" i="0">
                <a:latin typeface="Arial"/>
                <a:cs typeface="Arial"/>
              </a:defRPr>
            </a:lvl4pPr>
            <a:lvl5pPr algn="l">
              <a:defRPr sz="1867" b="1" i="0">
                <a:latin typeface="Arial"/>
                <a:cs typeface="Arial"/>
              </a:defRPr>
            </a:lvl5pPr>
          </a:lstStyle>
          <a:p>
            <a:pPr lvl="0"/>
            <a:r>
              <a:rPr lang="en-US"/>
              <a:t>Click to edit Master text styles</a:t>
            </a:r>
          </a:p>
        </p:txBody>
      </p:sp>
      <p:pic>
        <p:nvPicPr>
          <p:cNvPr id="10" name="Picture 9">
            <a:extLst>
              <a:ext uri="{FF2B5EF4-FFF2-40B4-BE49-F238E27FC236}">
                <a16:creationId xmlns:a16="http://schemas.microsoft.com/office/drawing/2014/main" id="{2B2D61E7-C676-CB4B-A88C-6D5E87ED057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73908" y="6489700"/>
            <a:ext cx="962517" cy="181154"/>
          </a:xfrm>
          <a:prstGeom prst="rect">
            <a:avLst/>
          </a:prstGeom>
        </p:spPr>
      </p:pic>
    </p:spTree>
    <p:extLst>
      <p:ext uri="{BB962C8B-B14F-4D97-AF65-F5344CB8AC3E}">
        <p14:creationId xmlns:p14="http://schemas.microsoft.com/office/powerpoint/2010/main" val="663597454"/>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preserve="1" userDrawn="1">
  <p:cSld name="luettelo TP">
    <p:bg>
      <p:bgPr>
        <a:solidFill>
          <a:schemeClr val="tx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3C4AC27-49F9-BB4D-81D3-665AB744D256}"/>
              </a:ext>
            </a:extLst>
          </p:cNvPr>
          <p:cNvPicPr>
            <a:picLocks noChangeAspect="1"/>
          </p:cNvPicPr>
          <p:nvPr userDrawn="1"/>
        </p:nvPicPr>
        <p:blipFill>
          <a:blip r:embed="rId2"/>
          <a:stretch>
            <a:fillRect/>
          </a:stretch>
        </p:blipFill>
        <p:spPr>
          <a:xfrm>
            <a:off x="11073600" y="6490800"/>
            <a:ext cx="961200" cy="181192"/>
          </a:xfrm>
          <a:prstGeom prst="rect">
            <a:avLst/>
          </a:prstGeom>
        </p:spPr>
      </p:pic>
      <p:sp>
        <p:nvSpPr>
          <p:cNvPr id="12" name="Title 1">
            <a:extLst>
              <a:ext uri="{FF2B5EF4-FFF2-40B4-BE49-F238E27FC236}">
                <a16:creationId xmlns:a16="http://schemas.microsoft.com/office/drawing/2014/main" id="{DB477874-8C1D-E94F-A3D8-E16F5E599716}"/>
              </a:ext>
            </a:extLst>
          </p:cNvPr>
          <p:cNvSpPr>
            <a:spLocks noGrp="1"/>
          </p:cNvSpPr>
          <p:nvPr>
            <p:ph type="title"/>
          </p:nvPr>
        </p:nvSpPr>
        <p:spPr>
          <a:xfrm>
            <a:off x="1055688" y="548681"/>
            <a:ext cx="10080625" cy="1078364"/>
          </a:xfrm>
          <a:prstGeom prst="rect">
            <a:avLst/>
          </a:prstGeom>
        </p:spPr>
        <p:txBody>
          <a:bodyPr anchor="t"/>
          <a:lstStyle>
            <a:lvl1pPr algn="l">
              <a:defRPr sz="3200">
                <a:solidFill>
                  <a:schemeClr val="bg1"/>
                </a:solidFill>
              </a:defRPr>
            </a:lvl1pPr>
          </a:lstStyle>
          <a:p>
            <a:r>
              <a:rPr lang="en-US"/>
              <a:t>Click to edit Master title style</a:t>
            </a:r>
          </a:p>
        </p:txBody>
      </p:sp>
      <p:sp>
        <p:nvSpPr>
          <p:cNvPr id="13" name="Text Placeholder 33">
            <a:extLst>
              <a:ext uri="{FF2B5EF4-FFF2-40B4-BE49-F238E27FC236}">
                <a16:creationId xmlns:a16="http://schemas.microsoft.com/office/drawing/2014/main" id="{144EC256-532F-144F-A18F-24538A30820C}"/>
              </a:ext>
            </a:extLst>
          </p:cNvPr>
          <p:cNvSpPr>
            <a:spLocks noGrp="1"/>
          </p:cNvSpPr>
          <p:nvPr>
            <p:ph type="body" sz="quarter" idx="13"/>
          </p:nvPr>
        </p:nvSpPr>
        <p:spPr>
          <a:xfrm>
            <a:off x="1775805" y="1605095"/>
            <a:ext cx="9360508" cy="768085"/>
          </a:xfrm>
          <a:prstGeom prst="rect">
            <a:avLst/>
          </a:prstGeom>
        </p:spPr>
        <p:txBody>
          <a:bodyPr anchor="ctr"/>
          <a:lstStyle>
            <a:lvl1pPr marL="0" indent="0" algn="l">
              <a:buNone/>
              <a:defRPr sz="2133" b="0" i="0">
                <a:solidFill>
                  <a:schemeClr val="bg1"/>
                </a:solidFill>
                <a:latin typeface="Georgia"/>
                <a:cs typeface="Georgia"/>
              </a:defRPr>
            </a:lvl1pPr>
            <a:lvl2pPr algn="l">
              <a:defRPr sz="1867" b="1" i="0">
                <a:latin typeface="Arial"/>
                <a:cs typeface="Arial"/>
              </a:defRPr>
            </a:lvl2pPr>
            <a:lvl3pPr algn="l">
              <a:defRPr sz="1867" b="1" i="0">
                <a:latin typeface="Arial"/>
                <a:cs typeface="Arial"/>
              </a:defRPr>
            </a:lvl3pPr>
            <a:lvl4pPr algn="l">
              <a:defRPr sz="1867" b="1" i="0">
                <a:latin typeface="Arial"/>
                <a:cs typeface="Arial"/>
              </a:defRPr>
            </a:lvl4pPr>
            <a:lvl5pPr algn="l">
              <a:defRPr sz="1867" b="1" i="0">
                <a:latin typeface="Arial"/>
                <a:cs typeface="Arial"/>
              </a:defRPr>
            </a:lvl5pPr>
          </a:lstStyle>
          <a:p>
            <a:pPr lvl="0"/>
            <a:r>
              <a:rPr lang="en-US"/>
              <a:t>Click to edit Master text styles</a:t>
            </a:r>
          </a:p>
        </p:txBody>
      </p:sp>
      <p:sp>
        <p:nvSpPr>
          <p:cNvPr id="14" name="Text Placeholder 33">
            <a:extLst>
              <a:ext uri="{FF2B5EF4-FFF2-40B4-BE49-F238E27FC236}">
                <a16:creationId xmlns:a16="http://schemas.microsoft.com/office/drawing/2014/main" id="{1D88BC63-4704-6447-AB37-6224F6547DEA}"/>
              </a:ext>
            </a:extLst>
          </p:cNvPr>
          <p:cNvSpPr>
            <a:spLocks noGrp="1"/>
          </p:cNvSpPr>
          <p:nvPr>
            <p:ph type="body" sz="quarter" idx="14"/>
          </p:nvPr>
        </p:nvSpPr>
        <p:spPr>
          <a:xfrm>
            <a:off x="1774826" y="2506683"/>
            <a:ext cx="9361488" cy="766399"/>
          </a:xfrm>
          <a:prstGeom prst="rect">
            <a:avLst/>
          </a:prstGeom>
        </p:spPr>
        <p:txBody>
          <a:bodyPr anchor="ctr"/>
          <a:lstStyle>
            <a:lvl1pPr marL="0" indent="0" algn="l">
              <a:buNone/>
              <a:defRPr lang="fi-FI" sz="2133" b="0" i="0" kern="1200" dirty="0" err="1">
                <a:solidFill>
                  <a:schemeClr val="bg1"/>
                </a:solidFill>
                <a:latin typeface="Georgia"/>
                <a:ea typeface="+mn-ea"/>
                <a:cs typeface="Georgia"/>
              </a:defRPr>
            </a:lvl1pPr>
            <a:lvl2pPr algn="l">
              <a:defRPr sz="1867" b="1" i="0">
                <a:latin typeface="Arial"/>
                <a:cs typeface="Arial"/>
              </a:defRPr>
            </a:lvl2pPr>
            <a:lvl3pPr algn="l">
              <a:defRPr sz="1867" b="1" i="0">
                <a:latin typeface="Arial"/>
                <a:cs typeface="Arial"/>
              </a:defRPr>
            </a:lvl3pPr>
            <a:lvl4pPr algn="l">
              <a:defRPr sz="1867" b="1" i="0">
                <a:latin typeface="Arial"/>
                <a:cs typeface="Arial"/>
              </a:defRPr>
            </a:lvl4pPr>
            <a:lvl5pPr algn="l">
              <a:defRPr sz="1867" b="1" i="0">
                <a:latin typeface="Arial"/>
                <a:cs typeface="Arial"/>
              </a:defRPr>
            </a:lvl5pPr>
          </a:lstStyle>
          <a:p>
            <a:pPr lvl="0"/>
            <a:r>
              <a:rPr lang="en-US"/>
              <a:t>Click to edit Master text styles</a:t>
            </a:r>
          </a:p>
        </p:txBody>
      </p:sp>
      <p:sp>
        <p:nvSpPr>
          <p:cNvPr id="15" name="Text Placeholder 33">
            <a:extLst>
              <a:ext uri="{FF2B5EF4-FFF2-40B4-BE49-F238E27FC236}">
                <a16:creationId xmlns:a16="http://schemas.microsoft.com/office/drawing/2014/main" id="{D2C5BCCD-F064-7943-BCBE-33C3DA3694E7}"/>
              </a:ext>
            </a:extLst>
          </p:cNvPr>
          <p:cNvSpPr>
            <a:spLocks noGrp="1"/>
          </p:cNvSpPr>
          <p:nvPr>
            <p:ph type="body" sz="quarter" idx="15"/>
          </p:nvPr>
        </p:nvSpPr>
        <p:spPr>
          <a:xfrm>
            <a:off x="1775805" y="3406585"/>
            <a:ext cx="9360508" cy="766399"/>
          </a:xfrm>
          <a:prstGeom prst="rect">
            <a:avLst/>
          </a:prstGeom>
        </p:spPr>
        <p:txBody>
          <a:bodyPr anchor="ctr"/>
          <a:lstStyle>
            <a:lvl1pPr marL="0" indent="0" algn="l">
              <a:buNone/>
              <a:defRPr lang="fi-FI" sz="2133" b="0" i="0" kern="1200" dirty="0" err="1">
                <a:solidFill>
                  <a:schemeClr val="bg1"/>
                </a:solidFill>
                <a:latin typeface="Georgia"/>
                <a:ea typeface="+mn-ea"/>
                <a:cs typeface="Georgia"/>
              </a:defRPr>
            </a:lvl1pPr>
            <a:lvl2pPr algn="l">
              <a:defRPr sz="1867" b="1" i="0">
                <a:latin typeface="Arial"/>
                <a:cs typeface="Arial"/>
              </a:defRPr>
            </a:lvl2pPr>
            <a:lvl3pPr algn="l">
              <a:defRPr sz="1867" b="1" i="0">
                <a:latin typeface="Arial"/>
                <a:cs typeface="Arial"/>
              </a:defRPr>
            </a:lvl3pPr>
            <a:lvl4pPr algn="l">
              <a:defRPr sz="1867" b="1" i="0">
                <a:latin typeface="Arial"/>
                <a:cs typeface="Arial"/>
              </a:defRPr>
            </a:lvl4pPr>
            <a:lvl5pPr algn="l">
              <a:defRPr sz="1867" b="1" i="0">
                <a:latin typeface="Arial"/>
                <a:cs typeface="Arial"/>
              </a:defRPr>
            </a:lvl5pPr>
          </a:lstStyle>
          <a:p>
            <a:pPr lvl="0"/>
            <a:r>
              <a:rPr lang="en-US"/>
              <a:t>Click to edit Master text styles</a:t>
            </a:r>
          </a:p>
        </p:txBody>
      </p:sp>
      <p:sp>
        <p:nvSpPr>
          <p:cNvPr id="16" name="Text Placeholder 33">
            <a:extLst>
              <a:ext uri="{FF2B5EF4-FFF2-40B4-BE49-F238E27FC236}">
                <a16:creationId xmlns:a16="http://schemas.microsoft.com/office/drawing/2014/main" id="{04DA962D-B2D3-9647-A841-0720D47991B0}"/>
              </a:ext>
            </a:extLst>
          </p:cNvPr>
          <p:cNvSpPr>
            <a:spLocks noGrp="1"/>
          </p:cNvSpPr>
          <p:nvPr>
            <p:ph type="body" sz="quarter" idx="16"/>
          </p:nvPr>
        </p:nvSpPr>
        <p:spPr>
          <a:xfrm>
            <a:off x="1774825" y="4306487"/>
            <a:ext cx="9361488" cy="766399"/>
          </a:xfrm>
          <a:prstGeom prst="rect">
            <a:avLst/>
          </a:prstGeom>
        </p:spPr>
        <p:txBody>
          <a:bodyPr anchor="ctr"/>
          <a:lstStyle>
            <a:lvl1pPr marL="0" indent="0" algn="l">
              <a:buNone/>
              <a:defRPr lang="fi-FI" sz="2133" b="0" i="0" kern="1200" dirty="0" err="1">
                <a:solidFill>
                  <a:schemeClr val="bg1"/>
                </a:solidFill>
                <a:latin typeface="Georgia"/>
                <a:ea typeface="+mn-ea"/>
                <a:cs typeface="Georgia"/>
              </a:defRPr>
            </a:lvl1pPr>
            <a:lvl2pPr algn="l">
              <a:defRPr sz="1867" b="1" i="0">
                <a:latin typeface="Arial"/>
                <a:cs typeface="Arial"/>
              </a:defRPr>
            </a:lvl2pPr>
            <a:lvl3pPr algn="l">
              <a:defRPr sz="1867" b="1" i="0">
                <a:latin typeface="Arial"/>
                <a:cs typeface="Arial"/>
              </a:defRPr>
            </a:lvl3pPr>
            <a:lvl4pPr algn="l">
              <a:defRPr sz="1867" b="1" i="0">
                <a:latin typeface="Arial"/>
                <a:cs typeface="Arial"/>
              </a:defRPr>
            </a:lvl4pPr>
            <a:lvl5pPr algn="l">
              <a:defRPr sz="1867" b="1" i="0">
                <a:latin typeface="Arial"/>
                <a:cs typeface="Arial"/>
              </a:defRPr>
            </a:lvl5pPr>
          </a:lstStyle>
          <a:p>
            <a:pPr lvl="0"/>
            <a:r>
              <a:rPr lang="en-US"/>
              <a:t>Click to edit Master text styles</a:t>
            </a:r>
          </a:p>
        </p:txBody>
      </p:sp>
      <p:sp>
        <p:nvSpPr>
          <p:cNvPr id="17" name="Text Placeholder 33">
            <a:extLst>
              <a:ext uri="{FF2B5EF4-FFF2-40B4-BE49-F238E27FC236}">
                <a16:creationId xmlns:a16="http://schemas.microsoft.com/office/drawing/2014/main" id="{1724C58E-0E8F-2C40-AB87-C13229EB7520}"/>
              </a:ext>
            </a:extLst>
          </p:cNvPr>
          <p:cNvSpPr>
            <a:spLocks noGrp="1"/>
          </p:cNvSpPr>
          <p:nvPr>
            <p:ph type="body" sz="quarter" idx="17"/>
          </p:nvPr>
        </p:nvSpPr>
        <p:spPr>
          <a:xfrm>
            <a:off x="1774825" y="5206388"/>
            <a:ext cx="9361488" cy="766399"/>
          </a:xfrm>
          <a:prstGeom prst="rect">
            <a:avLst/>
          </a:prstGeom>
        </p:spPr>
        <p:txBody>
          <a:bodyPr anchor="ctr"/>
          <a:lstStyle>
            <a:lvl1pPr marL="0" indent="0" algn="l">
              <a:buNone/>
              <a:defRPr lang="fi-FI" sz="2133" b="0" i="0" kern="1200" dirty="0" err="1">
                <a:solidFill>
                  <a:schemeClr val="bg1"/>
                </a:solidFill>
                <a:latin typeface="Georgia"/>
                <a:ea typeface="+mn-ea"/>
                <a:cs typeface="Georgia"/>
              </a:defRPr>
            </a:lvl1pPr>
            <a:lvl2pPr algn="l">
              <a:defRPr sz="1867" b="1" i="0">
                <a:latin typeface="Arial"/>
                <a:cs typeface="Arial"/>
              </a:defRPr>
            </a:lvl2pPr>
            <a:lvl3pPr algn="l">
              <a:defRPr sz="1867" b="1" i="0">
                <a:latin typeface="Arial"/>
                <a:cs typeface="Arial"/>
              </a:defRPr>
            </a:lvl3pPr>
            <a:lvl4pPr algn="l">
              <a:defRPr sz="1867" b="1" i="0">
                <a:latin typeface="Arial"/>
                <a:cs typeface="Arial"/>
              </a:defRPr>
            </a:lvl4pPr>
            <a:lvl5pPr algn="l">
              <a:defRPr sz="1867" b="1" i="0">
                <a:latin typeface="Arial"/>
                <a:cs typeface="Arial"/>
              </a:defRPr>
            </a:lvl5pPr>
          </a:lstStyle>
          <a:p>
            <a:pPr lvl="0"/>
            <a:r>
              <a:rPr lang="en-US"/>
              <a:t>Click to edit Master text styles</a:t>
            </a:r>
          </a:p>
        </p:txBody>
      </p:sp>
    </p:spTree>
    <p:extLst>
      <p:ext uri="{BB962C8B-B14F-4D97-AF65-F5344CB8AC3E}">
        <p14:creationId xmlns:p14="http://schemas.microsoft.com/office/powerpoint/2010/main" val="2138353879"/>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preserve="1" userDrawn="1">
  <p:cSld name="Graafi">
    <p:spTree>
      <p:nvGrpSpPr>
        <p:cNvPr id="1" name=""/>
        <p:cNvGrpSpPr/>
        <p:nvPr/>
      </p:nvGrpSpPr>
      <p:grpSpPr>
        <a:xfrm>
          <a:off x="0" y="0"/>
          <a:ext cx="0" cy="0"/>
          <a:chOff x="0" y="0"/>
          <a:chExt cx="0" cy="0"/>
        </a:xfrm>
      </p:grpSpPr>
      <p:sp>
        <p:nvSpPr>
          <p:cNvPr id="7" name="Title 6"/>
          <p:cNvSpPr>
            <a:spLocks noGrp="1"/>
          </p:cNvSpPr>
          <p:nvPr>
            <p:ph type="title"/>
          </p:nvPr>
        </p:nvSpPr>
        <p:spPr>
          <a:xfrm>
            <a:off x="1055688" y="548681"/>
            <a:ext cx="10080624" cy="864096"/>
          </a:xfrm>
          <a:prstGeom prst="rect">
            <a:avLst/>
          </a:prstGeom>
        </p:spPr>
        <p:txBody>
          <a:bodyPr/>
          <a:lstStyle>
            <a:lvl1pPr>
              <a:defRPr sz="3200"/>
            </a:lvl1pPr>
          </a:lstStyle>
          <a:p>
            <a:r>
              <a:rPr lang="en-US"/>
              <a:t>Click to edit Master title style</a:t>
            </a:r>
          </a:p>
        </p:txBody>
      </p:sp>
      <p:sp>
        <p:nvSpPr>
          <p:cNvPr id="4" name="Content Placeholder 3"/>
          <p:cNvSpPr>
            <a:spLocks noGrp="1"/>
          </p:cNvSpPr>
          <p:nvPr>
            <p:ph sz="quarter" idx="11"/>
          </p:nvPr>
        </p:nvSpPr>
        <p:spPr>
          <a:xfrm>
            <a:off x="1055688" y="1508786"/>
            <a:ext cx="10080624" cy="441576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p:txBody>
      </p:sp>
      <p:pic>
        <p:nvPicPr>
          <p:cNvPr id="5" name="Picture 4">
            <a:extLst>
              <a:ext uri="{FF2B5EF4-FFF2-40B4-BE49-F238E27FC236}">
                <a16:creationId xmlns:a16="http://schemas.microsoft.com/office/drawing/2014/main" id="{367CFA92-6B46-5C4F-9253-7F92C92B0F8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73908" y="6489700"/>
            <a:ext cx="962517" cy="181154"/>
          </a:xfrm>
          <a:prstGeom prst="rect">
            <a:avLst/>
          </a:prstGeom>
        </p:spPr>
      </p:pic>
    </p:spTree>
    <p:extLst>
      <p:ext uri="{BB962C8B-B14F-4D97-AF65-F5344CB8AC3E}">
        <p14:creationId xmlns:p14="http://schemas.microsoft.com/office/powerpoint/2010/main" val="1200928329"/>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preserve="1" userDrawn="1">
  <p:cSld name="Mustapohjainen graafi">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55688" y="548680"/>
            <a:ext cx="10080624" cy="886343"/>
          </a:xfrm>
          <a:prstGeom prst="rect">
            <a:avLst/>
          </a:prstGeom>
        </p:spPr>
        <p:txBody>
          <a:bodyPr/>
          <a:lstStyle>
            <a:lvl1pPr>
              <a:defRPr sz="3200">
                <a:solidFill>
                  <a:schemeClr val="bg1"/>
                </a:solidFill>
              </a:defRPr>
            </a:lvl1pPr>
          </a:lstStyle>
          <a:p>
            <a:r>
              <a:rPr lang="en-US"/>
              <a:t>Click to edit Master title style</a:t>
            </a:r>
          </a:p>
        </p:txBody>
      </p:sp>
      <p:sp>
        <p:nvSpPr>
          <p:cNvPr id="6" name="Content Placeholder 5"/>
          <p:cNvSpPr>
            <a:spLocks noGrp="1"/>
          </p:cNvSpPr>
          <p:nvPr>
            <p:ph sz="quarter" idx="11"/>
          </p:nvPr>
        </p:nvSpPr>
        <p:spPr>
          <a:xfrm>
            <a:off x="1055689" y="1509185"/>
            <a:ext cx="10078576" cy="460798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p:txBody>
      </p:sp>
      <p:pic>
        <p:nvPicPr>
          <p:cNvPr id="8" name="Picture 7">
            <a:extLst>
              <a:ext uri="{FF2B5EF4-FFF2-40B4-BE49-F238E27FC236}">
                <a16:creationId xmlns:a16="http://schemas.microsoft.com/office/drawing/2014/main" id="{24E2E6B1-389B-0B4D-B951-9D4353E5A188}"/>
              </a:ext>
            </a:extLst>
          </p:cNvPr>
          <p:cNvPicPr>
            <a:picLocks noChangeAspect="1"/>
          </p:cNvPicPr>
          <p:nvPr userDrawn="1"/>
        </p:nvPicPr>
        <p:blipFill>
          <a:blip r:embed="rId2"/>
          <a:stretch>
            <a:fillRect/>
          </a:stretch>
        </p:blipFill>
        <p:spPr>
          <a:xfrm>
            <a:off x="11073600" y="6490800"/>
            <a:ext cx="961200" cy="181192"/>
          </a:xfrm>
          <a:prstGeom prst="rect">
            <a:avLst/>
          </a:prstGeom>
        </p:spPr>
      </p:pic>
    </p:spTree>
    <p:extLst>
      <p:ext uri="{BB962C8B-B14F-4D97-AF65-F5344CB8AC3E}">
        <p14:creationId xmlns:p14="http://schemas.microsoft.com/office/powerpoint/2010/main" val="936530581"/>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preserve="1" userDrawn="1">
  <p:cSld name="1_Graafi">
    <p:spTree>
      <p:nvGrpSpPr>
        <p:cNvPr id="1" name=""/>
        <p:cNvGrpSpPr/>
        <p:nvPr/>
      </p:nvGrpSpPr>
      <p:grpSpPr>
        <a:xfrm>
          <a:off x="0" y="0"/>
          <a:ext cx="0" cy="0"/>
          <a:chOff x="0" y="0"/>
          <a:chExt cx="0" cy="0"/>
        </a:xfrm>
      </p:grpSpPr>
      <p:sp>
        <p:nvSpPr>
          <p:cNvPr id="5" name="Otsikko 3">
            <a:extLst>
              <a:ext uri="{FF2B5EF4-FFF2-40B4-BE49-F238E27FC236}">
                <a16:creationId xmlns:a16="http://schemas.microsoft.com/office/drawing/2014/main" id="{AE74E28C-5780-A543-ACC8-EE7D99F5959E}"/>
              </a:ext>
            </a:extLst>
          </p:cNvPr>
          <p:cNvSpPr>
            <a:spLocks noGrp="1"/>
          </p:cNvSpPr>
          <p:nvPr>
            <p:ph type="title"/>
          </p:nvPr>
        </p:nvSpPr>
        <p:spPr>
          <a:xfrm>
            <a:off x="1055688" y="548680"/>
            <a:ext cx="10080625" cy="886343"/>
          </a:xfrm>
          <a:prstGeom prst="rect">
            <a:avLst/>
          </a:prstGeom>
        </p:spPr>
        <p:txBody>
          <a:bodyPr/>
          <a:lstStyle/>
          <a:p>
            <a:r>
              <a:rPr lang="en-US"/>
              <a:t>Click to edit Master title style</a:t>
            </a:r>
            <a:endParaRPr lang="fi-FI"/>
          </a:p>
        </p:txBody>
      </p:sp>
      <p:sp>
        <p:nvSpPr>
          <p:cNvPr id="8" name="Sisällön paikkamerkki 17">
            <a:extLst>
              <a:ext uri="{FF2B5EF4-FFF2-40B4-BE49-F238E27FC236}">
                <a16:creationId xmlns:a16="http://schemas.microsoft.com/office/drawing/2014/main" id="{4793DC74-8AA9-5E46-9DED-129AC46C11C3}"/>
              </a:ext>
            </a:extLst>
          </p:cNvPr>
          <p:cNvSpPr>
            <a:spLocks noGrp="1"/>
          </p:cNvSpPr>
          <p:nvPr>
            <p:ph sz="quarter" idx="11"/>
          </p:nvPr>
        </p:nvSpPr>
        <p:spPr>
          <a:xfrm>
            <a:off x="1055688" y="1509185"/>
            <a:ext cx="10080625" cy="4607983"/>
          </a:xfrm>
          <a:prstGeom prst="rect">
            <a:avLst/>
          </a:prstGeom>
        </p:spPr>
        <p:txBody>
          <a:bodyPr/>
          <a:lstStyle/>
          <a:p>
            <a:pPr lvl="0"/>
            <a:r>
              <a:rPr lang="en-US"/>
              <a:t>Click to edit Master text styles</a:t>
            </a:r>
          </a:p>
        </p:txBody>
      </p:sp>
      <p:pic>
        <p:nvPicPr>
          <p:cNvPr id="7" name="Picture 6">
            <a:extLst>
              <a:ext uri="{FF2B5EF4-FFF2-40B4-BE49-F238E27FC236}">
                <a16:creationId xmlns:a16="http://schemas.microsoft.com/office/drawing/2014/main" id="{909740BE-EF20-0841-BCE4-AAC3FE0DAE8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73908" y="6489700"/>
            <a:ext cx="962517" cy="181154"/>
          </a:xfrm>
          <a:prstGeom prst="rect">
            <a:avLst/>
          </a:prstGeom>
        </p:spPr>
      </p:pic>
    </p:spTree>
    <p:extLst>
      <p:ext uri="{BB962C8B-B14F-4D97-AF65-F5344CB8AC3E}">
        <p14:creationId xmlns:p14="http://schemas.microsoft.com/office/powerpoint/2010/main" val="1020022582"/>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userDrawn="1">
  <p:cSld name="Perustekstisivu">
    <p:spTree>
      <p:nvGrpSpPr>
        <p:cNvPr id="1" name=""/>
        <p:cNvGrpSpPr/>
        <p:nvPr/>
      </p:nvGrpSpPr>
      <p:grpSpPr>
        <a:xfrm>
          <a:off x="0" y="0"/>
          <a:ext cx="0" cy="0"/>
          <a:chOff x="0" y="0"/>
          <a:chExt cx="0" cy="0"/>
        </a:xfrm>
      </p:grpSpPr>
      <p:sp>
        <p:nvSpPr>
          <p:cNvPr id="2" name="Title 1"/>
          <p:cNvSpPr>
            <a:spLocks noGrp="1"/>
          </p:cNvSpPr>
          <p:nvPr>
            <p:ph type="title"/>
          </p:nvPr>
        </p:nvSpPr>
        <p:spPr>
          <a:xfrm>
            <a:off x="719402" y="356659"/>
            <a:ext cx="10849207" cy="1152128"/>
          </a:xfrm>
        </p:spPr>
        <p:txBody>
          <a:bodyPr/>
          <a:lstStyle>
            <a:lvl1pPr algn="l">
              <a:defRPr sz="3200"/>
            </a:lvl1pPr>
          </a:lstStyle>
          <a:p>
            <a:r>
              <a:rPr lang="fi-FI"/>
              <a:t>Muokkaa ots. perustyyl. napsautt.</a:t>
            </a:r>
            <a:endParaRPr lang="en-US"/>
          </a:p>
        </p:txBody>
      </p:sp>
      <p:sp>
        <p:nvSpPr>
          <p:cNvPr id="7" name="Text Placeholder 11"/>
          <p:cNvSpPr>
            <a:spLocks noGrp="1"/>
          </p:cNvSpPr>
          <p:nvPr>
            <p:ph type="body" sz="quarter" idx="19"/>
          </p:nvPr>
        </p:nvSpPr>
        <p:spPr>
          <a:xfrm>
            <a:off x="719403" y="1700808"/>
            <a:ext cx="10849205" cy="4320480"/>
          </a:xfrm>
        </p:spPr>
        <p:txBody>
          <a:bodyPr/>
          <a:lstStyle>
            <a:lvl1pPr marL="239178" marR="0" indent="-239178" algn="l" defTabSz="609585" rtl="0" eaLnBrk="1" fontAlgn="auto" latinLnBrk="0" hangingPunct="1">
              <a:lnSpc>
                <a:spcPct val="90000"/>
              </a:lnSpc>
              <a:spcBef>
                <a:spcPct val="20000"/>
              </a:spcBef>
              <a:spcAft>
                <a:spcPts val="0"/>
              </a:spcAft>
              <a:buClrTx/>
              <a:buSzTx/>
              <a:buFont typeface="Lucida Grande"/>
              <a:buChar char="-"/>
              <a:tabLst/>
              <a:defRPr sz="2133">
                <a:solidFill>
                  <a:schemeClr val="tx1"/>
                </a:solidFill>
                <a:latin typeface="Georgia"/>
                <a:cs typeface="Georgia"/>
              </a:defRPr>
            </a:lvl1pPr>
            <a:lvl2pPr marL="474121" indent="-234945" algn="l">
              <a:lnSpc>
                <a:spcPct val="90000"/>
              </a:lnSpc>
              <a:spcBef>
                <a:spcPts val="800"/>
              </a:spcBef>
              <a:buFont typeface="Georgia" panose="02040502050405020303" pitchFamily="18" charset="0"/>
              <a:buChar char="–"/>
              <a:defRPr sz="1867">
                <a:solidFill>
                  <a:schemeClr val="tx1"/>
                </a:solidFill>
                <a:latin typeface="Georgia"/>
                <a:cs typeface="Georgia"/>
              </a:defRPr>
            </a:lvl2pPr>
            <a:lvl3pPr marL="713300" indent="-234945" algn="l" defTabSz="715415">
              <a:lnSpc>
                <a:spcPct val="90000"/>
              </a:lnSpc>
              <a:spcBef>
                <a:spcPts val="800"/>
              </a:spcBef>
              <a:buFont typeface="Georgia" panose="02040502050405020303" pitchFamily="18" charset="0"/>
              <a:buChar char="–"/>
              <a:defRPr sz="1600">
                <a:solidFill>
                  <a:schemeClr val="tx1"/>
                </a:solidFill>
                <a:latin typeface="Georgia"/>
                <a:cs typeface="Georgia"/>
              </a:defRPr>
            </a:lvl3pPr>
            <a:lvl4pPr marL="958827" indent="-234945" algn="l">
              <a:lnSpc>
                <a:spcPct val="90000"/>
              </a:lnSpc>
              <a:buFont typeface="Georgia" panose="02040502050405020303" pitchFamily="18" charset="0"/>
              <a:buChar char="–"/>
              <a:defRPr sz="1600">
                <a:solidFill>
                  <a:schemeClr val="tx1"/>
                </a:solidFill>
                <a:latin typeface="Georgia"/>
                <a:cs typeface="Georgia"/>
              </a:defRPr>
            </a:lvl4pPr>
            <a:lvl5pPr marL="143996" indent="-380990" algn="l">
              <a:buFont typeface="Arial"/>
              <a:buChar char="•"/>
              <a:defRPr sz="1867">
                <a:solidFill>
                  <a:schemeClr val="tx1"/>
                </a:solidFill>
                <a:latin typeface="Georgia"/>
                <a:cs typeface="Georgia"/>
              </a:defRPr>
            </a:lvl5pPr>
          </a:lstStyle>
          <a:p>
            <a:pPr lvl="0"/>
            <a:r>
              <a:rPr lang="fi-FI"/>
              <a:t>Muokkaa tekstin perustyylejä napsauttamalla</a:t>
            </a:r>
          </a:p>
          <a:p>
            <a:pPr lvl="1"/>
            <a:r>
              <a:rPr lang="fi-FI"/>
              <a:t>toinen taso</a:t>
            </a:r>
          </a:p>
          <a:p>
            <a:pPr lvl="2"/>
            <a:r>
              <a:rPr lang="fi-FI"/>
              <a:t>kolmas taso</a:t>
            </a:r>
          </a:p>
          <a:p>
            <a:pPr lvl="3"/>
            <a:r>
              <a:rPr lang="fi-FI"/>
              <a:t>neljäs taso</a:t>
            </a:r>
          </a:p>
        </p:txBody>
      </p:sp>
      <p:pic>
        <p:nvPicPr>
          <p:cNvPr id="5" name="Picture 4" descr="SITRA_BLACK.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00523" y="6360001"/>
            <a:ext cx="1103445" cy="214724"/>
          </a:xfrm>
          <a:prstGeom prst="rect">
            <a:avLst/>
          </a:prstGeom>
        </p:spPr>
      </p:pic>
    </p:spTree>
    <p:extLst>
      <p:ext uri="{BB962C8B-B14F-4D97-AF65-F5344CB8AC3E}">
        <p14:creationId xmlns:p14="http://schemas.microsoft.com/office/powerpoint/2010/main" val="112766266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Mustapohjainen graafi">
    <p:spTree>
      <p:nvGrpSpPr>
        <p:cNvPr id="1" name=""/>
        <p:cNvGrpSpPr/>
        <p:nvPr/>
      </p:nvGrpSpPr>
      <p:grpSpPr>
        <a:xfrm>
          <a:off x="0" y="0"/>
          <a:ext cx="0" cy="0"/>
          <a:chOff x="0" y="0"/>
          <a:chExt cx="0" cy="0"/>
        </a:xfrm>
      </p:grpSpPr>
      <p:sp>
        <p:nvSpPr>
          <p:cNvPr id="2" name="Title 1"/>
          <p:cNvSpPr>
            <a:spLocks noGrp="1"/>
          </p:cNvSpPr>
          <p:nvPr>
            <p:ph type="title"/>
          </p:nvPr>
        </p:nvSpPr>
        <p:spPr>
          <a:xfrm>
            <a:off x="1055688" y="548680"/>
            <a:ext cx="10080624" cy="886343"/>
          </a:xfrm>
          <a:prstGeom prst="rect">
            <a:avLst/>
          </a:prstGeom>
        </p:spPr>
        <p:txBody>
          <a:bodyPr/>
          <a:lstStyle>
            <a:lvl1pPr>
              <a:defRPr sz="3200">
                <a:solidFill>
                  <a:schemeClr val="bg1"/>
                </a:solidFill>
              </a:defRPr>
            </a:lvl1pPr>
          </a:lstStyle>
          <a:p>
            <a:r>
              <a:rPr lang="fi-FI"/>
              <a:t>Muokkaa </a:t>
            </a:r>
            <a:r>
              <a:rPr lang="fi-FI" err="1"/>
              <a:t>ots</a:t>
            </a:r>
            <a:r>
              <a:rPr lang="fi-FI"/>
              <a:t>. </a:t>
            </a:r>
            <a:r>
              <a:rPr lang="fi-FI" err="1"/>
              <a:t>perustyyl</a:t>
            </a:r>
            <a:r>
              <a:rPr lang="fi-FI"/>
              <a:t>. </a:t>
            </a:r>
            <a:r>
              <a:rPr lang="fi-FI" err="1"/>
              <a:t>napsautt</a:t>
            </a:r>
            <a:r>
              <a:rPr lang="fi-FI"/>
              <a:t>.</a:t>
            </a:r>
            <a:endParaRPr lang="en-US"/>
          </a:p>
        </p:txBody>
      </p:sp>
      <p:sp>
        <p:nvSpPr>
          <p:cNvPr id="6" name="Content Placeholder 5"/>
          <p:cNvSpPr>
            <a:spLocks noGrp="1"/>
          </p:cNvSpPr>
          <p:nvPr>
            <p:ph sz="quarter" idx="11"/>
          </p:nvPr>
        </p:nvSpPr>
        <p:spPr>
          <a:xfrm>
            <a:off x="1055689" y="1509185"/>
            <a:ext cx="10078576" cy="4607983"/>
          </a:xfrm>
          <a:prstGeom prst="rect">
            <a:avLst/>
          </a:prstGeom>
        </p:spPr>
        <p:txBody>
          <a:bodyPr/>
          <a:lstStyle/>
          <a:p>
            <a:pPr lvl="0"/>
            <a:r>
              <a:rPr lang="fi-FI"/>
              <a:t>Muokkaa tekstin perustyylejä napsauttamalla</a:t>
            </a:r>
          </a:p>
          <a:p>
            <a:pPr lvl="1"/>
            <a:r>
              <a:rPr lang="fi-FI"/>
              <a:t>toinen taso</a:t>
            </a:r>
          </a:p>
          <a:p>
            <a:pPr lvl="2"/>
            <a:r>
              <a:rPr lang="fi-FI"/>
              <a:t>kolmas taso</a:t>
            </a:r>
          </a:p>
          <a:p>
            <a:pPr lvl="3"/>
            <a:r>
              <a:rPr lang="fi-FI"/>
              <a:t>neljäs taso</a:t>
            </a:r>
          </a:p>
        </p:txBody>
      </p:sp>
      <p:pic>
        <p:nvPicPr>
          <p:cNvPr id="8" name="Picture 7">
            <a:extLst>
              <a:ext uri="{FF2B5EF4-FFF2-40B4-BE49-F238E27FC236}">
                <a16:creationId xmlns:a16="http://schemas.microsoft.com/office/drawing/2014/main" id="{24E2E6B1-389B-0B4D-B951-9D4353E5A188}"/>
              </a:ext>
            </a:extLst>
          </p:cNvPr>
          <p:cNvPicPr>
            <a:picLocks noChangeAspect="1"/>
          </p:cNvPicPr>
          <p:nvPr userDrawn="1"/>
        </p:nvPicPr>
        <p:blipFill>
          <a:blip r:embed="rId2"/>
          <a:stretch>
            <a:fillRect/>
          </a:stretch>
        </p:blipFill>
        <p:spPr>
          <a:xfrm>
            <a:off x="11073600" y="6490800"/>
            <a:ext cx="961200" cy="181192"/>
          </a:xfrm>
          <a:prstGeom prst="rect">
            <a:avLst/>
          </a:prstGeom>
        </p:spPr>
      </p:pic>
    </p:spTree>
    <p:extLst>
      <p:ext uri="{BB962C8B-B14F-4D97-AF65-F5344CB8AC3E}">
        <p14:creationId xmlns:p14="http://schemas.microsoft.com/office/powerpoint/2010/main" val="3553180004"/>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matchingName="1_Graafi">
  <p:cSld name="2_Graafi">
    <p:spTree>
      <p:nvGrpSpPr>
        <p:cNvPr id="1" name="Shape 137"/>
        <p:cNvGrpSpPr/>
        <p:nvPr/>
      </p:nvGrpSpPr>
      <p:grpSpPr>
        <a:xfrm>
          <a:off x="0" y="0"/>
          <a:ext cx="0" cy="0"/>
          <a:chOff x="0" y="0"/>
          <a:chExt cx="0" cy="0"/>
        </a:xfrm>
      </p:grpSpPr>
      <p:sp>
        <p:nvSpPr>
          <p:cNvPr id="138" name="Google Shape;138;p42"/>
          <p:cNvSpPr txBox="1">
            <a:spLocks noGrp="1"/>
          </p:cNvSpPr>
          <p:nvPr>
            <p:ph type="title"/>
          </p:nvPr>
        </p:nvSpPr>
        <p:spPr>
          <a:xfrm>
            <a:off x="1055688" y="548680"/>
            <a:ext cx="10080625" cy="886343"/>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chemeClr val="dk1"/>
              </a:buClr>
              <a:buSzPts val="3200"/>
              <a:buFont typeface="Arial Black"/>
              <a:buNone/>
              <a:defRPr sz="3200" b="0" i="0" u="none" strike="noStrike" cap="none">
                <a:solidFill>
                  <a:schemeClr val="dk1"/>
                </a:solidFill>
                <a:latin typeface="Arial Black"/>
                <a:ea typeface="Arial Black"/>
                <a:cs typeface="Arial Black"/>
                <a:sym typeface="Arial Black"/>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39" name="Google Shape;139;p42"/>
          <p:cNvSpPr txBox="1">
            <a:spLocks noGrp="1"/>
          </p:cNvSpPr>
          <p:nvPr>
            <p:ph type="body" idx="1"/>
          </p:nvPr>
        </p:nvSpPr>
        <p:spPr>
          <a:xfrm>
            <a:off x="1055688" y="1509185"/>
            <a:ext cx="10080625" cy="4607983"/>
          </a:xfrm>
          <a:prstGeom prst="rect">
            <a:avLst/>
          </a:prstGeom>
          <a:noFill/>
          <a:ln>
            <a:noFill/>
          </a:ln>
        </p:spPr>
        <p:txBody>
          <a:bodyPr spcFirstLastPara="1" wrap="square" lIns="91425" tIns="45700" rIns="91425" bIns="45700" anchor="t" anchorCtr="0">
            <a:noAutofit/>
          </a:bodyPr>
          <a:lstStyle>
            <a:lvl1pPr marL="457200" marR="0" lvl="0" indent="-364045" algn="l" rtl="0">
              <a:lnSpc>
                <a:spcPct val="100000"/>
              </a:lnSpc>
              <a:spcBef>
                <a:spcPts val="427"/>
              </a:spcBef>
              <a:spcAft>
                <a:spcPts val="0"/>
              </a:spcAft>
              <a:buClr>
                <a:schemeClr val="dk1"/>
              </a:buClr>
              <a:buSzPts val="2133"/>
              <a:buFont typeface="Merriweather Sans"/>
              <a:buChar char="-"/>
              <a:defRPr sz="2133" b="0" i="0" u="none" strike="noStrike" cap="none">
                <a:solidFill>
                  <a:schemeClr val="dk1"/>
                </a:solidFill>
                <a:latin typeface="Georgia"/>
                <a:ea typeface="Georgia"/>
                <a:cs typeface="Georgia"/>
                <a:sym typeface="Georgia"/>
              </a:defRPr>
            </a:lvl1pPr>
            <a:lvl2pPr marL="914400" marR="0" lvl="1" indent="-347154" algn="l" rtl="0">
              <a:lnSpc>
                <a:spcPct val="100000"/>
              </a:lnSpc>
              <a:spcBef>
                <a:spcPts val="373"/>
              </a:spcBef>
              <a:spcAft>
                <a:spcPts val="0"/>
              </a:spcAft>
              <a:buClr>
                <a:schemeClr val="dk1"/>
              </a:buClr>
              <a:buSzPts val="1867"/>
              <a:buFont typeface="Georgia"/>
              <a:buChar char="–"/>
              <a:defRPr sz="1867" b="0" i="0" u="none" strike="noStrike" cap="none">
                <a:solidFill>
                  <a:schemeClr val="dk1"/>
                </a:solidFill>
                <a:latin typeface="Georgia"/>
                <a:ea typeface="Georgia"/>
                <a:cs typeface="Georgia"/>
                <a:sym typeface="Georgia"/>
              </a:defRPr>
            </a:lvl2pPr>
            <a:lvl3pPr marL="1371600" marR="0" lvl="2" indent="-330200" algn="l" rtl="0">
              <a:lnSpc>
                <a:spcPct val="100000"/>
              </a:lnSpc>
              <a:spcBef>
                <a:spcPts val="320"/>
              </a:spcBef>
              <a:spcAft>
                <a:spcPts val="0"/>
              </a:spcAft>
              <a:buClr>
                <a:schemeClr val="dk1"/>
              </a:buClr>
              <a:buSzPts val="1600"/>
              <a:buFont typeface="Georgia"/>
              <a:buChar char="–"/>
              <a:defRPr sz="1600" b="0" i="0" u="none" strike="noStrike" cap="none">
                <a:solidFill>
                  <a:schemeClr val="dk1"/>
                </a:solidFill>
                <a:latin typeface="Georgia"/>
                <a:ea typeface="Georgia"/>
                <a:cs typeface="Georgia"/>
                <a:sym typeface="Georgia"/>
              </a:defRPr>
            </a:lvl3pPr>
            <a:lvl4pPr marL="1828800" marR="0" lvl="3" indent="-330200" algn="l" rtl="0">
              <a:lnSpc>
                <a:spcPct val="100000"/>
              </a:lnSpc>
              <a:spcBef>
                <a:spcPts val="320"/>
              </a:spcBef>
              <a:spcAft>
                <a:spcPts val="0"/>
              </a:spcAft>
              <a:buClr>
                <a:schemeClr val="dk1"/>
              </a:buClr>
              <a:buSzPts val="1600"/>
              <a:buFont typeface="Georgia"/>
              <a:buChar char="–"/>
              <a:defRPr sz="1600" b="0" i="0" u="none" strike="noStrike" cap="none">
                <a:solidFill>
                  <a:schemeClr val="dk1"/>
                </a:solidFill>
                <a:latin typeface="Georgia"/>
                <a:ea typeface="Georgia"/>
                <a:cs typeface="Georgia"/>
                <a:sym typeface="Georgia"/>
              </a:defRPr>
            </a:lvl4pPr>
            <a:lvl5pPr marL="2286000" marR="0" lvl="4" indent="-228600" algn="ctr" rtl="0">
              <a:lnSpc>
                <a:spcPct val="100000"/>
              </a:lnSpc>
              <a:spcBef>
                <a:spcPts val="373"/>
              </a:spcBef>
              <a:spcAft>
                <a:spcPts val="0"/>
              </a:spcAft>
              <a:buClr>
                <a:schemeClr val="lt1"/>
              </a:buClr>
              <a:buSzPts val="1867"/>
              <a:buFont typeface="Arial"/>
              <a:buNone/>
              <a:defRPr sz="1867" b="0" i="0" u="none" strike="noStrike" cap="none">
                <a:solidFill>
                  <a:schemeClr val="lt1"/>
                </a:solidFill>
                <a:latin typeface="Georgia"/>
                <a:ea typeface="Georgia"/>
                <a:cs typeface="Georgia"/>
                <a:sym typeface="Georgia"/>
              </a:defRPr>
            </a:lvl5pPr>
            <a:lvl6pPr marL="2743200" marR="0" lvl="5"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Georgia"/>
                <a:ea typeface="Georgia"/>
                <a:cs typeface="Georgia"/>
                <a:sym typeface="Georgia"/>
              </a:defRPr>
            </a:lvl6pPr>
            <a:lvl7pPr marL="3200400" marR="0" lvl="6"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Georgia"/>
                <a:ea typeface="Georgia"/>
                <a:cs typeface="Georgia"/>
                <a:sym typeface="Georgia"/>
              </a:defRPr>
            </a:lvl7pPr>
            <a:lvl8pPr marL="3657600" marR="0" lvl="7"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Georgia"/>
                <a:ea typeface="Georgia"/>
                <a:cs typeface="Georgia"/>
                <a:sym typeface="Georgia"/>
              </a:defRPr>
            </a:lvl8pPr>
            <a:lvl9pPr marL="4114800" marR="0" lvl="8"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Georgia"/>
                <a:ea typeface="Georgia"/>
                <a:cs typeface="Georgia"/>
                <a:sym typeface="Georgia"/>
              </a:defRPr>
            </a:lvl9pPr>
          </a:lstStyle>
          <a:p>
            <a:endParaRPr/>
          </a:p>
        </p:txBody>
      </p:sp>
      <p:pic>
        <p:nvPicPr>
          <p:cNvPr id="140" name="Google Shape;140;p42"/>
          <p:cNvPicPr preferRelativeResize="0"/>
          <p:nvPr/>
        </p:nvPicPr>
        <p:blipFill rotWithShape="1">
          <a:blip r:embed="rId2">
            <a:alphaModFix/>
          </a:blip>
          <a:srcRect/>
          <a:stretch/>
        </p:blipFill>
        <p:spPr>
          <a:xfrm>
            <a:off x="11073908" y="6489700"/>
            <a:ext cx="962517" cy="181154"/>
          </a:xfrm>
          <a:prstGeom prst="rect">
            <a:avLst/>
          </a:prstGeom>
          <a:noFill/>
          <a:ln>
            <a:noFill/>
          </a:ln>
        </p:spPr>
      </p:pic>
      <p:sp>
        <p:nvSpPr>
          <p:cNvPr id="141" name="Google Shape;141;p42"/>
          <p:cNvSpPr txBox="1">
            <a:spLocks noGrp="1"/>
          </p:cNvSpPr>
          <p:nvPr>
            <p:ph type="sldNum" idx="12"/>
          </p:nvPr>
        </p:nvSpPr>
        <p:spPr>
          <a:xfrm>
            <a:off x="47244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200"/>
              <a:buFont typeface="Arial"/>
              <a:buNone/>
              <a:defRPr sz="1200" b="0" i="0" u="none" strike="noStrike" cap="none">
                <a:solidFill>
                  <a:schemeClr val="dk1"/>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1200"/>
              <a:buFont typeface="Arial"/>
              <a:buNone/>
              <a:defRPr sz="1200" b="0" i="0" u="none" strike="noStrike" cap="none">
                <a:solidFill>
                  <a:schemeClr val="dk1"/>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1200"/>
              <a:buFont typeface="Arial"/>
              <a:buNone/>
              <a:defRPr sz="1200" b="0" i="0" u="none" strike="noStrike" cap="none">
                <a:solidFill>
                  <a:schemeClr val="dk1"/>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1200"/>
              <a:buFont typeface="Arial"/>
              <a:buNone/>
              <a:defRPr sz="1200" b="0" i="0" u="none" strike="noStrike" cap="none">
                <a:solidFill>
                  <a:schemeClr val="dk1"/>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1200"/>
              <a:buFont typeface="Arial"/>
              <a:buNone/>
              <a:defRPr sz="1200" b="0" i="0" u="none" strike="noStrike" cap="none">
                <a:solidFill>
                  <a:schemeClr val="dk1"/>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1200"/>
              <a:buFont typeface="Arial"/>
              <a:buNone/>
              <a:defRPr sz="1200" b="0" i="0" u="none" strike="noStrike" cap="none">
                <a:solidFill>
                  <a:schemeClr val="dk1"/>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1200"/>
              <a:buFont typeface="Arial"/>
              <a:buNone/>
              <a:defRPr sz="1200" b="0" i="0" u="none" strike="noStrike" cap="none">
                <a:solidFill>
                  <a:schemeClr val="dk1"/>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1200"/>
              <a:buFont typeface="Arial"/>
              <a:buNone/>
              <a:defRPr sz="1200" b="0" i="0" u="none" strike="noStrike" cap="none">
                <a:solidFill>
                  <a:schemeClr val="dk1"/>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1200"/>
              <a:buFont typeface="Arial"/>
              <a:buNone/>
              <a:defRPr sz="1200" b="0" i="0" u="none" strike="noStrike" cap="none">
                <a:solidFill>
                  <a:schemeClr val="dk1"/>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fi-FI"/>
              <a:t>‹#›</a:t>
            </a:fld>
            <a:endParaRPr/>
          </a:p>
        </p:txBody>
      </p:sp>
    </p:spTree>
    <p:extLst>
      <p:ext uri="{BB962C8B-B14F-4D97-AF65-F5344CB8AC3E}">
        <p14:creationId xmlns:p14="http://schemas.microsoft.com/office/powerpoint/2010/main" val="3988019478"/>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userDrawn="1">
  <p:cSld name="1_iso otsikko + VP">
    <p:spTree>
      <p:nvGrpSpPr>
        <p:cNvPr id="1" name=""/>
        <p:cNvGrpSpPr/>
        <p:nvPr/>
      </p:nvGrpSpPr>
      <p:grpSpPr>
        <a:xfrm>
          <a:off x="0" y="0"/>
          <a:ext cx="0" cy="0"/>
          <a:chOff x="0" y="0"/>
          <a:chExt cx="0" cy="0"/>
        </a:xfrm>
      </p:grpSpPr>
      <p:sp>
        <p:nvSpPr>
          <p:cNvPr id="2" name="Dian numeron paikkamerkki 1">
            <a:extLst>
              <a:ext uri="{FF2B5EF4-FFF2-40B4-BE49-F238E27FC236}">
                <a16:creationId xmlns:a16="http://schemas.microsoft.com/office/drawing/2014/main" id="{45C39987-6A31-4F9A-BC6C-E6B67059EC93}"/>
              </a:ext>
            </a:extLst>
          </p:cNvPr>
          <p:cNvSpPr>
            <a:spLocks noGrp="1"/>
          </p:cNvSpPr>
          <p:nvPr>
            <p:ph type="sldNum" sz="quarter" idx="16"/>
          </p:nvPr>
        </p:nvSpPr>
        <p:spPr/>
        <p:txBody>
          <a:bodyPr/>
          <a:lstStyle/>
          <a:p>
            <a:pPr algn="ctr"/>
            <a:endParaRPr lang="LID4096"/>
          </a:p>
        </p:txBody>
      </p:sp>
    </p:spTree>
    <p:extLst>
      <p:ext uri="{BB962C8B-B14F-4D97-AF65-F5344CB8AC3E}">
        <p14:creationId xmlns:p14="http://schemas.microsoft.com/office/powerpoint/2010/main" val="3952817312"/>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Graafi">
    <p:spTree>
      <p:nvGrpSpPr>
        <p:cNvPr id="1" name=""/>
        <p:cNvGrpSpPr/>
        <p:nvPr/>
      </p:nvGrpSpPr>
      <p:grpSpPr>
        <a:xfrm>
          <a:off x="0" y="0"/>
          <a:ext cx="0" cy="0"/>
          <a:chOff x="0" y="0"/>
          <a:chExt cx="0" cy="0"/>
        </a:xfrm>
      </p:grpSpPr>
      <p:sp>
        <p:nvSpPr>
          <p:cNvPr id="5" name="Otsikko 3">
            <a:extLst>
              <a:ext uri="{FF2B5EF4-FFF2-40B4-BE49-F238E27FC236}">
                <a16:creationId xmlns:a16="http://schemas.microsoft.com/office/drawing/2014/main" id="{AE74E28C-5780-A543-ACC8-EE7D99F5959E}"/>
              </a:ext>
            </a:extLst>
          </p:cNvPr>
          <p:cNvSpPr>
            <a:spLocks noGrp="1"/>
          </p:cNvSpPr>
          <p:nvPr>
            <p:ph type="title"/>
          </p:nvPr>
        </p:nvSpPr>
        <p:spPr>
          <a:xfrm>
            <a:off x="1055688" y="548680"/>
            <a:ext cx="10080625" cy="886343"/>
          </a:xfrm>
          <a:prstGeom prst="rect">
            <a:avLst/>
          </a:prstGeom>
        </p:spPr>
        <p:txBody>
          <a:bodyPr/>
          <a:lstStyle/>
          <a:p>
            <a:endParaRPr lang="fi-FI"/>
          </a:p>
        </p:txBody>
      </p:sp>
      <p:sp>
        <p:nvSpPr>
          <p:cNvPr id="8" name="Sisällön paikkamerkki 17">
            <a:extLst>
              <a:ext uri="{FF2B5EF4-FFF2-40B4-BE49-F238E27FC236}">
                <a16:creationId xmlns:a16="http://schemas.microsoft.com/office/drawing/2014/main" id="{4793DC74-8AA9-5E46-9DED-129AC46C11C3}"/>
              </a:ext>
            </a:extLst>
          </p:cNvPr>
          <p:cNvSpPr>
            <a:spLocks noGrp="1"/>
          </p:cNvSpPr>
          <p:nvPr>
            <p:ph sz="quarter" idx="11"/>
          </p:nvPr>
        </p:nvSpPr>
        <p:spPr>
          <a:xfrm>
            <a:off x="1055688" y="1509185"/>
            <a:ext cx="10080625" cy="4607983"/>
          </a:xfrm>
          <a:prstGeom prst="rect">
            <a:avLst/>
          </a:prstGeom>
        </p:spPr>
        <p:txBody>
          <a:bodyPr/>
          <a:lstStyle/>
          <a:p>
            <a:endParaRPr lang="fi-FI"/>
          </a:p>
        </p:txBody>
      </p:sp>
      <p:pic>
        <p:nvPicPr>
          <p:cNvPr id="7" name="Picture 6">
            <a:extLst>
              <a:ext uri="{FF2B5EF4-FFF2-40B4-BE49-F238E27FC236}">
                <a16:creationId xmlns:a16="http://schemas.microsoft.com/office/drawing/2014/main" id="{909740BE-EF20-0841-BCE4-AAC3FE0DAE8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73908" y="6489700"/>
            <a:ext cx="962517" cy="181154"/>
          </a:xfrm>
          <a:prstGeom prst="rect">
            <a:avLst/>
          </a:prstGeom>
        </p:spPr>
      </p:pic>
    </p:spTree>
    <p:extLst>
      <p:ext uri="{BB962C8B-B14F-4D97-AF65-F5344CB8AC3E}">
        <p14:creationId xmlns:p14="http://schemas.microsoft.com/office/powerpoint/2010/main" val="363471369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Musta tekstisivu">
    <p:spTree>
      <p:nvGrpSpPr>
        <p:cNvPr id="1" name=""/>
        <p:cNvGrpSpPr/>
        <p:nvPr/>
      </p:nvGrpSpPr>
      <p:grpSpPr>
        <a:xfrm>
          <a:off x="0" y="0"/>
          <a:ext cx="0" cy="0"/>
          <a:chOff x="0" y="0"/>
          <a:chExt cx="0" cy="0"/>
        </a:xfrm>
      </p:grpSpPr>
      <p:sp>
        <p:nvSpPr>
          <p:cNvPr id="7" name="Rectangle 6"/>
          <p:cNvSpPr/>
          <p:nvPr userDrawn="1"/>
        </p:nvSpPr>
        <p:spPr>
          <a:xfrm>
            <a:off x="0" y="0"/>
            <a:ext cx="12192000" cy="6864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itle 1"/>
          <p:cNvSpPr>
            <a:spLocks noGrp="1"/>
          </p:cNvSpPr>
          <p:nvPr>
            <p:ph type="title"/>
          </p:nvPr>
        </p:nvSpPr>
        <p:spPr>
          <a:xfrm>
            <a:off x="719402" y="356659"/>
            <a:ext cx="10849207" cy="1152128"/>
          </a:xfrm>
        </p:spPr>
        <p:txBody>
          <a:bodyPr/>
          <a:lstStyle>
            <a:lvl1pPr algn="l">
              <a:defRPr sz="3200">
                <a:solidFill>
                  <a:schemeClr val="bg1"/>
                </a:solidFill>
              </a:defRPr>
            </a:lvl1pPr>
          </a:lstStyle>
          <a:p>
            <a:r>
              <a:rPr lang="fi-FI" noProof="0"/>
              <a:t>Muokkaa ots. perustyyl. napsautt.</a:t>
            </a:r>
            <a:endParaRPr lang="en-GB" noProof="0"/>
          </a:p>
        </p:txBody>
      </p:sp>
      <p:sp>
        <p:nvSpPr>
          <p:cNvPr id="8" name="Text Placeholder 11"/>
          <p:cNvSpPr>
            <a:spLocks noGrp="1"/>
          </p:cNvSpPr>
          <p:nvPr>
            <p:ph type="body" sz="quarter" idx="20"/>
          </p:nvPr>
        </p:nvSpPr>
        <p:spPr>
          <a:xfrm>
            <a:off x="719403" y="1700808"/>
            <a:ext cx="10849205" cy="4320480"/>
          </a:xfrm>
        </p:spPr>
        <p:txBody>
          <a:bodyPr/>
          <a:lstStyle>
            <a:lvl1pPr marL="239178" marR="0" indent="-239178" algn="l" defTabSz="609585" rtl="0" eaLnBrk="1" fontAlgn="auto" latinLnBrk="0" hangingPunct="1">
              <a:lnSpc>
                <a:spcPct val="90000"/>
              </a:lnSpc>
              <a:spcBef>
                <a:spcPct val="20000"/>
              </a:spcBef>
              <a:spcAft>
                <a:spcPts val="0"/>
              </a:spcAft>
              <a:buClrTx/>
              <a:buSzTx/>
              <a:buFont typeface="Lucida Grande"/>
              <a:buChar char="-"/>
              <a:tabLst/>
              <a:defRPr sz="2133">
                <a:solidFill>
                  <a:schemeClr val="bg1"/>
                </a:solidFill>
                <a:latin typeface="Georgia"/>
                <a:cs typeface="Georgia"/>
              </a:defRPr>
            </a:lvl1pPr>
            <a:lvl2pPr marL="476239" indent="-237061" algn="l">
              <a:lnSpc>
                <a:spcPct val="90000"/>
              </a:lnSpc>
              <a:spcBef>
                <a:spcPts val="800"/>
              </a:spcBef>
              <a:buFont typeface="Georgia" panose="02040502050405020303" pitchFamily="18" charset="0"/>
              <a:buChar char="–"/>
              <a:defRPr sz="1867">
                <a:solidFill>
                  <a:schemeClr val="bg1"/>
                </a:solidFill>
                <a:latin typeface="Georgia"/>
                <a:cs typeface="Georgia"/>
              </a:defRPr>
            </a:lvl2pPr>
            <a:lvl3pPr marL="717533" indent="-228594" algn="l">
              <a:lnSpc>
                <a:spcPct val="90000"/>
              </a:lnSpc>
              <a:spcBef>
                <a:spcPts val="800"/>
              </a:spcBef>
              <a:buFont typeface="Georgia" panose="02040502050405020303" pitchFamily="18" charset="0"/>
              <a:buChar char="–"/>
              <a:defRPr sz="1600">
                <a:solidFill>
                  <a:schemeClr val="bg1"/>
                </a:solidFill>
                <a:latin typeface="Georgia"/>
                <a:cs typeface="Georgia"/>
              </a:defRPr>
            </a:lvl3pPr>
            <a:lvl4pPr marL="958827" indent="-228594" algn="l">
              <a:lnSpc>
                <a:spcPct val="90000"/>
              </a:lnSpc>
              <a:buFont typeface="Georgia" panose="02040502050405020303" pitchFamily="18" charset="0"/>
              <a:buChar char="–"/>
              <a:defRPr sz="1600">
                <a:solidFill>
                  <a:schemeClr val="bg1"/>
                </a:solidFill>
                <a:latin typeface="Georgia"/>
                <a:cs typeface="Georgia"/>
              </a:defRPr>
            </a:lvl4pPr>
            <a:lvl5pPr marL="143996" indent="-380990" algn="l">
              <a:buFont typeface="Arial"/>
              <a:buChar char="•"/>
              <a:defRPr sz="1867">
                <a:solidFill>
                  <a:schemeClr val="tx1"/>
                </a:solidFill>
                <a:latin typeface="Georgia"/>
                <a:cs typeface="Georgia"/>
              </a:defRPr>
            </a:lvl5p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p:txBody>
      </p:sp>
      <p:pic>
        <p:nvPicPr>
          <p:cNvPr id="10" name="Picture 9" descr="SITRA_WHITE.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00000" y="6360000"/>
            <a:ext cx="1110000" cy="216000"/>
          </a:xfrm>
          <a:prstGeom prst="rect">
            <a:avLst/>
          </a:prstGeom>
        </p:spPr>
      </p:pic>
    </p:spTree>
    <p:extLst>
      <p:ext uri="{BB962C8B-B14F-4D97-AF65-F5344CB8AC3E}">
        <p14:creationId xmlns:p14="http://schemas.microsoft.com/office/powerpoint/2010/main" val="91275344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Perustekstisivu">
    <p:spTree>
      <p:nvGrpSpPr>
        <p:cNvPr id="1" name=""/>
        <p:cNvGrpSpPr/>
        <p:nvPr/>
      </p:nvGrpSpPr>
      <p:grpSpPr>
        <a:xfrm>
          <a:off x="0" y="0"/>
          <a:ext cx="0" cy="0"/>
          <a:chOff x="0" y="0"/>
          <a:chExt cx="0" cy="0"/>
        </a:xfrm>
      </p:grpSpPr>
      <p:sp>
        <p:nvSpPr>
          <p:cNvPr id="2" name="Title 1"/>
          <p:cNvSpPr>
            <a:spLocks noGrp="1"/>
          </p:cNvSpPr>
          <p:nvPr>
            <p:ph type="title"/>
          </p:nvPr>
        </p:nvSpPr>
        <p:spPr>
          <a:xfrm>
            <a:off x="719402" y="356659"/>
            <a:ext cx="10849207" cy="1152128"/>
          </a:xfrm>
        </p:spPr>
        <p:txBody>
          <a:bodyPr/>
          <a:lstStyle>
            <a:lvl1pPr algn="l">
              <a:defRPr sz="3200"/>
            </a:lvl1pPr>
          </a:lstStyle>
          <a:p>
            <a:r>
              <a:rPr lang="fi-FI"/>
              <a:t>Muokkaa ots. perustyyl. napsautt.</a:t>
            </a:r>
            <a:endParaRPr lang="en-US"/>
          </a:p>
        </p:txBody>
      </p:sp>
      <p:sp>
        <p:nvSpPr>
          <p:cNvPr id="7" name="Text Placeholder 11"/>
          <p:cNvSpPr>
            <a:spLocks noGrp="1"/>
          </p:cNvSpPr>
          <p:nvPr>
            <p:ph type="body" sz="quarter" idx="19"/>
          </p:nvPr>
        </p:nvSpPr>
        <p:spPr>
          <a:xfrm>
            <a:off x="719403" y="1700808"/>
            <a:ext cx="10849205" cy="4320480"/>
          </a:xfrm>
        </p:spPr>
        <p:txBody>
          <a:bodyPr/>
          <a:lstStyle>
            <a:lvl1pPr marL="239178" marR="0" indent="-239178" algn="l" defTabSz="609585" rtl="0" eaLnBrk="1" fontAlgn="auto" latinLnBrk="0" hangingPunct="1">
              <a:lnSpc>
                <a:spcPct val="90000"/>
              </a:lnSpc>
              <a:spcBef>
                <a:spcPct val="20000"/>
              </a:spcBef>
              <a:spcAft>
                <a:spcPts val="0"/>
              </a:spcAft>
              <a:buClrTx/>
              <a:buSzTx/>
              <a:buFont typeface="Lucida Grande"/>
              <a:buChar char="-"/>
              <a:tabLst/>
              <a:defRPr sz="2133">
                <a:solidFill>
                  <a:schemeClr val="tx1"/>
                </a:solidFill>
                <a:latin typeface="Georgia"/>
                <a:cs typeface="Georgia"/>
              </a:defRPr>
            </a:lvl1pPr>
            <a:lvl2pPr marL="474121" indent="-234945" algn="l">
              <a:lnSpc>
                <a:spcPct val="90000"/>
              </a:lnSpc>
              <a:spcBef>
                <a:spcPts val="800"/>
              </a:spcBef>
              <a:buFont typeface="Georgia" panose="02040502050405020303" pitchFamily="18" charset="0"/>
              <a:buChar char="–"/>
              <a:defRPr sz="1867">
                <a:solidFill>
                  <a:schemeClr val="tx1"/>
                </a:solidFill>
                <a:latin typeface="Georgia"/>
                <a:cs typeface="Georgia"/>
              </a:defRPr>
            </a:lvl2pPr>
            <a:lvl3pPr marL="713300" indent="-234945" algn="l" defTabSz="715415">
              <a:lnSpc>
                <a:spcPct val="90000"/>
              </a:lnSpc>
              <a:spcBef>
                <a:spcPts val="800"/>
              </a:spcBef>
              <a:buFont typeface="Georgia" panose="02040502050405020303" pitchFamily="18" charset="0"/>
              <a:buChar char="–"/>
              <a:defRPr sz="1600">
                <a:solidFill>
                  <a:schemeClr val="tx1"/>
                </a:solidFill>
                <a:latin typeface="Georgia"/>
                <a:cs typeface="Georgia"/>
              </a:defRPr>
            </a:lvl3pPr>
            <a:lvl4pPr marL="958827" indent="-234945" algn="l">
              <a:lnSpc>
                <a:spcPct val="90000"/>
              </a:lnSpc>
              <a:buFont typeface="Georgia" panose="02040502050405020303" pitchFamily="18" charset="0"/>
              <a:buChar char="–"/>
              <a:defRPr sz="1600">
                <a:solidFill>
                  <a:schemeClr val="tx1"/>
                </a:solidFill>
                <a:latin typeface="Georgia"/>
                <a:cs typeface="Georgia"/>
              </a:defRPr>
            </a:lvl4pPr>
            <a:lvl5pPr marL="143996" indent="-380990" algn="l">
              <a:buFont typeface="Arial"/>
              <a:buChar char="•"/>
              <a:defRPr sz="1867">
                <a:solidFill>
                  <a:schemeClr val="tx1"/>
                </a:solidFill>
                <a:latin typeface="Georgia"/>
                <a:cs typeface="Georgia"/>
              </a:defRPr>
            </a:lvl5pPr>
          </a:lstStyle>
          <a:p>
            <a:pPr lvl="0"/>
            <a:r>
              <a:rPr lang="fi-FI"/>
              <a:t>Muokkaa tekstin perustyylejä napsauttamalla</a:t>
            </a:r>
          </a:p>
          <a:p>
            <a:pPr lvl="1"/>
            <a:r>
              <a:rPr lang="fi-FI"/>
              <a:t>toinen taso</a:t>
            </a:r>
          </a:p>
          <a:p>
            <a:pPr lvl="2"/>
            <a:r>
              <a:rPr lang="fi-FI"/>
              <a:t>kolmas taso</a:t>
            </a:r>
          </a:p>
          <a:p>
            <a:pPr lvl="3"/>
            <a:r>
              <a:rPr lang="fi-FI"/>
              <a:t>neljäs taso</a:t>
            </a:r>
          </a:p>
        </p:txBody>
      </p:sp>
      <p:pic>
        <p:nvPicPr>
          <p:cNvPr id="5" name="Picture 4" descr="SITRA_BLACK.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00523" y="6360001"/>
            <a:ext cx="1103445" cy="214724"/>
          </a:xfrm>
          <a:prstGeom prst="rect">
            <a:avLst/>
          </a:prstGeom>
        </p:spPr>
      </p:pic>
    </p:spTree>
    <p:extLst>
      <p:ext uri="{BB962C8B-B14F-4D97-AF65-F5344CB8AC3E}">
        <p14:creationId xmlns:p14="http://schemas.microsoft.com/office/powerpoint/2010/main" val="316334553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Kapean kuvan kuvalaatikko ">
    <p:spTree>
      <p:nvGrpSpPr>
        <p:cNvPr id="1" name=""/>
        <p:cNvGrpSpPr/>
        <p:nvPr/>
      </p:nvGrpSpPr>
      <p:grpSpPr>
        <a:xfrm>
          <a:off x="0" y="0"/>
          <a:ext cx="0" cy="0"/>
          <a:chOff x="0" y="0"/>
          <a:chExt cx="0" cy="0"/>
        </a:xfrm>
      </p:grpSpPr>
      <p:sp>
        <p:nvSpPr>
          <p:cNvPr id="3" name="Content Placeholder 2"/>
          <p:cNvSpPr>
            <a:spLocks noGrp="1"/>
          </p:cNvSpPr>
          <p:nvPr>
            <p:ph sz="quarter" idx="20"/>
          </p:nvPr>
        </p:nvSpPr>
        <p:spPr>
          <a:xfrm>
            <a:off x="10436" y="0"/>
            <a:ext cx="4464051" cy="685800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p:txBody>
      </p:sp>
      <p:sp>
        <p:nvSpPr>
          <p:cNvPr id="4" name="Tekstin paikkamerkki 6"/>
          <p:cNvSpPr>
            <a:spLocks noGrp="1"/>
          </p:cNvSpPr>
          <p:nvPr>
            <p:ph type="body" sz="quarter" idx="11"/>
          </p:nvPr>
        </p:nvSpPr>
        <p:spPr>
          <a:xfrm>
            <a:off x="5135893" y="548680"/>
            <a:ext cx="6432715" cy="768085"/>
          </a:xfrm>
        </p:spPr>
        <p:txBody>
          <a:bodyPr/>
          <a:lstStyle>
            <a:lvl1pPr marL="0" indent="0" algn="l">
              <a:lnSpc>
                <a:spcPct val="100000"/>
              </a:lnSpc>
              <a:spcBef>
                <a:spcPts val="0"/>
              </a:spcBef>
              <a:buFont typeface="Arial"/>
              <a:buNone/>
              <a:defRPr sz="2133" b="1">
                <a:latin typeface="Arial Black"/>
                <a:cs typeface="Arial Black"/>
              </a:defRPr>
            </a:lvl1pPr>
            <a:lvl2pPr marL="380990" indent="-380990">
              <a:buFont typeface="Arial" panose="020B0604020202020204" pitchFamily="34" charset="0"/>
              <a:buChar char="•"/>
              <a:defRPr/>
            </a:lvl2pPr>
            <a:lvl3pPr marL="0" indent="0" algn="l">
              <a:spcBef>
                <a:spcPts val="0"/>
              </a:spcBef>
              <a:buFont typeface="Arial"/>
              <a:buNone/>
              <a:defRPr sz="2133"/>
            </a:lvl3pPr>
            <a:lvl4pPr marL="0" indent="0" algn="l">
              <a:spcBef>
                <a:spcPts val="0"/>
              </a:spcBef>
              <a:buFont typeface="Arial"/>
              <a:buNone/>
              <a:defRPr sz="2133"/>
            </a:lvl4pPr>
            <a:lvl5pPr marL="0" indent="0" algn="l">
              <a:spcBef>
                <a:spcPts val="0"/>
              </a:spcBef>
              <a:buFont typeface="Arial"/>
              <a:buNone/>
              <a:defRPr sz="2133"/>
            </a:lvl5pPr>
          </a:lstStyle>
          <a:p>
            <a:pPr lvl="0"/>
            <a:r>
              <a:rPr lang="fi-FI"/>
              <a:t>Muokkaa tekstin perustyylejä napsauttamalla</a:t>
            </a:r>
          </a:p>
        </p:txBody>
      </p:sp>
      <p:sp>
        <p:nvSpPr>
          <p:cNvPr id="5" name="Text Placeholder 8"/>
          <p:cNvSpPr>
            <a:spLocks noGrp="1"/>
          </p:cNvSpPr>
          <p:nvPr>
            <p:ph type="body" sz="quarter" idx="17"/>
          </p:nvPr>
        </p:nvSpPr>
        <p:spPr>
          <a:xfrm>
            <a:off x="527051" y="548217"/>
            <a:ext cx="3456715" cy="5281049"/>
          </a:xfrm>
        </p:spPr>
        <p:txBody>
          <a:bodyPr/>
          <a:lstStyle>
            <a:lvl1pPr marL="0" indent="0" algn="l">
              <a:buNone/>
              <a:defRPr sz="3200" b="1">
                <a:latin typeface="Arial Black"/>
                <a:cs typeface="Arial Black"/>
              </a:defRPr>
            </a:lvl1pPr>
          </a:lstStyle>
          <a:p>
            <a:pPr lvl="0"/>
            <a:r>
              <a:rPr lang="fi-FI"/>
              <a:t>Muokkaa tekstin perustyylejä napsauttamalla</a:t>
            </a:r>
          </a:p>
        </p:txBody>
      </p:sp>
      <p:sp>
        <p:nvSpPr>
          <p:cNvPr id="6" name="Text Placeholder 11"/>
          <p:cNvSpPr>
            <a:spLocks noGrp="1"/>
          </p:cNvSpPr>
          <p:nvPr>
            <p:ph type="body" sz="quarter" idx="18"/>
          </p:nvPr>
        </p:nvSpPr>
        <p:spPr>
          <a:xfrm>
            <a:off x="5135893" y="1316766"/>
            <a:ext cx="6431691" cy="4512501"/>
          </a:xfrm>
        </p:spPr>
        <p:txBody>
          <a:bodyPr/>
          <a:lstStyle>
            <a:lvl1pPr marL="239178" marR="0" indent="-239178" algn="l" defTabSz="609585" rtl="0" eaLnBrk="1" fontAlgn="auto" latinLnBrk="0" hangingPunct="1">
              <a:lnSpc>
                <a:spcPct val="90000"/>
              </a:lnSpc>
              <a:spcBef>
                <a:spcPct val="20000"/>
              </a:spcBef>
              <a:spcAft>
                <a:spcPts val="0"/>
              </a:spcAft>
              <a:buClrTx/>
              <a:buSzTx/>
              <a:buFont typeface="Lucida Grande"/>
              <a:buChar char="-"/>
              <a:tabLst/>
              <a:defRPr sz="2133">
                <a:solidFill>
                  <a:schemeClr val="tx1"/>
                </a:solidFill>
                <a:latin typeface="Georgia"/>
                <a:cs typeface="Georgia"/>
              </a:defRPr>
            </a:lvl1pPr>
            <a:lvl2pPr marL="476239" indent="-237061" algn="l">
              <a:lnSpc>
                <a:spcPct val="90000"/>
              </a:lnSpc>
              <a:spcBef>
                <a:spcPts val="800"/>
              </a:spcBef>
              <a:buFont typeface="Georgia" panose="02040502050405020303" pitchFamily="18" charset="0"/>
              <a:buChar char="–"/>
              <a:defRPr sz="1867">
                <a:solidFill>
                  <a:schemeClr val="tx1"/>
                </a:solidFill>
                <a:latin typeface="Georgia"/>
                <a:cs typeface="Georgia"/>
              </a:defRPr>
            </a:lvl2pPr>
            <a:lvl3pPr marL="717533" indent="-228594" algn="l" defTabSz="715415">
              <a:lnSpc>
                <a:spcPct val="90000"/>
              </a:lnSpc>
              <a:spcBef>
                <a:spcPts val="800"/>
              </a:spcBef>
              <a:buFont typeface="Georgia" panose="02040502050405020303" pitchFamily="18" charset="0"/>
              <a:buChar char="–"/>
              <a:defRPr sz="1600">
                <a:solidFill>
                  <a:schemeClr val="tx1"/>
                </a:solidFill>
                <a:latin typeface="Georgia"/>
                <a:cs typeface="Georgia"/>
              </a:defRPr>
            </a:lvl3pPr>
            <a:lvl4pPr marL="958827" indent="-228594" algn="l">
              <a:lnSpc>
                <a:spcPct val="90000"/>
              </a:lnSpc>
              <a:buFont typeface="Georgia" panose="02040502050405020303" pitchFamily="18" charset="0"/>
              <a:buChar char="–"/>
              <a:defRPr sz="1600">
                <a:solidFill>
                  <a:schemeClr val="tx1"/>
                </a:solidFill>
                <a:latin typeface="Georgia"/>
                <a:cs typeface="Georgia"/>
              </a:defRPr>
            </a:lvl4pPr>
            <a:lvl5pPr marL="143996" indent="-380990" algn="l">
              <a:buFont typeface="Arial"/>
              <a:buChar char="•"/>
              <a:defRPr sz="1867">
                <a:solidFill>
                  <a:schemeClr val="tx1"/>
                </a:solidFill>
                <a:latin typeface="Georgia"/>
                <a:cs typeface="Georgia"/>
              </a:defRPr>
            </a:lvl5pPr>
          </a:lstStyle>
          <a:p>
            <a:pPr lvl="0"/>
            <a:r>
              <a:rPr lang="fi-FI"/>
              <a:t>Muokkaa tekstin perustyylejä napsauttamalla</a:t>
            </a:r>
          </a:p>
          <a:p>
            <a:pPr lvl="1"/>
            <a:r>
              <a:rPr lang="fi-FI"/>
              <a:t>toinen taso</a:t>
            </a:r>
          </a:p>
          <a:p>
            <a:pPr lvl="2"/>
            <a:r>
              <a:rPr lang="fi-FI"/>
              <a:t>kolmas taso</a:t>
            </a:r>
          </a:p>
          <a:p>
            <a:pPr lvl="3"/>
            <a:r>
              <a:rPr lang="fi-FI"/>
              <a:t>neljäs taso</a:t>
            </a:r>
          </a:p>
        </p:txBody>
      </p:sp>
      <p:pic>
        <p:nvPicPr>
          <p:cNvPr id="8" name="Picture 7" descr="SITRA_BLACK.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00523" y="6360001"/>
            <a:ext cx="1103445" cy="214724"/>
          </a:xfrm>
          <a:prstGeom prst="rect">
            <a:avLst/>
          </a:prstGeom>
        </p:spPr>
      </p:pic>
    </p:spTree>
    <p:extLst>
      <p:ext uri="{BB962C8B-B14F-4D97-AF65-F5344CB8AC3E}">
        <p14:creationId xmlns:p14="http://schemas.microsoft.com/office/powerpoint/2010/main" val="231794720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Aloitus ja lopetus valkonen pohja">
    <p:spTree>
      <p:nvGrpSpPr>
        <p:cNvPr id="1" name=""/>
        <p:cNvGrpSpPr/>
        <p:nvPr/>
      </p:nvGrpSpPr>
      <p:grpSpPr>
        <a:xfrm>
          <a:off x="0" y="0"/>
          <a:ext cx="0" cy="0"/>
          <a:chOff x="0" y="0"/>
          <a:chExt cx="0" cy="0"/>
        </a:xfrm>
      </p:grpSpPr>
      <p:sp>
        <p:nvSpPr>
          <p:cNvPr id="2" name="Title 1"/>
          <p:cNvSpPr>
            <a:spLocks noGrp="1"/>
          </p:cNvSpPr>
          <p:nvPr>
            <p:ph type="title"/>
          </p:nvPr>
        </p:nvSpPr>
        <p:spPr>
          <a:xfrm>
            <a:off x="719403" y="2853631"/>
            <a:ext cx="10753195" cy="886343"/>
          </a:xfrm>
        </p:spPr>
        <p:txBody>
          <a:bodyPr anchor="ctr"/>
          <a:lstStyle>
            <a:lvl1pPr algn="l">
              <a:lnSpc>
                <a:spcPct val="90000"/>
              </a:lnSpc>
              <a:defRPr/>
            </a:lvl1pPr>
          </a:lstStyle>
          <a:p>
            <a:r>
              <a:rPr lang="fi-FI"/>
              <a:t>Muokkaa ots. perustyyl. napsautt.</a:t>
            </a:r>
            <a:endParaRPr lang="en-US"/>
          </a:p>
        </p:txBody>
      </p:sp>
      <p:sp>
        <p:nvSpPr>
          <p:cNvPr id="4" name="Text Placeholder 3"/>
          <p:cNvSpPr>
            <a:spLocks noGrp="1"/>
          </p:cNvSpPr>
          <p:nvPr>
            <p:ph type="body" sz="quarter" idx="10"/>
          </p:nvPr>
        </p:nvSpPr>
        <p:spPr>
          <a:xfrm>
            <a:off x="719669" y="2372883"/>
            <a:ext cx="10752929" cy="480484"/>
          </a:xfrm>
        </p:spPr>
        <p:txBody>
          <a:bodyPr/>
          <a:lstStyle>
            <a:lvl1pPr marL="0" indent="0" algn="l">
              <a:buNone/>
              <a:defRPr sz="2400"/>
            </a:lvl1pPr>
            <a:lvl2pPr algn="l">
              <a:defRPr/>
            </a:lvl2pPr>
            <a:lvl3pPr algn="l">
              <a:defRPr/>
            </a:lvl3pPr>
            <a:lvl4pPr algn="l">
              <a:defRPr/>
            </a:lvl4pPr>
            <a:lvl5pPr algn="l">
              <a:defRPr/>
            </a:lvl5pPr>
          </a:lstStyle>
          <a:p>
            <a:pPr lvl="0"/>
            <a:r>
              <a:rPr lang="fi-FI"/>
              <a:t>Muokkaa tekstin perustyylejä napsauttamalla</a:t>
            </a:r>
          </a:p>
        </p:txBody>
      </p:sp>
      <p:sp>
        <p:nvSpPr>
          <p:cNvPr id="5" name="Text Placeholder 3"/>
          <p:cNvSpPr>
            <a:spLocks noGrp="1"/>
          </p:cNvSpPr>
          <p:nvPr>
            <p:ph type="body" sz="quarter" idx="11"/>
          </p:nvPr>
        </p:nvSpPr>
        <p:spPr>
          <a:xfrm>
            <a:off x="719669" y="3909054"/>
            <a:ext cx="10752929" cy="480484"/>
          </a:xfrm>
        </p:spPr>
        <p:txBody>
          <a:bodyPr/>
          <a:lstStyle>
            <a:lvl1pPr marL="0" indent="0" algn="l">
              <a:buNone/>
              <a:defRPr/>
            </a:lvl1pPr>
            <a:lvl2pPr algn="l">
              <a:defRPr/>
            </a:lvl2pPr>
            <a:lvl3pPr algn="l">
              <a:defRPr/>
            </a:lvl3pPr>
            <a:lvl4pPr algn="l">
              <a:defRPr/>
            </a:lvl4pPr>
            <a:lvl5pPr algn="l">
              <a:defRPr/>
            </a:lvl5pPr>
          </a:lstStyle>
          <a:p>
            <a:pPr lvl="0"/>
            <a:r>
              <a:rPr lang="fi-FI"/>
              <a:t>Muokkaa tekstin perustyylejä napsauttamalla</a:t>
            </a:r>
          </a:p>
        </p:txBody>
      </p:sp>
      <p:pic>
        <p:nvPicPr>
          <p:cNvPr id="7" name="Picture 6" descr="Sitra_logo.pn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748150" y="6309321"/>
            <a:ext cx="1204501" cy="479919"/>
          </a:xfrm>
          <a:prstGeom prst="rect">
            <a:avLst/>
          </a:prstGeom>
        </p:spPr>
      </p:pic>
      <p:pic>
        <p:nvPicPr>
          <p:cNvPr id="3" name="Picture 2" descr="SITRA_BLACK.pn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800523" y="6360001"/>
            <a:ext cx="1103445" cy="214724"/>
          </a:xfrm>
          <a:prstGeom prst="rect">
            <a:avLst/>
          </a:prstGeom>
        </p:spPr>
      </p:pic>
    </p:spTree>
    <p:extLst>
      <p:ext uri="{BB962C8B-B14F-4D97-AF65-F5344CB8AC3E}">
        <p14:creationId xmlns:p14="http://schemas.microsoft.com/office/powerpoint/2010/main" val="293896445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Aloitus ja lopetus musta pohja">
    <p:spTree>
      <p:nvGrpSpPr>
        <p:cNvPr id="1" name=""/>
        <p:cNvGrpSpPr/>
        <p:nvPr/>
      </p:nvGrpSpPr>
      <p:grpSpPr>
        <a:xfrm>
          <a:off x="0" y="0"/>
          <a:ext cx="0" cy="0"/>
          <a:chOff x="0" y="0"/>
          <a:chExt cx="0" cy="0"/>
        </a:xfrm>
      </p:grpSpPr>
      <p:sp>
        <p:nvSpPr>
          <p:cNvPr id="2" name="Rectangle 1"/>
          <p:cNvSpPr/>
          <p:nvPr userDrawn="1"/>
        </p:nvSpPr>
        <p:spPr>
          <a:xfrm>
            <a:off x="0" y="0"/>
            <a:ext cx="12192000" cy="6864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itle 1"/>
          <p:cNvSpPr>
            <a:spLocks noGrp="1"/>
          </p:cNvSpPr>
          <p:nvPr>
            <p:ph type="title"/>
          </p:nvPr>
        </p:nvSpPr>
        <p:spPr>
          <a:xfrm>
            <a:off x="719403" y="2948947"/>
            <a:ext cx="10753195" cy="886343"/>
          </a:xfrm>
        </p:spPr>
        <p:txBody>
          <a:bodyPr anchor="ctr"/>
          <a:lstStyle>
            <a:lvl1pPr algn="l">
              <a:lnSpc>
                <a:spcPct val="90000"/>
              </a:lnSpc>
              <a:defRPr>
                <a:solidFill>
                  <a:schemeClr val="bg1"/>
                </a:solidFill>
              </a:defRPr>
            </a:lvl1pPr>
          </a:lstStyle>
          <a:p>
            <a:r>
              <a:rPr lang="fi-FI"/>
              <a:t>Muokkaa ots. perustyyl. napsautt.</a:t>
            </a:r>
            <a:endParaRPr lang="en-US"/>
          </a:p>
        </p:txBody>
      </p:sp>
      <p:sp>
        <p:nvSpPr>
          <p:cNvPr id="9" name="Text Placeholder 3"/>
          <p:cNvSpPr>
            <a:spLocks noGrp="1"/>
          </p:cNvSpPr>
          <p:nvPr>
            <p:ph type="body" sz="quarter" idx="13"/>
          </p:nvPr>
        </p:nvSpPr>
        <p:spPr>
          <a:xfrm>
            <a:off x="719668" y="2468199"/>
            <a:ext cx="10752931" cy="480484"/>
          </a:xfrm>
        </p:spPr>
        <p:txBody>
          <a:bodyPr/>
          <a:lstStyle>
            <a:lvl1pPr marL="0" indent="0" algn="l">
              <a:buNone/>
              <a:defRPr sz="2400">
                <a:solidFill>
                  <a:schemeClr val="bg1"/>
                </a:solidFill>
              </a:defRPr>
            </a:lvl1pPr>
            <a:lvl2pPr algn="l">
              <a:defRPr/>
            </a:lvl2pPr>
            <a:lvl3pPr algn="l">
              <a:defRPr/>
            </a:lvl3pPr>
            <a:lvl4pPr algn="l">
              <a:defRPr/>
            </a:lvl4pPr>
            <a:lvl5pPr algn="l">
              <a:defRPr/>
            </a:lvl5pPr>
          </a:lstStyle>
          <a:p>
            <a:pPr lvl="0"/>
            <a:r>
              <a:rPr lang="fi-FI"/>
              <a:t>Muokkaa tekstin perustyylejä napsauttamalla</a:t>
            </a:r>
          </a:p>
        </p:txBody>
      </p:sp>
      <p:sp>
        <p:nvSpPr>
          <p:cNvPr id="10" name="Text Placeholder 3"/>
          <p:cNvSpPr>
            <a:spLocks noGrp="1"/>
          </p:cNvSpPr>
          <p:nvPr>
            <p:ph type="body" sz="quarter" idx="14"/>
          </p:nvPr>
        </p:nvSpPr>
        <p:spPr>
          <a:xfrm>
            <a:off x="719668" y="4004370"/>
            <a:ext cx="10752931" cy="480484"/>
          </a:xfrm>
        </p:spPr>
        <p:txBody>
          <a:bodyPr/>
          <a:lstStyle>
            <a:lvl1pPr marL="0" indent="0" algn="l">
              <a:buNone/>
              <a:defRPr>
                <a:solidFill>
                  <a:schemeClr val="bg1"/>
                </a:solidFill>
              </a:defRPr>
            </a:lvl1pPr>
            <a:lvl2pPr algn="l">
              <a:defRPr/>
            </a:lvl2pPr>
            <a:lvl3pPr algn="l">
              <a:defRPr/>
            </a:lvl3pPr>
            <a:lvl4pPr algn="l">
              <a:defRPr/>
            </a:lvl4pPr>
            <a:lvl5pPr algn="l">
              <a:defRPr/>
            </a:lvl5pPr>
          </a:lstStyle>
          <a:p>
            <a:pPr lvl="0"/>
            <a:r>
              <a:rPr lang="fi-FI"/>
              <a:t>Muokkaa tekstin perustyylejä napsauttamalla</a:t>
            </a:r>
          </a:p>
        </p:txBody>
      </p:sp>
      <p:pic>
        <p:nvPicPr>
          <p:cNvPr id="3" name="Picture 2" descr="SITRA_WHITE.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00000" y="6360000"/>
            <a:ext cx="1110000" cy="216000"/>
          </a:xfrm>
          <a:prstGeom prst="rect">
            <a:avLst/>
          </a:prstGeom>
        </p:spPr>
      </p:pic>
    </p:spTree>
    <p:extLst>
      <p:ext uri="{BB962C8B-B14F-4D97-AF65-F5344CB8AC3E}">
        <p14:creationId xmlns:p14="http://schemas.microsoft.com/office/powerpoint/2010/main" val="10612811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so otsikko + TP">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740DC61-7EEF-9645-9B9C-3EEE1AD26D2C}"/>
              </a:ext>
            </a:extLst>
          </p:cNvPr>
          <p:cNvPicPr>
            <a:picLocks noChangeAspect="1"/>
          </p:cNvPicPr>
          <p:nvPr userDrawn="1"/>
        </p:nvPicPr>
        <p:blipFill>
          <a:blip r:embed="rId2"/>
          <a:stretch>
            <a:fillRect/>
          </a:stretch>
        </p:blipFill>
        <p:spPr>
          <a:xfrm>
            <a:off x="11073600" y="6490800"/>
            <a:ext cx="961200" cy="181192"/>
          </a:xfrm>
          <a:prstGeom prst="rect">
            <a:avLst/>
          </a:prstGeom>
        </p:spPr>
      </p:pic>
      <p:sp>
        <p:nvSpPr>
          <p:cNvPr id="6" name="Text Placeholder 3">
            <a:extLst>
              <a:ext uri="{FF2B5EF4-FFF2-40B4-BE49-F238E27FC236}">
                <a16:creationId xmlns:a16="http://schemas.microsoft.com/office/drawing/2014/main" id="{ACF2E1BD-1EBD-D043-8547-BA8227972EB6}"/>
              </a:ext>
            </a:extLst>
          </p:cNvPr>
          <p:cNvSpPr>
            <a:spLocks noGrp="1"/>
          </p:cNvSpPr>
          <p:nvPr>
            <p:ph type="body" sz="quarter" idx="15" hasCustomPrompt="1"/>
          </p:nvPr>
        </p:nvSpPr>
        <p:spPr>
          <a:xfrm>
            <a:off x="155575" y="6321168"/>
            <a:ext cx="1439465" cy="337063"/>
          </a:xfrm>
          <a:prstGeom prst="rect">
            <a:avLst/>
          </a:prstGeom>
        </p:spPr>
        <p:txBody>
          <a:bodyPr anchor="b"/>
          <a:lstStyle>
            <a:lvl1pPr marL="0" indent="0" algn="l">
              <a:buNone/>
              <a:defRPr sz="1800">
                <a:solidFill>
                  <a:schemeClr val="bg1"/>
                </a:solidFill>
              </a:defRPr>
            </a:lvl1pPr>
            <a:lvl2pPr algn="l">
              <a:defRPr/>
            </a:lvl2pPr>
            <a:lvl3pPr algn="l">
              <a:defRPr/>
            </a:lvl3pPr>
            <a:lvl4pPr algn="l">
              <a:defRPr/>
            </a:lvl4pPr>
            <a:lvl5pPr algn="l">
              <a:defRPr/>
            </a:lvl5pPr>
          </a:lstStyle>
          <a:p>
            <a:pPr lvl="0"/>
            <a:r>
              <a:rPr lang="fi-FI"/>
              <a:t>pvm</a:t>
            </a:r>
          </a:p>
        </p:txBody>
      </p:sp>
      <p:sp>
        <p:nvSpPr>
          <p:cNvPr id="8" name="Title 1">
            <a:extLst>
              <a:ext uri="{FF2B5EF4-FFF2-40B4-BE49-F238E27FC236}">
                <a16:creationId xmlns:a16="http://schemas.microsoft.com/office/drawing/2014/main" id="{6E19239D-E354-5F42-AE45-A180ED08417A}"/>
              </a:ext>
            </a:extLst>
          </p:cNvPr>
          <p:cNvSpPr>
            <a:spLocks noGrp="1"/>
          </p:cNvSpPr>
          <p:nvPr>
            <p:ph type="title" hasCustomPrompt="1"/>
          </p:nvPr>
        </p:nvSpPr>
        <p:spPr>
          <a:xfrm>
            <a:off x="1055688" y="549274"/>
            <a:ext cx="10080626" cy="5759451"/>
          </a:xfrm>
          <a:prstGeom prst="rect">
            <a:avLst/>
          </a:prstGeom>
        </p:spPr>
        <p:txBody>
          <a:bodyPr wrap="square" lIns="0" tIns="0" rIns="0" bIns="0" anchor="ctr">
            <a:normAutofit/>
          </a:bodyPr>
          <a:lstStyle>
            <a:lvl1pPr algn="ctr">
              <a:lnSpc>
                <a:spcPct val="90000"/>
              </a:lnSpc>
              <a:defRPr sz="8000">
                <a:solidFill>
                  <a:schemeClr val="bg1"/>
                </a:solidFill>
              </a:defRPr>
            </a:lvl1pPr>
          </a:lstStyle>
          <a:p>
            <a:r>
              <a:rPr lang="fi-FI"/>
              <a:t>Iso otsikko + TP</a:t>
            </a:r>
            <a:endParaRPr lang="en-US"/>
          </a:p>
        </p:txBody>
      </p:sp>
      <p:sp>
        <p:nvSpPr>
          <p:cNvPr id="2" name="Dian numeron paikkamerkki 1">
            <a:extLst>
              <a:ext uri="{FF2B5EF4-FFF2-40B4-BE49-F238E27FC236}">
                <a16:creationId xmlns:a16="http://schemas.microsoft.com/office/drawing/2014/main" id="{753335E6-BFBC-4F4A-916F-1B8AFDA6EF9E}"/>
              </a:ext>
            </a:extLst>
          </p:cNvPr>
          <p:cNvSpPr>
            <a:spLocks noGrp="1"/>
          </p:cNvSpPr>
          <p:nvPr>
            <p:ph type="sldNum" sz="quarter" idx="16"/>
          </p:nvPr>
        </p:nvSpPr>
        <p:spPr/>
        <p:txBody>
          <a:bodyPr/>
          <a:lstStyle>
            <a:lvl1pPr>
              <a:defRPr>
                <a:solidFill>
                  <a:schemeClr val="bg1"/>
                </a:solidFill>
              </a:defRPr>
            </a:lvl1pPr>
          </a:lstStyle>
          <a:p>
            <a:fld id="{3E078C10-ABC5-4EF7-9B5E-599CE2B16BF5}" type="slidenum">
              <a:rPr lang="LID4096" smtClean="0"/>
              <a:pPr/>
              <a:t>‹#›</a:t>
            </a:fld>
            <a:endParaRPr lang="LID4096"/>
          </a:p>
        </p:txBody>
      </p:sp>
    </p:spTree>
    <p:extLst>
      <p:ext uri="{BB962C8B-B14F-4D97-AF65-F5344CB8AC3E}">
        <p14:creationId xmlns:p14="http://schemas.microsoft.com/office/powerpoint/2010/main" val="412693175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Valkoinen välislide">
    <p:spTree>
      <p:nvGrpSpPr>
        <p:cNvPr id="1" name=""/>
        <p:cNvGrpSpPr/>
        <p:nvPr/>
      </p:nvGrpSpPr>
      <p:grpSpPr>
        <a:xfrm>
          <a:off x="0" y="0"/>
          <a:ext cx="0" cy="0"/>
          <a:chOff x="0" y="0"/>
          <a:chExt cx="0" cy="0"/>
        </a:xfrm>
      </p:grpSpPr>
      <p:sp>
        <p:nvSpPr>
          <p:cNvPr id="2" name="Title 1"/>
          <p:cNvSpPr>
            <a:spLocks noGrp="1"/>
          </p:cNvSpPr>
          <p:nvPr>
            <p:ph type="title"/>
          </p:nvPr>
        </p:nvSpPr>
        <p:spPr>
          <a:xfrm>
            <a:off x="719403" y="2276872"/>
            <a:ext cx="10753195" cy="1632181"/>
          </a:xfrm>
        </p:spPr>
        <p:txBody>
          <a:bodyPr bIns="140400" anchor="b" anchorCtr="0"/>
          <a:lstStyle>
            <a:lvl1pPr algn="ctr">
              <a:defRPr sz="3200" cap="all"/>
            </a:lvl1pPr>
          </a:lstStyle>
          <a:p>
            <a:r>
              <a:rPr lang="fi-FI"/>
              <a:t>Muokkaa ots. perustyyl. napsautt.</a:t>
            </a:r>
            <a:endParaRPr lang="en-US"/>
          </a:p>
        </p:txBody>
      </p:sp>
      <p:sp>
        <p:nvSpPr>
          <p:cNvPr id="6" name="Text Placeholder 5"/>
          <p:cNvSpPr>
            <a:spLocks noGrp="1"/>
          </p:cNvSpPr>
          <p:nvPr>
            <p:ph type="body" sz="quarter" idx="11"/>
          </p:nvPr>
        </p:nvSpPr>
        <p:spPr>
          <a:xfrm>
            <a:off x="719403" y="3909054"/>
            <a:ext cx="10753195" cy="575733"/>
          </a:xfrm>
        </p:spPr>
        <p:txBody>
          <a:bodyPr/>
          <a:lstStyle>
            <a:lvl1pPr marL="0" indent="0" algn="ctr">
              <a:buNone/>
              <a:defRPr>
                <a:latin typeface="Georgia"/>
                <a:cs typeface="Georgia"/>
              </a:defRPr>
            </a:lvl1pPr>
          </a:lstStyle>
          <a:p>
            <a:pPr lvl="0"/>
            <a:r>
              <a:rPr lang="fi-FI"/>
              <a:t>Muokkaa tekstin perustyylejä napsauttamalla</a:t>
            </a:r>
          </a:p>
        </p:txBody>
      </p:sp>
      <p:pic>
        <p:nvPicPr>
          <p:cNvPr id="5" name="Picture 4" descr="SITRA_BLACK.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00523" y="6360001"/>
            <a:ext cx="1103445" cy="214724"/>
          </a:xfrm>
          <a:prstGeom prst="rect">
            <a:avLst/>
          </a:prstGeom>
        </p:spPr>
      </p:pic>
    </p:spTree>
    <p:extLst>
      <p:ext uri="{BB962C8B-B14F-4D97-AF65-F5344CB8AC3E}">
        <p14:creationId xmlns:p14="http://schemas.microsoft.com/office/powerpoint/2010/main" val="160875632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Musta välislide">
    <p:spTree>
      <p:nvGrpSpPr>
        <p:cNvPr id="1" name=""/>
        <p:cNvGrpSpPr/>
        <p:nvPr/>
      </p:nvGrpSpPr>
      <p:grpSpPr>
        <a:xfrm>
          <a:off x="0" y="0"/>
          <a:ext cx="0" cy="0"/>
          <a:chOff x="0" y="0"/>
          <a:chExt cx="0" cy="0"/>
        </a:xfrm>
      </p:grpSpPr>
      <p:sp>
        <p:nvSpPr>
          <p:cNvPr id="5" name="Rectangle 4"/>
          <p:cNvSpPr/>
          <p:nvPr userDrawn="1"/>
        </p:nvSpPr>
        <p:spPr>
          <a:xfrm>
            <a:off x="0" y="0"/>
            <a:ext cx="12192000" cy="6864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19403" y="2276872"/>
            <a:ext cx="10753195" cy="1632181"/>
          </a:xfrm>
        </p:spPr>
        <p:txBody>
          <a:bodyPr bIns="140400" anchor="b" anchorCtr="0"/>
          <a:lstStyle>
            <a:lvl1pPr algn="ctr">
              <a:defRPr sz="3200" cap="all">
                <a:solidFill>
                  <a:schemeClr val="bg1"/>
                </a:solidFill>
              </a:defRPr>
            </a:lvl1pPr>
          </a:lstStyle>
          <a:p>
            <a:r>
              <a:rPr lang="fi-FI"/>
              <a:t>Muokkaa ots. perustyyl. napsautt.</a:t>
            </a:r>
            <a:endParaRPr lang="en-US"/>
          </a:p>
        </p:txBody>
      </p:sp>
      <p:sp>
        <p:nvSpPr>
          <p:cNvPr id="6" name="Text Placeholder 5"/>
          <p:cNvSpPr>
            <a:spLocks noGrp="1"/>
          </p:cNvSpPr>
          <p:nvPr>
            <p:ph type="body" sz="quarter" idx="11"/>
          </p:nvPr>
        </p:nvSpPr>
        <p:spPr>
          <a:xfrm>
            <a:off x="719403" y="3909054"/>
            <a:ext cx="10753195" cy="575733"/>
          </a:xfrm>
        </p:spPr>
        <p:txBody>
          <a:bodyPr/>
          <a:lstStyle>
            <a:lvl1pPr marL="0" indent="0" algn="ctr">
              <a:buNone/>
              <a:defRPr>
                <a:solidFill>
                  <a:schemeClr val="bg1"/>
                </a:solidFill>
                <a:latin typeface="Georgia"/>
                <a:cs typeface="Georgia"/>
              </a:defRPr>
            </a:lvl1pPr>
          </a:lstStyle>
          <a:p>
            <a:pPr lvl="0"/>
            <a:r>
              <a:rPr lang="fi-FI"/>
              <a:t>Muokkaa tekstin perustyylejä napsauttamalla</a:t>
            </a:r>
          </a:p>
        </p:txBody>
      </p:sp>
      <p:pic>
        <p:nvPicPr>
          <p:cNvPr id="9" name="Picture 8" descr="SITRA_WHITE.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00000" y="6360000"/>
            <a:ext cx="1110000" cy="216000"/>
          </a:xfrm>
          <a:prstGeom prst="rect">
            <a:avLst/>
          </a:prstGeom>
        </p:spPr>
      </p:pic>
    </p:spTree>
    <p:extLst>
      <p:ext uri="{BB962C8B-B14F-4D97-AF65-F5344CB8AC3E}">
        <p14:creationId xmlns:p14="http://schemas.microsoft.com/office/powerpoint/2010/main" val="111605138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Perustekstisivu">
    <p:spTree>
      <p:nvGrpSpPr>
        <p:cNvPr id="1" name=""/>
        <p:cNvGrpSpPr/>
        <p:nvPr/>
      </p:nvGrpSpPr>
      <p:grpSpPr>
        <a:xfrm>
          <a:off x="0" y="0"/>
          <a:ext cx="0" cy="0"/>
          <a:chOff x="0" y="0"/>
          <a:chExt cx="0" cy="0"/>
        </a:xfrm>
      </p:grpSpPr>
      <p:sp>
        <p:nvSpPr>
          <p:cNvPr id="2" name="Title 1"/>
          <p:cNvSpPr>
            <a:spLocks noGrp="1"/>
          </p:cNvSpPr>
          <p:nvPr>
            <p:ph type="title"/>
          </p:nvPr>
        </p:nvSpPr>
        <p:spPr>
          <a:xfrm>
            <a:off x="719402" y="356659"/>
            <a:ext cx="10849207" cy="1152128"/>
          </a:xfrm>
        </p:spPr>
        <p:txBody>
          <a:bodyPr/>
          <a:lstStyle>
            <a:lvl1pPr algn="l">
              <a:defRPr sz="3200"/>
            </a:lvl1pPr>
          </a:lstStyle>
          <a:p>
            <a:r>
              <a:rPr lang="fi-FI"/>
              <a:t>Muokkaa ots. perustyyl. napsautt.</a:t>
            </a:r>
            <a:endParaRPr lang="en-US"/>
          </a:p>
        </p:txBody>
      </p:sp>
      <p:sp>
        <p:nvSpPr>
          <p:cNvPr id="7" name="Text Placeholder 11"/>
          <p:cNvSpPr>
            <a:spLocks noGrp="1"/>
          </p:cNvSpPr>
          <p:nvPr>
            <p:ph type="body" sz="quarter" idx="19"/>
          </p:nvPr>
        </p:nvSpPr>
        <p:spPr>
          <a:xfrm>
            <a:off x="719403" y="1700808"/>
            <a:ext cx="10849205" cy="4320480"/>
          </a:xfrm>
        </p:spPr>
        <p:txBody>
          <a:bodyPr/>
          <a:lstStyle>
            <a:lvl1pPr marL="239178" marR="0" indent="-239178" algn="l" defTabSz="609585" rtl="0" eaLnBrk="1" fontAlgn="auto" latinLnBrk="0" hangingPunct="1">
              <a:lnSpc>
                <a:spcPct val="90000"/>
              </a:lnSpc>
              <a:spcBef>
                <a:spcPct val="20000"/>
              </a:spcBef>
              <a:spcAft>
                <a:spcPts val="0"/>
              </a:spcAft>
              <a:buClrTx/>
              <a:buSzTx/>
              <a:buFont typeface="Lucida Grande"/>
              <a:buChar char="-"/>
              <a:tabLst/>
              <a:defRPr sz="2133">
                <a:solidFill>
                  <a:schemeClr val="tx1"/>
                </a:solidFill>
                <a:latin typeface="Georgia"/>
                <a:cs typeface="Georgia"/>
              </a:defRPr>
            </a:lvl1pPr>
            <a:lvl2pPr marL="474121" indent="-234945" algn="l">
              <a:lnSpc>
                <a:spcPct val="90000"/>
              </a:lnSpc>
              <a:spcBef>
                <a:spcPts val="800"/>
              </a:spcBef>
              <a:buFont typeface="Georgia" panose="02040502050405020303" pitchFamily="18" charset="0"/>
              <a:buChar char="–"/>
              <a:defRPr sz="1867">
                <a:solidFill>
                  <a:schemeClr val="tx1"/>
                </a:solidFill>
                <a:latin typeface="Georgia"/>
                <a:cs typeface="Georgia"/>
              </a:defRPr>
            </a:lvl2pPr>
            <a:lvl3pPr marL="713300" indent="-234945" algn="l" defTabSz="715415">
              <a:lnSpc>
                <a:spcPct val="90000"/>
              </a:lnSpc>
              <a:spcBef>
                <a:spcPts val="800"/>
              </a:spcBef>
              <a:buFont typeface="Georgia" panose="02040502050405020303" pitchFamily="18" charset="0"/>
              <a:buChar char="–"/>
              <a:defRPr sz="1600">
                <a:solidFill>
                  <a:schemeClr val="tx1"/>
                </a:solidFill>
                <a:latin typeface="Georgia"/>
                <a:cs typeface="Georgia"/>
              </a:defRPr>
            </a:lvl3pPr>
            <a:lvl4pPr marL="958827" indent="-234945" algn="l">
              <a:lnSpc>
                <a:spcPct val="90000"/>
              </a:lnSpc>
              <a:buFont typeface="Georgia" panose="02040502050405020303" pitchFamily="18" charset="0"/>
              <a:buChar char="–"/>
              <a:defRPr sz="1600">
                <a:solidFill>
                  <a:schemeClr val="tx1"/>
                </a:solidFill>
                <a:latin typeface="Georgia"/>
                <a:cs typeface="Georgia"/>
              </a:defRPr>
            </a:lvl4pPr>
            <a:lvl5pPr marL="143996" indent="-380990" algn="l">
              <a:buFont typeface="Arial"/>
              <a:buChar char="•"/>
              <a:defRPr sz="1867">
                <a:solidFill>
                  <a:schemeClr val="tx1"/>
                </a:solidFill>
                <a:latin typeface="Georgia"/>
                <a:cs typeface="Georgia"/>
              </a:defRPr>
            </a:lvl5pPr>
          </a:lstStyle>
          <a:p>
            <a:pPr lvl="0"/>
            <a:r>
              <a:rPr lang="fi-FI"/>
              <a:t>Muokkaa tekstin perustyylejä napsauttamalla</a:t>
            </a:r>
          </a:p>
          <a:p>
            <a:pPr lvl="1"/>
            <a:r>
              <a:rPr lang="fi-FI"/>
              <a:t>toinen taso</a:t>
            </a:r>
          </a:p>
          <a:p>
            <a:pPr lvl="2"/>
            <a:r>
              <a:rPr lang="fi-FI"/>
              <a:t>kolmas taso</a:t>
            </a:r>
          </a:p>
          <a:p>
            <a:pPr lvl="3"/>
            <a:r>
              <a:rPr lang="fi-FI"/>
              <a:t>neljäs taso</a:t>
            </a:r>
          </a:p>
        </p:txBody>
      </p:sp>
      <p:pic>
        <p:nvPicPr>
          <p:cNvPr id="5" name="Picture 4" descr="SITRA_BLACK.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00523" y="6360001"/>
            <a:ext cx="1103445" cy="214724"/>
          </a:xfrm>
          <a:prstGeom prst="rect">
            <a:avLst/>
          </a:prstGeom>
        </p:spPr>
      </p:pic>
    </p:spTree>
    <p:extLst>
      <p:ext uri="{BB962C8B-B14F-4D97-AF65-F5344CB8AC3E}">
        <p14:creationId xmlns:p14="http://schemas.microsoft.com/office/powerpoint/2010/main" val="422579516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Musta tekstisivu">
    <p:spTree>
      <p:nvGrpSpPr>
        <p:cNvPr id="1" name=""/>
        <p:cNvGrpSpPr/>
        <p:nvPr/>
      </p:nvGrpSpPr>
      <p:grpSpPr>
        <a:xfrm>
          <a:off x="0" y="0"/>
          <a:ext cx="0" cy="0"/>
          <a:chOff x="0" y="0"/>
          <a:chExt cx="0" cy="0"/>
        </a:xfrm>
      </p:grpSpPr>
      <p:sp>
        <p:nvSpPr>
          <p:cNvPr id="7" name="Rectangle 6"/>
          <p:cNvSpPr/>
          <p:nvPr userDrawn="1"/>
        </p:nvSpPr>
        <p:spPr>
          <a:xfrm>
            <a:off x="0" y="0"/>
            <a:ext cx="12192000" cy="6864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itle 1"/>
          <p:cNvSpPr>
            <a:spLocks noGrp="1"/>
          </p:cNvSpPr>
          <p:nvPr>
            <p:ph type="title"/>
          </p:nvPr>
        </p:nvSpPr>
        <p:spPr>
          <a:xfrm>
            <a:off x="719402" y="356659"/>
            <a:ext cx="10849207" cy="1152128"/>
          </a:xfrm>
        </p:spPr>
        <p:txBody>
          <a:bodyPr/>
          <a:lstStyle>
            <a:lvl1pPr algn="l">
              <a:defRPr sz="3200">
                <a:solidFill>
                  <a:schemeClr val="bg1"/>
                </a:solidFill>
              </a:defRPr>
            </a:lvl1pPr>
          </a:lstStyle>
          <a:p>
            <a:r>
              <a:rPr lang="fi-FI"/>
              <a:t>Muokkaa ots. perustyyl. napsautt.</a:t>
            </a:r>
            <a:endParaRPr lang="en-US"/>
          </a:p>
        </p:txBody>
      </p:sp>
      <p:sp>
        <p:nvSpPr>
          <p:cNvPr id="8" name="Text Placeholder 11"/>
          <p:cNvSpPr>
            <a:spLocks noGrp="1"/>
          </p:cNvSpPr>
          <p:nvPr>
            <p:ph type="body" sz="quarter" idx="20"/>
          </p:nvPr>
        </p:nvSpPr>
        <p:spPr>
          <a:xfrm>
            <a:off x="719403" y="1700808"/>
            <a:ext cx="10849205" cy="4320480"/>
          </a:xfrm>
        </p:spPr>
        <p:txBody>
          <a:bodyPr/>
          <a:lstStyle>
            <a:lvl1pPr marL="239178" marR="0" indent="-239178" algn="l" defTabSz="609585" rtl="0" eaLnBrk="1" fontAlgn="auto" latinLnBrk="0" hangingPunct="1">
              <a:lnSpc>
                <a:spcPct val="90000"/>
              </a:lnSpc>
              <a:spcBef>
                <a:spcPct val="20000"/>
              </a:spcBef>
              <a:spcAft>
                <a:spcPts val="0"/>
              </a:spcAft>
              <a:buClrTx/>
              <a:buSzTx/>
              <a:buFont typeface="Lucida Grande"/>
              <a:buChar char="-"/>
              <a:tabLst/>
              <a:defRPr sz="2133">
                <a:solidFill>
                  <a:schemeClr val="bg1"/>
                </a:solidFill>
                <a:latin typeface="Georgia"/>
                <a:cs typeface="Georgia"/>
              </a:defRPr>
            </a:lvl1pPr>
            <a:lvl2pPr marL="476239" indent="-237061" algn="l">
              <a:lnSpc>
                <a:spcPct val="90000"/>
              </a:lnSpc>
              <a:spcBef>
                <a:spcPts val="800"/>
              </a:spcBef>
              <a:buFont typeface="Georgia" panose="02040502050405020303" pitchFamily="18" charset="0"/>
              <a:buChar char="–"/>
              <a:defRPr sz="1867">
                <a:solidFill>
                  <a:schemeClr val="bg1"/>
                </a:solidFill>
                <a:latin typeface="Georgia"/>
                <a:cs typeface="Georgia"/>
              </a:defRPr>
            </a:lvl2pPr>
            <a:lvl3pPr marL="717533" indent="-228594" algn="l">
              <a:lnSpc>
                <a:spcPct val="90000"/>
              </a:lnSpc>
              <a:spcBef>
                <a:spcPts val="800"/>
              </a:spcBef>
              <a:buFont typeface="Georgia" panose="02040502050405020303" pitchFamily="18" charset="0"/>
              <a:buChar char="–"/>
              <a:defRPr sz="1600">
                <a:solidFill>
                  <a:schemeClr val="bg1"/>
                </a:solidFill>
                <a:latin typeface="Georgia"/>
                <a:cs typeface="Georgia"/>
              </a:defRPr>
            </a:lvl3pPr>
            <a:lvl4pPr marL="958827" indent="-228594" algn="l">
              <a:lnSpc>
                <a:spcPct val="90000"/>
              </a:lnSpc>
              <a:buFont typeface="Georgia" panose="02040502050405020303" pitchFamily="18" charset="0"/>
              <a:buChar char="–"/>
              <a:defRPr sz="1600">
                <a:solidFill>
                  <a:schemeClr val="bg1"/>
                </a:solidFill>
                <a:latin typeface="Georgia"/>
                <a:cs typeface="Georgia"/>
              </a:defRPr>
            </a:lvl4pPr>
            <a:lvl5pPr marL="143996" indent="-380990" algn="l">
              <a:buFont typeface="Arial"/>
              <a:buChar char="•"/>
              <a:defRPr sz="1867">
                <a:solidFill>
                  <a:schemeClr val="tx1"/>
                </a:solidFill>
                <a:latin typeface="Georgia"/>
                <a:cs typeface="Georgia"/>
              </a:defRPr>
            </a:lvl5pPr>
          </a:lstStyle>
          <a:p>
            <a:pPr lvl="0"/>
            <a:r>
              <a:rPr lang="fi-FI"/>
              <a:t>Muokkaa tekstin perustyylejä napsauttamalla</a:t>
            </a:r>
          </a:p>
          <a:p>
            <a:pPr lvl="1"/>
            <a:r>
              <a:rPr lang="fi-FI"/>
              <a:t>toinen taso</a:t>
            </a:r>
          </a:p>
          <a:p>
            <a:pPr lvl="2"/>
            <a:r>
              <a:rPr lang="fi-FI"/>
              <a:t>kolmas taso</a:t>
            </a:r>
          </a:p>
          <a:p>
            <a:pPr lvl="3"/>
            <a:r>
              <a:rPr lang="fi-FI"/>
              <a:t>neljäs taso</a:t>
            </a:r>
          </a:p>
        </p:txBody>
      </p:sp>
      <p:pic>
        <p:nvPicPr>
          <p:cNvPr id="10" name="Picture 9" descr="SITRA_WHITE.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00000" y="6360000"/>
            <a:ext cx="1110000" cy="216000"/>
          </a:xfrm>
          <a:prstGeom prst="rect">
            <a:avLst/>
          </a:prstGeom>
        </p:spPr>
      </p:pic>
    </p:spTree>
    <p:extLst>
      <p:ext uri="{BB962C8B-B14F-4D97-AF65-F5344CB8AC3E}">
        <p14:creationId xmlns:p14="http://schemas.microsoft.com/office/powerpoint/2010/main" val="162684980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Kapean kuvan kuvalaatikko ">
    <p:spTree>
      <p:nvGrpSpPr>
        <p:cNvPr id="1" name=""/>
        <p:cNvGrpSpPr/>
        <p:nvPr/>
      </p:nvGrpSpPr>
      <p:grpSpPr>
        <a:xfrm>
          <a:off x="0" y="0"/>
          <a:ext cx="0" cy="0"/>
          <a:chOff x="0" y="0"/>
          <a:chExt cx="0" cy="0"/>
        </a:xfrm>
      </p:grpSpPr>
      <p:sp>
        <p:nvSpPr>
          <p:cNvPr id="3" name="Content Placeholder 2"/>
          <p:cNvSpPr>
            <a:spLocks noGrp="1"/>
          </p:cNvSpPr>
          <p:nvPr>
            <p:ph sz="quarter" idx="20"/>
          </p:nvPr>
        </p:nvSpPr>
        <p:spPr>
          <a:xfrm>
            <a:off x="10436" y="0"/>
            <a:ext cx="4464051" cy="685800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p:txBody>
      </p:sp>
      <p:sp>
        <p:nvSpPr>
          <p:cNvPr id="4" name="Tekstin paikkamerkki 6"/>
          <p:cNvSpPr>
            <a:spLocks noGrp="1"/>
          </p:cNvSpPr>
          <p:nvPr>
            <p:ph type="body" sz="quarter" idx="11"/>
          </p:nvPr>
        </p:nvSpPr>
        <p:spPr>
          <a:xfrm>
            <a:off x="5135893" y="548680"/>
            <a:ext cx="6432715" cy="768085"/>
          </a:xfrm>
        </p:spPr>
        <p:txBody>
          <a:bodyPr/>
          <a:lstStyle>
            <a:lvl1pPr marL="0" indent="0" algn="l">
              <a:lnSpc>
                <a:spcPct val="100000"/>
              </a:lnSpc>
              <a:spcBef>
                <a:spcPts val="0"/>
              </a:spcBef>
              <a:buFont typeface="Arial"/>
              <a:buNone/>
              <a:defRPr sz="2133" b="1">
                <a:latin typeface="Arial Black"/>
                <a:cs typeface="Arial Black"/>
              </a:defRPr>
            </a:lvl1pPr>
            <a:lvl2pPr marL="380990" indent="-380990">
              <a:buFont typeface="Arial" panose="020B0604020202020204" pitchFamily="34" charset="0"/>
              <a:buChar char="•"/>
              <a:defRPr/>
            </a:lvl2pPr>
            <a:lvl3pPr marL="0" indent="0" algn="l">
              <a:spcBef>
                <a:spcPts val="0"/>
              </a:spcBef>
              <a:buFont typeface="Arial"/>
              <a:buNone/>
              <a:defRPr sz="2133"/>
            </a:lvl3pPr>
            <a:lvl4pPr marL="0" indent="0" algn="l">
              <a:spcBef>
                <a:spcPts val="0"/>
              </a:spcBef>
              <a:buFont typeface="Arial"/>
              <a:buNone/>
              <a:defRPr sz="2133"/>
            </a:lvl4pPr>
            <a:lvl5pPr marL="0" indent="0" algn="l">
              <a:spcBef>
                <a:spcPts val="0"/>
              </a:spcBef>
              <a:buFont typeface="Arial"/>
              <a:buNone/>
              <a:defRPr sz="2133"/>
            </a:lvl5pPr>
          </a:lstStyle>
          <a:p>
            <a:pPr lvl="0"/>
            <a:r>
              <a:rPr lang="fi-FI"/>
              <a:t>Muokkaa tekstin perustyylejä napsauttamalla</a:t>
            </a:r>
          </a:p>
        </p:txBody>
      </p:sp>
      <p:sp>
        <p:nvSpPr>
          <p:cNvPr id="5" name="Text Placeholder 8"/>
          <p:cNvSpPr>
            <a:spLocks noGrp="1"/>
          </p:cNvSpPr>
          <p:nvPr>
            <p:ph type="body" sz="quarter" idx="17"/>
          </p:nvPr>
        </p:nvSpPr>
        <p:spPr>
          <a:xfrm>
            <a:off x="527051" y="548217"/>
            <a:ext cx="3456715" cy="5281049"/>
          </a:xfrm>
        </p:spPr>
        <p:txBody>
          <a:bodyPr/>
          <a:lstStyle>
            <a:lvl1pPr marL="0" indent="0" algn="l">
              <a:buNone/>
              <a:defRPr sz="3200" b="1">
                <a:latin typeface="Arial Black"/>
                <a:cs typeface="Arial Black"/>
              </a:defRPr>
            </a:lvl1pPr>
          </a:lstStyle>
          <a:p>
            <a:pPr lvl="0"/>
            <a:r>
              <a:rPr lang="fi-FI"/>
              <a:t>Muokkaa tekstin perustyylejä napsauttamalla</a:t>
            </a:r>
          </a:p>
        </p:txBody>
      </p:sp>
      <p:sp>
        <p:nvSpPr>
          <p:cNvPr id="6" name="Text Placeholder 11"/>
          <p:cNvSpPr>
            <a:spLocks noGrp="1"/>
          </p:cNvSpPr>
          <p:nvPr>
            <p:ph type="body" sz="quarter" idx="18"/>
          </p:nvPr>
        </p:nvSpPr>
        <p:spPr>
          <a:xfrm>
            <a:off x="5135893" y="1316766"/>
            <a:ext cx="6431691" cy="4512501"/>
          </a:xfrm>
        </p:spPr>
        <p:txBody>
          <a:bodyPr/>
          <a:lstStyle>
            <a:lvl1pPr marL="239178" marR="0" indent="-239178" algn="l" defTabSz="609585" rtl="0" eaLnBrk="1" fontAlgn="auto" latinLnBrk="0" hangingPunct="1">
              <a:lnSpc>
                <a:spcPct val="90000"/>
              </a:lnSpc>
              <a:spcBef>
                <a:spcPct val="20000"/>
              </a:spcBef>
              <a:spcAft>
                <a:spcPts val="0"/>
              </a:spcAft>
              <a:buClrTx/>
              <a:buSzTx/>
              <a:buFont typeface="Lucida Grande"/>
              <a:buChar char="-"/>
              <a:tabLst/>
              <a:defRPr sz="2133">
                <a:solidFill>
                  <a:schemeClr val="tx1"/>
                </a:solidFill>
                <a:latin typeface="Georgia"/>
                <a:cs typeface="Georgia"/>
              </a:defRPr>
            </a:lvl1pPr>
            <a:lvl2pPr marL="476239" indent="-237061" algn="l">
              <a:lnSpc>
                <a:spcPct val="90000"/>
              </a:lnSpc>
              <a:spcBef>
                <a:spcPts val="800"/>
              </a:spcBef>
              <a:buFont typeface="Georgia" panose="02040502050405020303" pitchFamily="18" charset="0"/>
              <a:buChar char="–"/>
              <a:defRPr sz="1867">
                <a:solidFill>
                  <a:schemeClr val="tx1"/>
                </a:solidFill>
                <a:latin typeface="Georgia"/>
                <a:cs typeface="Georgia"/>
              </a:defRPr>
            </a:lvl2pPr>
            <a:lvl3pPr marL="717533" indent="-228594" algn="l" defTabSz="715415">
              <a:lnSpc>
                <a:spcPct val="90000"/>
              </a:lnSpc>
              <a:spcBef>
                <a:spcPts val="800"/>
              </a:spcBef>
              <a:buFont typeface="Georgia" panose="02040502050405020303" pitchFamily="18" charset="0"/>
              <a:buChar char="–"/>
              <a:defRPr sz="1600">
                <a:solidFill>
                  <a:schemeClr val="tx1"/>
                </a:solidFill>
                <a:latin typeface="Georgia"/>
                <a:cs typeface="Georgia"/>
              </a:defRPr>
            </a:lvl3pPr>
            <a:lvl4pPr marL="958827" indent="-228594" algn="l">
              <a:lnSpc>
                <a:spcPct val="90000"/>
              </a:lnSpc>
              <a:buFont typeface="Georgia" panose="02040502050405020303" pitchFamily="18" charset="0"/>
              <a:buChar char="–"/>
              <a:defRPr sz="1600">
                <a:solidFill>
                  <a:schemeClr val="tx1"/>
                </a:solidFill>
                <a:latin typeface="Georgia"/>
                <a:cs typeface="Georgia"/>
              </a:defRPr>
            </a:lvl4pPr>
            <a:lvl5pPr marL="143996" indent="-380990" algn="l">
              <a:buFont typeface="Arial"/>
              <a:buChar char="•"/>
              <a:defRPr sz="1867">
                <a:solidFill>
                  <a:schemeClr val="tx1"/>
                </a:solidFill>
                <a:latin typeface="Georgia"/>
                <a:cs typeface="Georgia"/>
              </a:defRPr>
            </a:lvl5pPr>
          </a:lstStyle>
          <a:p>
            <a:pPr lvl="0"/>
            <a:r>
              <a:rPr lang="fi-FI"/>
              <a:t>Muokkaa tekstin perustyylejä napsauttamalla</a:t>
            </a:r>
          </a:p>
          <a:p>
            <a:pPr lvl="1"/>
            <a:r>
              <a:rPr lang="fi-FI"/>
              <a:t>toinen taso</a:t>
            </a:r>
          </a:p>
          <a:p>
            <a:pPr lvl="2"/>
            <a:r>
              <a:rPr lang="fi-FI"/>
              <a:t>kolmas taso</a:t>
            </a:r>
          </a:p>
          <a:p>
            <a:pPr lvl="3"/>
            <a:r>
              <a:rPr lang="fi-FI"/>
              <a:t>neljäs taso</a:t>
            </a:r>
          </a:p>
        </p:txBody>
      </p:sp>
      <p:pic>
        <p:nvPicPr>
          <p:cNvPr id="8" name="Picture 7" descr="SITRA_BLACK.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00523" y="6360001"/>
            <a:ext cx="1103445" cy="214724"/>
          </a:xfrm>
          <a:prstGeom prst="rect">
            <a:avLst/>
          </a:prstGeom>
        </p:spPr>
      </p:pic>
    </p:spTree>
    <p:extLst>
      <p:ext uri="{BB962C8B-B14F-4D97-AF65-F5344CB8AC3E}">
        <p14:creationId xmlns:p14="http://schemas.microsoft.com/office/powerpoint/2010/main" val="292278529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Kapea kuva ja negateksti">
    <p:spTree>
      <p:nvGrpSpPr>
        <p:cNvPr id="1" name=""/>
        <p:cNvGrpSpPr/>
        <p:nvPr/>
      </p:nvGrpSpPr>
      <p:grpSpPr>
        <a:xfrm>
          <a:off x="0" y="0"/>
          <a:ext cx="0" cy="0"/>
          <a:chOff x="0" y="0"/>
          <a:chExt cx="0" cy="0"/>
        </a:xfrm>
      </p:grpSpPr>
      <p:sp>
        <p:nvSpPr>
          <p:cNvPr id="3" name="Content Placeholder 2"/>
          <p:cNvSpPr>
            <a:spLocks noGrp="1"/>
          </p:cNvSpPr>
          <p:nvPr>
            <p:ph sz="quarter" idx="20"/>
          </p:nvPr>
        </p:nvSpPr>
        <p:spPr>
          <a:xfrm>
            <a:off x="0" y="0"/>
            <a:ext cx="4464051" cy="6858000"/>
          </a:xfrm>
          <a:solidFill>
            <a:schemeClr val="tx1"/>
          </a:solidFill>
        </p:spPr>
        <p:txBody>
          <a:bodyPr/>
          <a:lstStyle/>
          <a:p>
            <a:pPr lvl="0"/>
            <a:r>
              <a:rPr lang="fi-FI"/>
              <a:t>Muokkaa tekstin perustyylejä napsauttamalla</a:t>
            </a:r>
          </a:p>
          <a:p>
            <a:pPr lvl="1"/>
            <a:r>
              <a:rPr lang="fi-FI"/>
              <a:t>toinen taso</a:t>
            </a:r>
          </a:p>
          <a:p>
            <a:pPr lvl="2"/>
            <a:r>
              <a:rPr lang="fi-FI"/>
              <a:t>kolmas taso</a:t>
            </a:r>
          </a:p>
          <a:p>
            <a:pPr lvl="3"/>
            <a:r>
              <a:rPr lang="fi-FI"/>
              <a:t>neljäs taso</a:t>
            </a:r>
          </a:p>
        </p:txBody>
      </p:sp>
      <p:sp>
        <p:nvSpPr>
          <p:cNvPr id="5" name="Tekstin paikkamerkki 6"/>
          <p:cNvSpPr>
            <a:spLocks noGrp="1"/>
          </p:cNvSpPr>
          <p:nvPr>
            <p:ph type="body" sz="quarter" idx="11"/>
          </p:nvPr>
        </p:nvSpPr>
        <p:spPr>
          <a:xfrm>
            <a:off x="5135893" y="548680"/>
            <a:ext cx="6432715" cy="768085"/>
          </a:xfrm>
        </p:spPr>
        <p:txBody>
          <a:bodyPr/>
          <a:lstStyle>
            <a:lvl1pPr marL="0" indent="0" algn="l">
              <a:lnSpc>
                <a:spcPct val="100000"/>
              </a:lnSpc>
              <a:spcBef>
                <a:spcPts val="0"/>
              </a:spcBef>
              <a:buFont typeface="Arial"/>
              <a:buNone/>
              <a:defRPr sz="2133" b="1">
                <a:latin typeface="Arial Black"/>
                <a:cs typeface="Arial Black"/>
              </a:defRPr>
            </a:lvl1pPr>
            <a:lvl2pPr marL="380990" indent="-380990">
              <a:buFont typeface="Arial" panose="020B0604020202020204" pitchFamily="34" charset="0"/>
              <a:buChar char="•"/>
              <a:defRPr/>
            </a:lvl2pPr>
            <a:lvl3pPr marL="0" indent="0" algn="l">
              <a:spcBef>
                <a:spcPts val="0"/>
              </a:spcBef>
              <a:buFont typeface="Arial"/>
              <a:buNone/>
              <a:defRPr sz="2133"/>
            </a:lvl3pPr>
            <a:lvl4pPr marL="0" indent="0" algn="l">
              <a:spcBef>
                <a:spcPts val="0"/>
              </a:spcBef>
              <a:buFont typeface="Arial"/>
              <a:buNone/>
              <a:defRPr sz="2133"/>
            </a:lvl4pPr>
            <a:lvl5pPr marL="0" indent="0" algn="l">
              <a:spcBef>
                <a:spcPts val="0"/>
              </a:spcBef>
              <a:buFont typeface="Arial"/>
              <a:buNone/>
              <a:defRPr sz="2133"/>
            </a:lvl5pPr>
          </a:lstStyle>
          <a:p>
            <a:pPr lvl="0"/>
            <a:r>
              <a:rPr lang="fi-FI"/>
              <a:t>Muokkaa tekstin perustyylejä napsauttamalla</a:t>
            </a:r>
          </a:p>
        </p:txBody>
      </p:sp>
      <p:sp>
        <p:nvSpPr>
          <p:cNvPr id="10" name="Text Placeholder 11"/>
          <p:cNvSpPr>
            <a:spLocks noGrp="1"/>
          </p:cNvSpPr>
          <p:nvPr>
            <p:ph type="body" sz="quarter" idx="18"/>
          </p:nvPr>
        </p:nvSpPr>
        <p:spPr>
          <a:xfrm>
            <a:off x="5135893" y="1316766"/>
            <a:ext cx="6431691" cy="4512501"/>
          </a:xfrm>
        </p:spPr>
        <p:txBody>
          <a:bodyPr/>
          <a:lstStyle>
            <a:lvl1pPr marL="239178" marR="0" indent="-239178" algn="l" defTabSz="609585" rtl="0" eaLnBrk="1" fontAlgn="auto" latinLnBrk="0" hangingPunct="1">
              <a:lnSpc>
                <a:spcPct val="90000"/>
              </a:lnSpc>
              <a:spcBef>
                <a:spcPct val="20000"/>
              </a:spcBef>
              <a:spcAft>
                <a:spcPts val="0"/>
              </a:spcAft>
              <a:buClrTx/>
              <a:buSzTx/>
              <a:buFont typeface="Lucida Grande"/>
              <a:buChar char="-"/>
              <a:tabLst/>
              <a:defRPr sz="2133">
                <a:solidFill>
                  <a:schemeClr val="tx1"/>
                </a:solidFill>
                <a:latin typeface="Georgia"/>
                <a:cs typeface="Georgia"/>
              </a:defRPr>
            </a:lvl1pPr>
            <a:lvl2pPr marL="476239" indent="-237061" algn="l">
              <a:lnSpc>
                <a:spcPct val="90000"/>
              </a:lnSpc>
              <a:spcBef>
                <a:spcPts val="800"/>
              </a:spcBef>
              <a:buFont typeface="Georgia" panose="02040502050405020303" pitchFamily="18" charset="0"/>
              <a:buChar char="–"/>
              <a:defRPr sz="1867">
                <a:solidFill>
                  <a:schemeClr val="tx1"/>
                </a:solidFill>
                <a:latin typeface="Georgia"/>
                <a:cs typeface="Georgia"/>
              </a:defRPr>
            </a:lvl2pPr>
            <a:lvl3pPr marL="717533" indent="-228594" algn="l">
              <a:lnSpc>
                <a:spcPct val="90000"/>
              </a:lnSpc>
              <a:spcBef>
                <a:spcPts val="800"/>
              </a:spcBef>
              <a:buFont typeface="Georgia" panose="02040502050405020303" pitchFamily="18" charset="0"/>
              <a:buChar char="–"/>
              <a:defRPr sz="1600">
                <a:solidFill>
                  <a:schemeClr val="tx1"/>
                </a:solidFill>
                <a:latin typeface="Georgia"/>
                <a:cs typeface="Georgia"/>
              </a:defRPr>
            </a:lvl3pPr>
            <a:lvl4pPr marL="958827" indent="-228594" algn="l">
              <a:lnSpc>
                <a:spcPct val="90000"/>
              </a:lnSpc>
              <a:buFont typeface="Georgia" panose="02040502050405020303" pitchFamily="18" charset="0"/>
              <a:buChar char="–"/>
              <a:defRPr sz="1600">
                <a:solidFill>
                  <a:schemeClr val="tx1"/>
                </a:solidFill>
                <a:latin typeface="Georgia"/>
                <a:cs typeface="Georgia"/>
              </a:defRPr>
            </a:lvl4pPr>
            <a:lvl5pPr marL="143996" indent="-380990" algn="l">
              <a:buFont typeface="Arial"/>
              <a:buChar char="•"/>
              <a:defRPr sz="1867">
                <a:solidFill>
                  <a:schemeClr val="tx1"/>
                </a:solidFill>
                <a:latin typeface="Georgia"/>
                <a:cs typeface="Georgia"/>
              </a:defRPr>
            </a:lvl5pPr>
          </a:lstStyle>
          <a:p>
            <a:pPr lvl="0"/>
            <a:r>
              <a:rPr lang="fi-FI"/>
              <a:t>Muokkaa tekstin perustyylejä napsauttamalla</a:t>
            </a:r>
          </a:p>
          <a:p>
            <a:pPr lvl="1"/>
            <a:r>
              <a:rPr lang="fi-FI"/>
              <a:t>toinen taso</a:t>
            </a:r>
          </a:p>
          <a:p>
            <a:pPr lvl="2"/>
            <a:r>
              <a:rPr lang="fi-FI"/>
              <a:t>kolmas taso</a:t>
            </a:r>
          </a:p>
          <a:p>
            <a:pPr lvl="3"/>
            <a:r>
              <a:rPr lang="fi-FI"/>
              <a:t>neljäs taso</a:t>
            </a:r>
          </a:p>
        </p:txBody>
      </p:sp>
      <p:sp>
        <p:nvSpPr>
          <p:cNvPr id="4" name="Text Placeholder 8"/>
          <p:cNvSpPr>
            <a:spLocks noGrp="1"/>
          </p:cNvSpPr>
          <p:nvPr>
            <p:ph type="body" sz="quarter" idx="17"/>
          </p:nvPr>
        </p:nvSpPr>
        <p:spPr>
          <a:xfrm>
            <a:off x="527051" y="548217"/>
            <a:ext cx="3456715" cy="5281049"/>
          </a:xfrm>
        </p:spPr>
        <p:txBody>
          <a:bodyPr/>
          <a:lstStyle>
            <a:lvl1pPr marL="0" indent="0" algn="l">
              <a:buNone/>
              <a:defRPr sz="3200" b="1">
                <a:solidFill>
                  <a:schemeClr val="bg1"/>
                </a:solidFill>
                <a:latin typeface="Arial Black"/>
                <a:cs typeface="Arial Black"/>
              </a:defRPr>
            </a:lvl1pPr>
          </a:lstStyle>
          <a:p>
            <a:pPr lvl="0"/>
            <a:r>
              <a:rPr lang="fi-FI"/>
              <a:t>Muokkaa tekstin perustyylejä napsauttamalla</a:t>
            </a:r>
          </a:p>
        </p:txBody>
      </p:sp>
      <p:pic>
        <p:nvPicPr>
          <p:cNvPr id="9" name="Picture 8" descr="SITRA_BLACK.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00523" y="6360001"/>
            <a:ext cx="1103445" cy="214724"/>
          </a:xfrm>
          <a:prstGeom prst="rect">
            <a:avLst/>
          </a:prstGeom>
        </p:spPr>
      </p:pic>
    </p:spTree>
    <p:extLst>
      <p:ext uri="{BB962C8B-B14F-4D97-AF65-F5344CB8AC3E}">
        <p14:creationId xmlns:p14="http://schemas.microsoft.com/office/powerpoint/2010/main" val="417196964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Kuva vasemmalla">
    <p:spTree>
      <p:nvGrpSpPr>
        <p:cNvPr id="1" name=""/>
        <p:cNvGrpSpPr/>
        <p:nvPr/>
      </p:nvGrpSpPr>
      <p:grpSpPr>
        <a:xfrm>
          <a:off x="0" y="0"/>
          <a:ext cx="0" cy="0"/>
          <a:chOff x="0" y="0"/>
          <a:chExt cx="0" cy="0"/>
        </a:xfrm>
      </p:grpSpPr>
      <p:sp>
        <p:nvSpPr>
          <p:cNvPr id="4" name="Content Placeholder 3"/>
          <p:cNvSpPr>
            <a:spLocks noGrp="1"/>
          </p:cNvSpPr>
          <p:nvPr>
            <p:ph sz="quarter" idx="21"/>
          </p:nvPr>
        </p:nvSpPr>
        <p:spPr>
          <a:xfrm>
            <a:off x="6383867" y="0"/>
            <a:ext cx="5808133" cy="685800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p:txBody>
      </p:sp>
      <p:sp>
        <p:nvSpPr>
          <p:cNvPr id="10" name="Rectangle 9"/>
          <p:cNvSpPr/>
          <p:nvPr userDrawn="1"/>
        </p:nvSpPr>
        <p:spPr>
          <a:xfrm>
            <a:off x="0" y="0"/>
            <a:ext cx="6384032"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kstin paikkamerkki 6"/>
          <p:cNvSpPr>
            <a:spLocks noGrp="1"/>
          </p:cNvSpPr>
          <p:nvPr>
            <p:ph type="body" sz="quarter" idx="11"/>
          </p:nvPr>
        </p:nvSpPr>
        <p:spPr>
          <a:xfrm>
            <a:off x="623392" y="548680"/>
            <a:ext cx="5184576" cy="1248139"/>
          </a:xfrm>
        </p:spPr>
        <p:txBody>
          <a:bodyPr/>
          <a:lstStyle>
            <a:lvl1pPr marL="0" indent="0" algn="l">
              <a:lnSpc>
                <a:spcPct val="100000"/>
              </a:lnSpc>
              <a:spcBef>
                <a:spcPts val="0"/>
              </a:spcBef>
              <a:buFont typeface="Arial"/>
              <a:buNone/>
              <a:defRPr sz="3200" b="1">
                <a:latin typeface="Arial Black"/>
                <a:cs typeface="Arial Black"/>
              </a:defRPr>
            </a:lvl1pPr>
            <a:lvl2pPr marL="380990" indent="-380990">
              <a:buFont typeface="Arial" panose="020B0604020202020204" pitchFamily="34" charset="0"/>
              <a:buChar char="•"/>
              <a:defRPr/>
            </a:lvl2pPr>
            <a:lvl3pPr marL="0" indent="0" algn="l">
              <a:spcBef>
                <a:spcPts val="0"/>
              </a:spcBef>
              <a:buFont typeface="Arial"/>
              <a:buNone/>
              <a:defRPr sz="2133"/>
            </a:lvl3pPr>
            <a:lvl4pPr marL="0" indent="0" algn="l">
              <a:spcBef>
                <a:spcPts val="0"/>
              </a:spcBef>
              <a:buFont typeface="Arial"/>
              <a:buNone/>
              <a:defRPr sz="2133"/>
            </a:lvl4pPr>
            <a:lvl5pPr marL="0" indent="0" algn="l">
              <a:spcBef>
                <a:spcPts val="0"/>
              </a:spcBef>
              <a:buFont typeface="Arial"/>
              <a:buNone/>
              <a:defRPr sz="2133"/>
            </a:lvl5pPr>
          </a:lstStyle>
          <a:p>
            <a:pPr lvl="0"/>
            <a:r>
              <a:rPr lang="fi-FI"/>
              <a:t>Muokkaa tekstin perustyylejä napsauttamalla</a:t>
            </a:r>
          </a:p>
        </p:txBody>
      </p:sp>
      <p:sp>
        <p:nvSpPr>
          <p:cNvPr id="6" name="Text Placeholder 11"/>
          <p:cNvSpPr>
            <a:spLocks noGrp="1"/>
          </p:cNvSpPr>
          <p:nvPr>
            <p:ph type="body" sz="quarter" idx="19"/>
          </p:nvPr>
        </p:nvSpPr>
        <p:spPr>
          <a:xfrm>
            <a:off x="623392" y="1796819"/>
            <a:ext cx="5184576" cy="4512501"/>
          </a:xfrm>
        </p:spPr>
        <p:txBody>
          <a:bodyPr/>
          <a:lstStyle>
            <a:lvl1pPr marL="239178" marR="0" indent="-239178" algn="l" defTabSz="609585" rtl="0" eaLnBrk="1" fontAlgn="auto" latinLnBrk="0" hangingPunct="1">
              <a:lnSpc>
                <a:spcPct val="90000"/>
              </a:lnSpc>
              <a:spcBef>
                <a:spcPct val="20000"/>
              </a:spcBef>
              <a:spcAft>
                <a:spcPts val="0"/>
              </a:spcAft>
              <a:buClrTx/>
              <a:buSzTx/>
              <a:buFont typeface="Lucida Grande"/>
              <a:buChar char="-"/>
              <a:tabLst/>
              <a:defRPr sz="2133">
                <a:solidFill>
                  <a:schemeClr val="tx1"/>
                </a:solidFill>
                <a:latin typeface="Georgia"/>
                <a:cs typeface="Georgia"/>
              </a:defRPr>
            </a:lvl1pPr>
            <a:lvl2pPr marL="476239" indent="-237061" algn="l">
              <a:lnSpc>
                <a:spcPct val="90000"/>
              </a:lnSpc>
              <a:spcBef>
                <a:spcPts val="800"/>
              </a:spcBef>
              <a:buFont typeface="Georgia" panose="02040502050405020303" pitchFamily="18" charset="0"/>
              <a:buChar char="–"/>
              <a:defRPr sz="1867">
                <a:solidFill>
                  <a:schemeClr val="tx1"/>
                </a:solidFill>
                <a:latin typeface="Georgia"/>
                <a:cs typeface="Georgia"/>
              </a:defRPr>
            </a:lvl2pPr>
            <a:lvl3pPr marL="717533" indent="-228594" algn="l">
              <a:lnSpc>
                <a:spcPct val="90000"/>
              </a:lnSpc>
              <a:spcBef>
                <a:spcPts val="800"/>
              </a:spcBef>
              <a:buFont typeface="Georgia" panose="02040502050405020303" pitchFamily="18" charset="0"/>
              <a:buChar char="–"/>
              <a:defRPr sz="1600">
                <a:solidFill>
                  <a:schemeClr val="tx1"/>
                </a:solidFill>
                <a:latin typeface="Georgia"/>
                <a:cs typeface="Georgia"/>
              </a:defRPr>
            </a:lvl3pPr>
            <a:lvl4pPr marL="958827" indent="-228594" algn="l">
              <a:lnSpc>
                <a:spcPct val="90000"/>
              </a:lnSpc>
              <a:buFont typeface="Georgia" panose="02040502050405020303" pitchFamily="18" charset="0"/>
              <a:buChar char="–"/>
              <a:defRPr sz="1600">
                <a:solidFill>
                  <a:schemeClr val="tx1"/>
                </a:solidFill>
                <a:latin typeface="Georgia"/>
                <a:cs typeface="Georgia"/>
              </a:defRPr>
            </a:lvl4pPr>
            <a:lvl5pPr marL="143996" indent="-380990" algn="l">
              <a:buFont typeface="Arial"/>
              <a:buChar char="•"/>
              <a:defRPr sz="1867">
                <a:solidFill>
                  <a:schemeClr val="tx1"/>
                </a:solidFill>
                <a:latin typeface="Georgia"/>
                <a:cs typeface="Georgia"/>
              </a:defRPr>
            </a:lvl5pPr>
          </a:lstStyle>
          <a:p>
            <a:pPr lvl="0"/>
            <a:r>
              <a:rPr lang="fi-FI"/>
              <a:t>Muokkaa tekstin perustyylejä napsauttamalla</a:t>
            </a:r>
          </a:p>
          <a:p>
            <a:pPr lvl="1"/>
            <a:r>
              <a:rPr lang="fi-FI"/>
              <a:t>toinen taso</a:t>
            </a:r>
          </a:p>
          <a:p>
            <a:pPr lvl="2"/>
            <a:r>
              <a:rPr lang="fi-FI"/>
              <a:t>kolmas taso</a:t>
            </a:r>
          </a:p>
          <a:p>
            <a:pPr lvl="3"/>
            <a:r>
              <a:rPr lang="fi-FI"/>
              <a:t>neljäs taso</a:t>
            </a:r>
          </a:p>
        </p:txBody>
      </p:sp>
      <p:sp>
        <p:nvSpPr>
          <p:cNvPr id="12" name="Text Placeholder 8"/>
          <p:cNvSpPr>
            <a:spLocks noGrp="1"/>
          </p:cNvSpPr>
          <p:nvPr>
            <p:ph type="body" sz="quarter" idx="17"/>
          </p:nvPr>
        </p:nvSpPr>
        <p:spPr>
          <a:xfrm>
            <a:off x="6960096" y="548681"/>
            <a:ext cx="4512501" cy="5281049"/>
          </a:xfrm>
        </p:spPr>
        <p:txBody>
          <a:bodyPr/>
          <a:lstStyle>
            <a:lvl1pPr marL="0" indent="0" algn="l">
              <a:buNone/>
              <a:defRPr sz="3200" b="1">
                <a:solidFill>
                  <a:schemeClr val="tx1"/>
                </a:solidFill>
                <a:latin typeface="Arial Black"/>
                <a:cs typeface="Arial Black"/>
              </a:defRPr>
            </a:lvl1pPr>
          </a:lstStyle>
          <a:p>
            <a:pPr lvl="0"/>
            <a:r>
              <a:rPr lang="fi-FI"/>
              <a:t>Muokkaa tekstin perustyylejä napsauttamalla</a:t>
            </a:r>
          </a:p>
        </p:txBody>
      </p:sp>
      <p:pic>
        <p:nvPicPr>
          <p:cNvPr id="9" name="Picture 8" descr="SITRA_BLACK.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00523" y="6360001"/>
            <a:ext cx="1103445" cy="214724"/>
          </a:xfrm>
          <a:prstGeom prst="rect">
            <a:avLst/>
          </a:prstGeom>
        </p:spPr>
      </p:pic>
    </p:spTree>
    <p:extLst>
      <p:ext uri="{BB962C8B-B14F-4D97-AF65-F5344CB8AC3E}">
        <p14:creationId xmlns:p14="http://schemas.microsoft.com/office/powerpoint/2010/main" val="149514218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umma kuva vasemmalla">
    <p:spTree>
      <p:nvGrpSpPr>
        <p:cNvPr id="1" name=""/>
        <p:cNvGrpSpPr/>
        <p:nvPr/>
      </p:nvGrpSpPr>
      <p:grpSpPr>
        <a:xfrm>
          <a:off x="0" y="0"/>
          <a:ext cx="0" cy="0"/>
          <a:chOff x="0" y="0"/>
          <a:chExt cx="0" cy="0"/>
        </a:xfrm>
      </p:grpSpPr>
      <p:sp>
        <p:nvSpPr>
          <p:cNvPr id="3" name="Content Placeholder 2"/>
          <p:cNvSpPr>
            <a:spLocks noGrp="1"/>
          </p:cNvSpPr>
          <p:nvPr>
            <p:ph sz="quarter" idx="21"/>
          </p:nvPr>
        </p:nvSpPr>
        <p:spPr>
          <a:xfrm>
            <a:off x="6383867" y="0"/>
            <a:ext cx="5808133" cy="6858000"/>
          </a:xfrm>
          <a:solidFill>
            <a:schemeClr val="tx1"/>
          </a:solidFill>
        </p:spPr>
        <p:txBody>
          <a:bodyPr/>
          <a:lstStyle/>
          <a:p>
            <a:pPr lvl="0"/>
            <a:r>
              <a:rPr lang="fi-FI"/>
              <a:t>Muokkaa tekstin perustyylejä napsauttamalla</a:t>
            </a:r>
          </a:p>
          <a:p>
            <a:pPr lvl="1"/>
            <a:r>
              <a:rPr lang="fi-FI"/>
              <a:t>toinen taso</a:t>
            </a:r>
          </a:p>
          <a:p>
            <a:pPr lvl="2"/>
            <a:r>
              <a:rPr lang="fi-FI"/>
              <a:t>kolmas taso</a:t>
            </a:r>
          </a:p>
          <a:p>
            <a:pPr lvl="3"/>
            <a:r>
              <a:rPr lang="fi-FI"/>
              <a:t>neljäs taso</a:t>
            </a:r>
          </a:p>
        </p:txBody>
      </p:sp>
      <p:sp>
        <p:nvSpPr>
          <p:cNvPr id="7" name="Rectangle 6"/>
          <p:cNvSpPr/>
          <p:nvPr userDrawn="1"/>
        </p:nvSpPr>
        <p:spPr>
          <a:xfrm>
            <a:off x="0" y="0"/>
            <a:ext cx="6384032"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kstin paikkamerkki 6"/>
          <p:cNvSpPr>
            <a:spLocks noGrp="1"/>
          </p:cNvSpPr>
          <p:nvPr>
            <p:ph type="body" sz="quarter" idx="11"/>
          </p:nvPr>
        </p:nvSpPr>
        <p:spPr>
          <a:xfrm>
            <a:off x="623392" y="548680"/>
            <a:ext cx="5184576" cy="1248139"/>
          </a:xfrm>
        </p:spPr>
        <p:txBody>
          <a:bodyPr/>
          <a:lstStyle>
            <a:lvl1pPr marL="0" indent="0" algn="l">
              <a:lnSpc>
                <a:spcPct val="100000"/>
              </a:lnSpc>
              <a:spcBef>
                <a:spcPts val="0"/>
              </a:spcBef>
              <a:buFont typeface="Arial"/>
              <a:buNone/>
              <a:defRPr sz="3200" b="1">
                <a:latin typeface="Arial Black"/>
                <a:cs typeface="Arial Black"/>
              </a:defRPr>
            </a:lvl1pPr>
            <a:lvl2pPr marL="380990" indent="-380990">
              <a:buFont typeface="Arial" panose="020B0604020202020204" pitchFamily="34" charset="0"/>
              <a:buChar char="•"/>
              <a:defRPr/>
            </a:lvl2pPr>
            <a:lvl3pPr marL="0" indent="0" algn="l">
              <a:spcBef>
                <a:spcPts val="0"/>
              </a:spcBef>
              <a:buFont typeface="Arial"/>
              <a:buNone/>
              <a:defRPr sz="2133"/>
            </a:lvl3pPr>
            <a:lvl4pPr marL="0" indent="0" algn="l">
              <a:spcBef>
                <a:spcPts val="0"/>
              </a:spcBef>
              <a:buFont typeface="Arial"/>
              <a:buNone/>
              <a:defRPr sz="2133"/>
            </a:lvl4pPr>
            <a:lvl5pPr marL="0" indent="0" algn="l">
              <a:spcBef>
                <a:spcPts val="0"/>
              </a:spcBef>
              <a:buFont typeface="Arial"/>
              <a:buNone/>
              <a:defRPr sz="2133"/>
            </a:lvl5pPr>
          </a:lstStyle>
          <a:p>
            <a:pPr lvl="0"/>
            <a:r>
              <a:rPr lang="fi-FI"/>
              <a:t>Muokkaa tekstin perustyylejä napsauttamalla</a:t>
            </a:r>
          </a:p>
        </p:txBody>
      </p:sp>
      <p:sp>
        <p:nvSpPr>
          <p:cNvPr id="10" name="Text Placeholder 11"/>
          <p:cNvSpPr>
            <a:spLocks noGrp="1"/>
          </p:cNvSpPr>
          <p:nvPr>
            <p:ph type="body" sz="quarter" idx="19"/>
          </p:nvPr>
        </p:nvSpPr>
        <p:spPr>
          <a:xfrm>
            <a:off x="623392" y="1796819"/>
            <a:ext cx="5184576" cy="4512501"/>
          </a:xfrm>
        </p:spPr>
        <p:txBody>
          <a:bodyPr/>
          <a:lstStyle>
            <a:lvl1pPr marL="239178" marR="0" indent="-239178" algn="l" defTabSz="609585" rtl="0" eaLnBrk="1" fontAlgn="auto" latinLnBrk="0" hangingPunct="1">
              <a:lnSpc>
                <a:spcPct val="90000"/>
              </a:lnSpc>
              <a:spcBef>
                <a:spcPct val="20000"/>
              </a:spcBef>
              <a:spcAft>
                <a:spcPts val="0"/>
              </a:spcAft>
              <a:buClrTx/>
              <a:buSzTx/>
              <a:buFont typeface="Lucida Grande"/>
              <a:buChar char="-"/>
              <a:tabLst/>
              <a:defRPr sz="2133">
                <a:solidFill>
                  <a:schemeClr val="tx1"/>
                </a:solidFill>
                <a:latin typeface="Georgia"/>
                <a:cs typeface="Georgia"/>
              </a:defRPr>
            </a:lvl1pPr>
            <a:lvl2pPr marL="476239" indent="-237061" algn="l">
              <a:lnSpc>
                <a:spcPct val="90000"/>
              </a:lnSpc>
              <a:spcBef>
                <a:spcPts val="800"/>
              </a:spcBef>
              <a:buFont typeface="Georgia" panose="02040502050405020303" pitchFamily="18" charset="0"/>
              <a:buChar char="–"/>
              <a:defRPr sz="1867">
                <a:solidFill>
                  <a:schemeClr val="tx1"/>
                </a:solidFill>
                <a:latin typeface="Georgia"/>
                <a:cs typeface="Georgia"/>
              </a:defRPr>
            </a:lvl2pPr>
            <a:lvl3pPr marL="717533" indent="-228594" algn="l" defTabSz="715415">
              <a:lnSpc>
                <a:spcPct val="90000"/>
              </a:lnSpc>
              <a:spcBef>
                <a:spcPts val="800"/>
              </a:spcBef>
              <a:buFont typeface="Georgia" panose="02040502050405020303" pitchFamily="18" charset="0"/>
              <a:buChar char="–"/>
              <a:defRPr sz="1600">
                <a:solidFill>
                  <a:schemeClr val="tx1"/>
                </a:solidFill>
                <a:latin typeface="Georgia"/>
                <a:cs typeface="Georgia"/>
              </a:defRPr>
            </a:lvl3pPr>
            <a:lvl4pPr marL="958827" indent="-228594" algn="l">
              <a:lnSpc>
                <a:spcPct val="90000"/>
              </a:lnSpc>
              <a:buFont typeface="Georgia" panose="02040502050405020303" pitchFamily="18" charset="0"/>
              <a:buChar char="–"/>
              <a:defRPr sz="1600">
                <a:solidFill>
                  <a:schemeClr val="tx1"/>
                </a:solidFill>
                <a:latin typeface="Georgia"/>
                <a:cs typeface="Georgia"/>
              </a:defRPr>
            </a:lvl4pPr>
            <a:lvl5pPr marL="143996" indent="-380990" algn="l">
              <a:buFont typeface="Arial"/>
              <a:buChar char="•"/>
              <a:defRPr sz="1867">
                <a:solidFill>
                  <a:schemeClr val="tx1"/>
                </a:solidFill>
                <a:latin typeface="Georgia"/>
                <a:cs typeface="Georgia"/>
              </a:defRPr>
            </a:lvl5pPr>
          </a:lstStyle>
          <a:p>
            <a:pPr lvl="0"/>
            <a:r>
              <a:rPr lang="fi-FI"/>
              <a:t>Muokkaa tekstin perustyylejä napsauttamalla</a:t>
            </a:r>
          </a:p>
          <a:p>
            <a:pPr lvl="1"/>
            <a:r>
              <a:rPr lang="fi-FI"/>
              <a:t>toinen taso</a:t>
            </a:r>
          </a:p>
          <a:p>
            <a:pPr lvl="2"/>
            <a:r>
              <a:rPr lang="fi-FI"/>
              <a:t>kolmas taso</a:t>
            </a:r>
          </a:p>
          <a:p>
            <a:pPr lvl="3"/>
            <a:r>
              <a:rPr lang="fi-FI"/>
              <a:t>neljäs taso</a:t>
            </a:r>
          </a:p>
        </p:txBody>
      </p:sp>
      <p:sp>
        <p:nvSpPr>
          <p:cNvPr id="17" name="Text Placeholder 8"/>
          <p:cNvSpPr>
            <a:spLocks noGrp="1"/>
          </p:cNvSpPr>
          <p:nvPr>
            <p:ph type="body" sz="quarter" idx="17"/>
          </p:nvPr>
        </p:nvSpPr>
        <p:spPr>
          <a:xfrm>
            <a:off x="6960096" y="548681"/>
            <a:ext cx="4512501" cy="5281049"/>
          </a:xfrm>
        </p:spPr>
        <p:txBody>
          <a:bodyPr/>
          <a:lstStyle>
            <a:lvl1pPr marL="0" indent="0" algn="l">
              <a:buNone/>
              <a:defRPr sz="3200" b="1">
                <a:solidFill>
                  <a:schemeClr val="bg1"/>
                </a:solidFill>
                <a:latin typeface="Arial Black"/>
                <a:cs typeface="Arial Black"/>
              </a:defRPr>
            </a:lvl1pPr>
          </a:lstStyle>
          <a:p>
            <a:pPr lvl="0"/>
            <a:r>
              <a:rPr lang="fi-FI"/>
              <a:t>Muokkaa tekstin perustyylejä napsauttamalla</a:t>
            </a:r>
          </a:p>
        </p:txBody>
      </p:sp>
      <p:pic>
        <p:nvPicPr>
          <p:cNvPr id="9" name="Picture 8" descr="SITRA_WHITE.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00000" y="6360000"/>
            <a:ext cx="1110000" cy="216000"/>
          </a:xfrm>
          <a:prstGeom prst="rect">
            <a:avLst/>
          </a:prstGeom>
        </p:spPr>
      </p:pic>
    </p:spTree>
    <p:extLst>
      <p:ext uri="{BB962C8B-B14F-4D97-AF65-F5344CB8AC3E}">
        <p14:creationId xmlns:p14="http://schemas.microsoft.com/office/powerpoint/2010/main" val="8236408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Luettelo">
    <p:spTree>
      <p:nvGrpSpPr>
        <p:cNvPr id="1" name=""/>
        <p:cNvGrpSpPr/>
        <p:nvPr/>
      </p:nvGrpSpPr>
      <p:grpSpPr>
        <a:xfrm>
          <a:off x="0" y="0"/>
          <a:ext cx="0" cy="0"/>
          <a:chOff x="0" y="0"/>
          <a:chExt cx="0" cy="0"/>
        </a:xfrm>
      </p:grpSpPr>
      <p:sp>
        <p:nvSpPr>
          <p:cNvPr id="2" name="Title 1"/>
          <p:cNvSpPr>
            <a:spLocks noGrp="1"/>
          </p:cNvSpPr>
          <p:nvPr>
            <p:ph type="title"/>
          </p:nvPr>
        </p:nvSpPr>
        <p:spPr>
          <a:xfrm>
            <a:off x="719404" y="548681"/>
            <a:ext cx="10753193" cy="1078364"/>
          </a:xfrm>
        </p:spPr>
        <p:txBody>
          <a:bodyPr anchor="t"/>
          <a:lstStyle>
            <a:lvl1pPr algn="l">
              <a:defRPr sz="3200"/>
            </a:lvl1pPr>
          </a:lstStyle>
          <a:p>
            <a:r>
              <a:rPr lang="fi-FI"/>
              <a:t>Muokkaa ots. perustyyl. napsautt.</a:t>
            </a:r>
            <a:endParaRPr lang="en-US"/>
          </a:p>
        </p:txBody>
      </p:sp>
      <p:sp>
        <p:nvSpPr>
          <p:cNvPr id="34" name="Text Placeholder 33"/>
          <p:cNvSpPr>
            <a:spLocks noGrp="1"/>
          </p:cNvSpPr>
          <p:nvPr userDrawn="1">
            <p:ph type="body" sz="quarter" idx="13"/>
          </p:nvPr>
        </p:nvSpPr>
        <p:spPr>
          <a:xfrm>
            <a:off x="1968501" y="1700808"/>
            <a:ext cx="9504097" cy="768085"/>
          </a:xfrm>
        </p:spPr>
        <p:txBody>
          <a:bodyPr anchor="ctr"/>
          <a:lstStyle>
            <a:lvl1pPr marL="0" indent="0" algn="l">
              <a:buNone/>
              <a:defRPr sz="2133" b="0" i="0">
                <a:latin typeface="Georgia"/>
                <a:cs typeface="Georgia"/>
              </a:defRPr>
            </a:lvl1pPr>
            <a:lvl2pPr algn="l">
              <a:defRPr sz="1867" b="1" i="0">
                <a:latin typeface="Arial"/>
                <a:cs typeface="Arial"/>
              </a:defRPr>
            </a:lvl2pPr>
            <a:lvl3pPr algn="l">
              <a:defRPr sz="1867" b="1" i="0">
                <a:latin typeface="Arial"/>
                <a:cs typeface="Arial"/>
              </a:defRPr>
            </a:lvl3pPr>
            <a:lvl4pPr algn="l">
              <a:defRPr sz="1867" b="1" i="0">
                <a:latin typeface="Arial"/>
                <a:cs typeface="Arial"/>
              </a:defRPr>
            </a:lvl4pPr>
            <a:lvl5pPr algn="l">
              <a:defRPr sz="1867" b="1" i="0">
                <a:latin typeface="Arial"/>
                <a:cs typeface="Arial"/>
              </a:defRPr>
            </a:lvl5pPr>
          </a:lstStyle>
          <a:p>
            <a:pPr lvl="0"/>
            <a:r>
              <a:rPr lang="fi-FI"/>
              <a:t>Muokkaa tekstin perustyylejä napsauttamalla</a:t>
            </a:r>
          </a:p>
        </p:txBody>
      </p:sp>
      <p:sp>
        <p:nvSpPr>
          <p:cNvPr id="35" name="Text Placeholder 33"/>
          <p:cNvSpPr>
            <a:spLocks noGrp="1"/>
          </p:cNvSpPr>
          <p:nvPr userDrawn="1">
            <p:ph type="body" sz="quarter" idx="14"/>
          </p:nvPr>
        </p:nvSpPr>
        <p:spPr>
          <a:xfrm>
            <a:off x="1968501" y="2566591"/>
            <a:ext cx="9504097" cy="766399"/>
          </a:xfrm>
        </p:spPr>
        <p:txBody>
          <a:bodyPr anchor="ctr"/>
          <a:lstStyle>
            <a:lvl1pPr marL="0" indent="0" algn="l">
              <a:buNone/>
              <a:defRPr lang="fi-FI" sz="2133" b="0" i="0" kern="1200" dirty="0" err="1">
                <a:solidFill>
                  <a:schemeClr val="tx1"/>
                </a:solidFill>
                <a:latin typeface="Georgia"/>
                <a:ea typeface="+mn-ea"/>
                <a:cs typeface="Georgia"/>
              </a:defRPr>
            </a:lvl1pPr>
            <a:lvl2pPr algn="l">
              <a:defRPr sz="1867" b="1" i="0">
                <a:latin typeface="Arial"/>
                <a:cs typeface="Arial"/>
              </a:defRPr>
            </a:lvl2pPr>
            <a:lvl3pPr algn="l">
              <a:defRPr sz="1867" b="1" i="0">
                <a:latin typeface="Arial"/>
                <a:cs typeface="Arial"/>
              </a:defRPr>
            </a:lvl3pPr>
            <a:lvl4pPr algn="l">
              <a:defRPr sz="1867" b="1" i="0">
                <a:latin typeface="Arial"/>
                <a:cs typeface="Arial"/>
              </a:defRPr>
            </a:lvl4pPr>
            <a:lvl5pPr algn="l">
              <a:defRPr sz="1867" b="1" i="0">
                <a:latin typeface="Arial"/>
                <a:cs typeface="Arial"/>
              </a:defRPr>
            </a:lvl5pPr>
          </a:lstStyle>
          <a:p>
            <a:pPr lvl="0"/>
            <a:r>
              <a:rPr lang="fi-FI"/>
              <a:t>Muokkaa tekstin perustyylejä napsauttamalla</a:t>
            </a:r>
          </a:p>
        </p:txBody>
      </p:sp>
      <p:sp>
        <p:nvSpPr>
          <p:cNvPr id="36" name="Text Placeholder 33"/>
          <p:cNvSpPr>
            <a:spLocks noGrp="1"/>
          </p:cNvSpPr>
          <p:nvPr userDrawn="1">
            <p:ph type="body" sz="quarter" idx="15"/>
          </p:nvPr>
        </p:nvSpPr>
        <p:spPr>
          <a:xfrm>
            <a:off x="1968501" y="3430687"/>
            <a:ext cx="9504097" cy="766399"/>
          </a:xfrm>
        </p:spPr>
        <p:txBody>
          <a:bodyPr anchor="ctr"/>
          <a:lstStyle>
            <a:lvl1pPr marL="0" indent="0" algn="l">
              <a:buNone/>
              <a:defRPr lang="fi-FI" sz="2133" b="0" i="0" kern="1200" dirty="0" err="1">
                <a:solidFill>
                  <a:schemeClr val="tx1"/>
                </a:solidFill>
                <a:latin typeface="Georgia"/>
                <a:ea typeface="+mn-ea"/>
                <a:cs typeface="Georgia"/>
              </a:defRPr>
            </a:lvl1pPr>
            <a:lvl2pPr algn="l">
              <a:defRPr sz="1867" b="1" i="0">
                <a:latin typeface="Arial"/>
                <a:cs typeface="Arial"/>
              </a:defRPr>
            </a:lvl2pPr>
            <a:lvl3pPr algn="l">
              <a:defRPr sz="1867" b="1" i="0">
                <a:latin typeface="Arial"/>
                <a:cs typeface="Arial"/>
              </a:defRPr>
            </a:lvl3pPr>
            <a:lvl4pPr algn="l">
              <a:defRPr sz="1867" b="1" i="0">
                <a:latin typeface="Arial"/>
                <a:cs typeface="Arial"/>
              </a:defRPr>
            </a:lvl4pPr>
            <a:lvl5pPr algn="l">
              <a:defRPr sz="1867" b="1" i="0">
                <a:latin typeface="Arial"/>
                <a:cs typeface="Arial"/>
              </a:defRPr>
            </a:lvl5pPr>
          </a:lstStyle>
          <a:p>
            <a:pPr lvl="0"/>
            <a:r>
              <a:rPr lang="fi-FI"/>
              <a:t>Muokkaa tekstin perustyylejä napsauttamalla</a:t>
            </a:r>
          </a:p>
        </p:txBody>
      </p:sp>
      <p:sp>
        <p:nvSpPr>
          <p:cNvPr id="37" name="Text Placeholder 33"/>
          <p:cNvSpPr>
            <a:spLocks noGrp="1"/>
          </p:cNvSpPr>
          <p:nvPr userDrawn="1">
            <p:ph type="body" sz="quarter" idx="16"/>
          </p:nvPr>
        </p:nvSpPr>
        <p:spPr>
          <a:xfrm>
            <a:off x="1967541" y="4294783"/>
            <a:ext cx="9505056" cy="766399"/>
          </a:xfrm>
        </p:spPr>
        <p:txBody>
          <a:bodyPr anchor="ctr"/>
          <a:lstStyle>
            <a:lvl1pPr marL="0" indent="0" algn="l">
              <a:buNone/>
              <a:defRPr lang="fi-FI" sz="2133" b="0" i="0" kern="1200" dirty="0" err="1">
                <a:solidFill>
                  <a:schemeClr val="tx1"/>
                </a:solidFill>
                <a:latin typeface="Georgia"/>
                <a:ea typeface="+mn-ea"/>
                <a:cs typeface="Georgia"/>
              </a:defRPr>
            </a:lvl1pPr>
            <a:lvl2pPr algn="l">
              <a:defRPr sz="1867" b="1" i="0">
                <a:latin typeface="Arial"/>
                <a:cs typeface="Arial"/>
              </a:defRPr>
            </a:lvl2pPr>
            <a:lvl3pPr algn="l">
              <a:defRPr sz="1867" b="1" i="0">
                <a:latin typeface="Arial"/>
                <a:cs typeface="Arial"/>
              </a:defRPr>
            </a:lvl3pPr>
            <a:lvl4pPr algn="l">
              <a:defRPr sz="1867" b="1" i="0">
                <a:latin typeface="Arial"/>
                <a:cs typeface="Arial"/>
              </a:defRPr>
            </a:lvl4pPr>
            <a:lvl5pPr algn="l">
              <a:defRPr sz="1867" b="1" i="0">
                <a:latin typeface="Arial"/>
                <a:cs typeface="Arial"/>
              </a:defRPr>
            </a:lvl5pPr>
          </a:lstStyle>
          <a:p>
            <a:pPr lvl="0"/>
            <a:r>
              <a:rPr lang="fi-FI"/>
              <a:t>Muokkaa tekstin perustyylejä napsauttamalla</a:t>
            </a:r>
          </a:p>
        </p:txBody>
      </p:sp>
      <p:sp>
        <p:nvSpPr>
          <p:cNvPr id="38" name="Text Placeholder 33"/>
          <p:cNvSpPr>
            <a:spLocks noGrp="1"/>
          </p:cNvSpPr>
          <p:nvPr userDrawn="1">
            <p:ph type="body" sz="quarter" idx="17"/>
          </p:nvPr>
        </p:nvSpPr>
        <p:spPr>
          <a:xfrm>
            <a:off x="1967541" y="5158879"/>
            <a:ext cx="9505056" cy="766399"/>
          </a:xfrm>
        </p:spPr>
        <p:txBody>
          <a:bodyPr anchor="ctr"/>
          <a:lstStyle>
            <a:lvl1pPr marL="0" indent="0" algn="l">
              <a:buNone/>
              <a:defRPr lang="fi-FI" sz="2133" b="0" i="0" kern="1200" dirty="0" err="1">
                <a:solidFill>
                  <a:schemeClr val="tx1"/>
                </a:solidFill>
                <a:latin typeface="Georgia"/>
                <a:ea typeface="+mn-ea"/>
                <a:cs typeface="Georgia"/>
              </a:defRPr>
            </a:lvl1pPr>
            <a:lvl2pPr algn="l">
              <a:defRPr sz="1867" b="1" i="0">
                <a:latin typeface="Arial"/>
                <a:cs typeface="Arial"/>
              </a:defRPr>
            </a:lvl2pPr>
            <a:lvl3pPr algn="l">
              <a:defRPr sz="1867" b="1" i="0">
                <a:latin typeface="Arial"/>
                <a:cs typeface="Arial"/>
              </a:defRPr>
            </a:lvl3pPr>
            <a:lvl4pPr algn="l">
              <a:defRPr sz="1867" b="1" i="0">
                <a:latin typeface="Arial"/>
                <a:cs typeface="Arial"/>
              </a:defRPr>
            </a:lvl4pPr>
            <a:lvl5pPr algn="l">
              <a:defRPr sz="1867" b="1" i="0">
                <a:latin typeface="Arial"/>
                <a:cs typeface="Arial"/>
              </a:defRPr>
            </a:lvl5pPr>
          </a:lstStyle>
          <a:p>
            <a:pPr lvl="0"/>
            <a:r>
              <a:rPr lang="fi-FI"/>
              <a:t>Muokkaa tekstin perustyylejä napsauttamalla</a:t>
            </a:r>
          </a:p>
        </p:txBody>
      </p:sp>
      <p:pic>
        <p:nvPicPr>
          <p:cNvPr id="9" name="Picture 8" descr="SITRA_BLACK.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00523" y="6360001"/>
            <a:ext cx="1103445" cy="214724"/>
          </a:xfrm>
          <a:prstGeom prst="rect">
            <a:avLst/>
          </a:prstGeom>
        </p:spPr>
      </p:pic>
    </p:spTree>
    <p:extLst>
      <p:ext uri="{BB962C8B-B14F-4D97-AF65-F5344CB8AC3E}">
        <p14:creationId xmlns:p14="http://schemas.microsoft.com/office/powerpoint/2010/main" val="330827521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Luettelo musta">
    <p:spTree>
      <p:nvGrpSpPr>
        <p:cNvPr id="1" name=""/>
        <p:cNvGrpSpPr/>
        <p:nvPr/>
      </p:nvGrpSpPr>
      <p:grpSpPr>
        <a:xfrm>
          <a:off x="0" y="0"/>
          <a:ext cx="0" cy="0"/>
          <a:chOff x="0" y="0"/>
          <a:chExt cx="0" cy="0"/>
        </a:xfrm>
      </p:grpSpPr>
      <p:sp>
        <p:nvSpPr>
          <p:cNvPr id="33" name="Rectangle 32"/>
          <p:cNvSpPr/>
          <p:nvPr userDrawn="1"/>
        </p:nvSpPr>
        <p:spPr>
          <a:xfrm>
            <a:off x="0" y="0"/>
            <a:ext cx="12192000" cy="6864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Title 1"/>
          <p:cNvSpPr>
            <a:spLocks noGrp="1"/>
          </p:cNvSpPr>
          <p:nvPr>
            <p:ph type="title"/>
          </p:nvPr>
        </p:nvSpPr>
        <p:spPr>
          <a:xfrm>
            <a:off x="719404" y="548681"/>
            <a:ext cx="10753193" cy="1078364"/>
          </a:xfrm>
        </p:spPr>
        <p:txBody>
          <a:bodyPr anchor="t"/>
          <a:lstStyle>
            <a:lvl1pPr algn="l">
              <a:defRPr sz="3200">
                <a:solidFill>
                  <a:schemeClr val="bg1"/>
                </a:solidFill>
              </a:defRPr>
            </a:lvl1pPr>
          </a:lstStyle>
          <a:p>
            <a:r>
              <a:rPr lang="fi-FI"/>
              <a:t>Muokkaa ots. perustyyl. napsautt.</a:t>
            </a:r>
            <a:endParaRPr lang="en-US"/>
          </a:p>
        </p:txBody>
      </p:sp>
      <p:sp>
        <p:nvSpPr>
          <p:cNvPr id="28" name="Text Placeholder 33"/>
          <p:cNvSpPr>
            <a:spLocks noGrp="1"/>
          </p:cNvSpPr>
          <p:nvPr>
            <p:ph type="body" sz="quarter" idx="13"/>
          </p:nvPr>
        </p:nvSpPr>
        <p:spPr>
          <a:xfrm>
            <a:off x="1968501" y="1700808"/>
            <a:ext cx="9504097" cy="768085"/>
          </a:xfrm>
        </p:spPr>
        <p:txBody>
          <a:bodyPr anchor="ctr"/>
          <a:lstStyle>
            <a:lvl1pPr marL="0" indent="0" algn="l">
              <a:buNone/>
              <a:defRPr sz="2133" b="0" i="0">
                <a:solidFill>
                  <a:schemeClr val="bg1"/>
                </a:solidFill>
                <a:latin typeface="Georgia"/>
                <a:cs typeface="Georgia"/>
              </a:defRPr>
            </a:lvl1pPr>
            <a:lvl2pPr algn="l">
              <a:defRPr sz="1867" b="1" i="0">
                <a:latin typeface="Arial"/>
                <a:cs typeface="Arial"/>
              </a:defRPr>
            </a:lvl2pPr>
            <a:lvl3pPr algn="l">
              <a:defRPr sz="1867" b="1" i="0">
                <a:latin typeface="Arial"/>
                <a:cs typeface="Arial"/>
              </a:defRPr>
            </a:lvl3pPr>
            <a:lvl4pPr algn="l">
              <a:defRPr sz="1867" b="1" i="0">
                <a:latin typeface="Arial"/>
                <a:cs typeface="Arial"/>
              </a:defRPr>
            </a:lvl4pPr>
            <a:lvl5pPr algn="l">
              <a:defRPr sz="1867" b="1" i="0">
                <a:latin typeface="Arial"/>
                <a:cs typeface="Arial"/>
              </a:defRPr>
            </a:lvl5pPr>
          </a:lstStyle>
          <a:p>
            <a:pPr lvl="0"/>
            <a:r>
              <a:rPr lang="fi-FI"/>
              <a:t>Muokkaa tekstin perustyylejä napsauttamalla</a:t>
            </a:r>
          </a:p>
        </p:txBody>
      </p:sp>
      <p:sp>
        <p:nvSpPr>
          <p:cNvPr id="29" name="Text Placeholder 33"/>
          <p:cNvSpPr>
            <a:spLocks noGrp="1"/>
          </p:cNvSpPr>
          <p:nvPr>
            <p:ph type="body" sz="quarter" idx="14"/>
          </p:nvPr>
        </p:nvSpPr>
        <p:spPr>
          <a:xfrm>
            <a:off x="1968501" y="2566591"/>
            <a:ext cx="9504097" cy="766399"/>
          </a:xfrm>
        </p:spPr>
        <p:txBody>
          <a:bodyPr anchor="ctr"/>
          <a:lstStyle>
            <a:lvl1pPr marL="0" indent="0" algn="l">
              <a:buNone/>
              <a:defRPr lang="fi-FI" sz="2133" b="0" i="0" kern="1200" dirty="0" err="1">
                <a:solidFill>
                  <a:schemeClr val="bg1"/>
                </a:solidFill>
                <a:latin typeface="Georgia"/>
                <a:ea typeface="+mn-ea"/>
                <a:cs typeface="Georgia"/>
              </a:defRPr>
            </a:lvl1pPr>
            <a:lvl2pPr algn="l">
              <a:defRPr sz="1867" b="1" i="0">
                <a:latin typeface="Arial"/>
                <a:cs typeface="Arial"/>
              </a:defRPr>
            </a:lvl2pPr>
            <a:lvl3pPr algn="l">
              <a:defRPr sz="1867" b="1" i="0">
                <a:latin typeface="Arial"/>
                <a:cs typeface="Arial"/>
              </a:defRPr>
            </a:lvl3pPr>
            <a:lvl4pPr algn="l">
              <a:defRPr sz="1867" b="1" i="0">
                <a:latin typeface="Arial"/>
                <a:cs typeface="Arial"/>
              </a:defRPr>
            </a:lvl4pPr>
            <a:lvl5pPr algn="l">
              <a:defRPr sz="1867" b="1" i="0">
                <a:latin typeface="Arial"/>
                <a:cs typeface="Arial"/>
              </a:defRPr>
            </a:lvl5pPr>
          </a:lstStyle>
          <a:p>
            <a:pPr lvl="0"/>
            <a:r>
              <a:rPr lang="fi-FI"/>
              <a:t>Muokkaa tekstin perustyylejä napsauttamalla</a:t>
            </a:r>
          </a:p>
        </p:txBody>
      </p:sp>
      <p:sp>
        <p:nvSpPr>
          <p:cNvPr id="30" name="Text Placeholder 33"/>
          <p:cNvSpPr>
            <a:spLocks noGrp="1"/>
          </p:cNvSpPr>
          <p:nvPr>
            <p:ph type="body" sz="quarter" idx="15"/>
          </p:nvPr>
        </p:nvSpPr>
        <p:spPr>
          <a:xfrm>
            <a:off x="1968501" y="3430687"/>
            <a:ext cx="9504097" cy="766399"/>
          </a:xfrm>
        </p:spPr>
        <p:txBody>
          <a:bodyPr anchor="ctr"/>
          <a:lstStyle>
            <a:lvl1pPr marL="0" indent="0" algn="l">
              <a:buNone/>
              <a:defRPr lang="fi-FI" sz="2133" b="0" i="0" kern="1200" dirty="0" err="1">
                <a:solidFill>
                  <a:schemeClr val="bg1"/>
                </a:solidFill>
                <a:latin typeface="Georgia"/>
                <a:ea typeface="+mn-ea"/>
                <a:cs typeface="Georgia"/>
              </a:defRPr>
            </a:lvl1pPr>
            <a:lvl2pPr algn="l">
              <a:defRPr sz="1867" b="1" i="0">
                <a:latin typeface="Arial"/>
                <a:cs typeface="Arial"/>
              </a:defRPr>
            </a:lvl2pPr>
            <a:lvl3pPr algn="l">
              <a:defRPr sz="1867" b="1" i="0">
                <a:latin typeface="Arial"/>
                <a:cs typeface="Arial"/>
              </a:defRPr>
            </a:lvl3pPr>
            <a:lvl4pPr algn="l">
              <a:defRPr sz="1867" b="1" i="0">
                <a:latin typeface="Arial"/>
                <a:cs typeface="Arial"/>
              </a:defRPr>
            </a:lvl4pPr>
            <a:lvl5pPr algn="l">
              <a:defRPr sz="1867" b="1" i="0">
                <a:latin typeface="Arial"/>
                <a:cs typeface="Arial"/>
              </a:defRPr>
            </a:lvl5pPr>
          </a:lstStyle>
          <a:p>
            <a:pPr lvl="0"/>
            <a:r>
              <a:rPr lang="fi-FI"/>
              <a:t>Muokkaa tekstin perustyylejä napsauttamalla</a:t>
            </a:r>
          </a:p>
        </p:txBody>
      </p:sp>
      <p:sp>
        <p:nvSpPr>
          <p:cNvPr id="31" name="Text Placeholder 33"/>
          <p:cNvSpPr>
            <a:spLocks noGrp="1"/>
          </p:cNvSpPr>
          <p:nvPr>
            <p:ph type="body" sz="quarter" idx="16"/>
          </p:nvPr>
        </p:nvSpPr>
        <p:spPr>
          <a:xfrm>
            <a:off x="1967541" y="4294783"/>
            <a:ext cx="9505056" cy="766399"/>
          </a:xfrm>
        </p:spPr>
        <p:txBody>
          <a:bodyPr anchor="ctr"/>
          <a:lstStyle>
            <a:lvl1pPr marL="0" indent="0" algn="l">
              <a:buNone/>
              <a:defRPr lang="fi-FI" sz="2133" b="0" i="0" kern="1200" dirty="0" err="1">
                <a:solidFill>
                  <a:schemeClr val="bg1"/>
                </a:solidFill>
                <a:latin typeface="Georgia"/>
                <a:ea typeface="+mn-ea"/>
                <a:cs typeface="Georgia"/>
              </a:defRPr>
            </a:lvl1pPr>
            <a:lvl2pPr algn="l">
              <a:defRPr sz="1867" b="1" i="0">
                <a:latin typeface="Arial"/>
                <a:cs typeface="Arial"/>
              </a:defRPr>
            </a:lvl2pPr>
            <a:lvl3pPr algn="l">
              <a:defRPr sz="1867" b="1" i="0">
                <a:latin typeface="Arial"/>
                <a:cs typeface="Arial"/>
              </a:defRPr>
            </a:lvl3pPr>
            <a:lvl4pPr algn="l">
              <a:defRPr sz="1867" b="1" i="0">
                <a:latin typeface="Arial"/>
                <a:cs typeface="Arial"/>
              </a:defRPr>
            </a:lvl4pPr>
            <a:lvl5pPr algn="l">
              <a:defRPr sz="1867" b="1" i="0">
                <a:latin typeface="Arial"/>
                <a:cs typeface="Arial"/>
              </a:defRPr>
            </a:lvl5pPr>
          </a:lstStyle>
          <a:p>
            <a:pPr lvl="0"/>
            <a:r>
              <a:rPr lang="fi-FI"/>
              <a:t>Muokkaa tekstin perustyylejä napsauttamalla</a:t>
            </a:r>
          </a:p>
        </p:txBody>
      </p:sp>
      <p:sp>
        <p:nvSpPr>
          <p:cNvPr id="32" name="Text Placeholder 33"/>
          <p:cNvSpPr>
            <a:spLocks noGrp="1"/>
          </p:cNvSpPr>
          <p:nvPr>
            <p:ph type="body" sz="quarter" idx="17"/>
          </p:nvPr>
        </p:nvSpPr>
        <p:spPr>
          <a:xfrm>
            <a:off x="1967541" y="5158879"/>
            <a:ext cx="9505056" cy="766399"/>
          </a:xfrm>
        </p:spPr>
        <p:txBody>
          <a:bodyPr anchor="ctr"/>
          <a:lstStyle>
            <a:lvl1pPr marL="0" indent="0" algn="l">
              <a:buNone/>
              <a:defRPr lang="fi-FI" sz="2133" b="0" i="0" kern="1200" dirty="0" err="1">
                <a:solidFill>
                  <a:schemeClr val="bg1"/>
                </a:solidFill>
                <a:latin typeface="Georgia"/>
                <a:ea typeface="+mn-ea"/>
                <a:cs typeface="Georgia"/>
              </a:defRPr>
            </a:lvl1pPr>
            <a:lvl2pPr algn="l">
              <a:defRPr sz="1867" b="1" i="0">
                <a:latin typeface="Arial"/>
                <a:cs typeface="Arial"/>
              </a:defRPr>
            </a:lvl2pPr>
            <a:lvl3pPr algn="l">
              <a:defRPr sz="1867" b="1" i="0">
                <a:latin typeface="Arial"/>
                <a:cs typeface="Arial"/>
              </a:defRPr>
            </a:lvl3pPr>
            <a:lvl4pPr algn="l">
              <a:defRPr sz="1867" b="1" i="0">
                <a:latin typeface="Arial"/>
                <a:cs typeface="Arial"/>
              </a:defRPr>
            </a:lvl4pPr>
            <a:lvl5pPr algn="l">
              <a:defRPr sz="1867" b="1" i="0">
                <a:latin typeface="Arial"/>
                <a:cs typeface="Arial"/>
              </a:defRPr>
            </a:lvl5pPr>
          </a:lstStyle>
          <a:p>
            <a:pPr lvl="0"/>
            <a:r>
              <a:rPr lang="fi-FI"/>
              <a:t>Muokkaa tekstin perustyylejä napsauttamalla</a:t>
            </a:r>
          </a:p>
        </p:txBody>
      </p:sp>
      <p:pic>
        <p:nvPicPr>
          <p:cNvPr id="10" name="Picture 9" descr="SITRA_WHITE.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00000" y="6360000"/>
            <a:ext cx="1110000" cy="216000"/>
          </a:xfrm>
          <a:prstGeom prst="rect">
            <a:avLst/>
          </a:prstGeom>
        </p:spPr>
      </p:pic>
    </p:spTree>
    <p:extLst>
      <p:ext uri="{BB962C8B-B14F-4D97-AF65-F5344CB8AC3E}">
        <p14:creationId xmlns:p14="http://schemas.microsoft.com/office/powerpoint/2010/main" val="5818530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erusotsikko VP">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B29D1CE-82CA-EB46-B6CB-E493D3FAED7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73600" y="6490800"/>
            <a:ext cx="962517" cy="181154"/>
          </a:xfrm>
          <a:prstGeom prst="rect">
            <a:avLst/>
          </a:prstGeom>
        </p:spPr>
      </p:pic>
      <p:sp>
        <p:nvSpPr>
          <p:cNvPr id="6" name="Title 1">
            <a:extLst>
              <a:ext uri="{FF2B5EF4-FFF2-40B4-BE49-F238E27FC236}">
                <a16:creationId xmlns:a16="http://schemas.microsoft.com/office/drawing/2014/main" id="{8F747C22-ACFC-6443-ADB2-6B11DC6F2879}"/>
              </a:ext>
            </a:extLst>
          </p:cNvPr>
          <p:cNvSpPr>
            <a:spLocks noGrp="1"/>
          </p:cNvSpPr>
          <p:nvPr>
            <p:ph type="title" hasCustomPrompt="1"/>
          </p:nvPr>
        </p:nvSpPr>
        <p:spPr>
          <a:xfrm>
            <a:off x="1055688" y="2746473"/>
            <a:ext cx="10080626" cy="682527"/>
          </a:xfrm>
          <a:prstGeom prst="rect">
            <a:avLst/>
          </a:prstGeom>
        </p:spPr>
        <p:txBody>
          <a:bodyPr anchor="b"/>
          <a:lstStyle>
            <a:lvl1pPr algn="l">
              <a:lnSpc>
                <a:spcPct val="90000"/>
              </a:lnSpc>
              <a:defRPr sz="5400">
                <a:solidFill>
                  <a:schemeClr val="tx1"/>
                </a:solidFill>
              </a:defRPr>
            </a:lvl1pPr>
          </a:lstStyle>
          <a:p>
            <a:r>
              <a:rPr lang="fi-FI"/>
              <a:t>Perusotsikko + VP</a:t>
            </a:r>
            <a:endParaRPr lang="en-US"/>
          </a:p>
        </p:txBody>
      </p:sp>
      <p:sp>
        <p:nvSpPr>
          <p:cNvPr id="7" name="Text Placeholder 3">
            <a:extLst>
              <a:ext uri="{FF2B5EF4-FFF2-40B4-BE49-F238E27FC236}">
                <a16:creationId xmlns:a16="http://schemas.microsoft.com/office/drawing/2014/main" id="{BECB3038-49B4-004B-B993-7B487852FE44}"/>
              </a:ext>
            </a:extLst>
          </p:cNvPr>
          <p:cNvSpPr>
            <a:spLocks noGrp="1"/>
          </p:cNvSpPr>
          <p:nvPr>
            <p:ph type="body" sz="quarter" idx="14"/>
          </p:nvPr>
        </p:nvSpPr>
        <p:spPr>
          <a:xfrm>
            <a:off x="1055688" y="3669241"/>
            <a:ext cx="10080625" cy="480484"/>
          </a:xfrm>
          <a:prstGeom prst="rect">
            <a:avLst/>
          </a:prstGeom>
        </p:spPr>
        <p:txBody>
          <a:bodyPr/>
          <a:lstStyle>
            <a:lvl1pPr marL="0" indent="0" algn="l">
              <a:buNone/>
              <a:defRPr>
                <a:solidFill>
                  <a:schemeClr val="tx1"/>
                </a:solidFill>
              </a:defRPr>
            </a:lvl1pPr>
            <a:lvl2pPr algn="l">
              <a:defRPr/>
            </a:lvl2pPr>
            <a:lvl3pPr algn="l">
              <a:defRPr/>
            </a:lvl3pPr>
            <a:lvl4pPr algn="l">
              <a:defRPr/>
            </a:lvl4pPr>
            <a:lvl5pPr algn="l">
              <a:defRPr/>
            </a:lvl5pPr>
          </a:lstStyle>
          <a:p>
            <a:pPr lvl="0"/>
            <a:r>
              <a:rPr lang="fi-FI"/>
              <a:t>Muokkaa tekstin perustyylejä napsauttamalla</a:t>
            </a:r>
          </a:p>
        </p:txBody>
      </p:sp>
      <p:sp>
        <p:nvSpPr>
          <p:cNvPr id="9" name="Text Placeholder 3">
            <a:extLst>
              <a:ext uri="{FF2B5EF4-FFF2-40B4-BE49-F238E27FC236}">
                <a16:creationId xmlns:a16="http://schemas.microsoft.com/office/drawing/2014/main" id="{A1331ACB-46F7-824E-8ABE-5A6FB6D0014A}"/>
              </a:ext>
            </a:extLst>
          </p:cNvPr>
          <p:cNvSpPr>
            <a:spLocks noGrp="1"/>
          </p:cNvSpPr>
          <p:nvPr>
            <p:ph type="body" sz="quarter" idx="15" hasCustomPrompt="1"/>
          </p:nvPr>
        </p:nvSpPr>
        <p:spPr>
          <a:xfrm>
            <a:off x="155575" y="6321168"/>
            <a:ext cx="1439465" cy="337063"/>
          </a:xfrm>
          <a:prstGeom prst="rect">
            <a:avLst/>
          </a:prstGeom>
        </p:spPr>
        <p:txBody>
          <a:bodyPr anchor="b"/>
          <a:lstStyle>
            <a:lvl1pPr marL="0" indent="0" algn="l">
              <a:buNone/>
              <a:defRPr sz="1800">
                <a:solidFill>
                  <a:schemeClr val="tx1"/>
                </a:solidFill>
              </a:defRPr>
            </a:lvl1pPr>
            <a:lvl2pPr algn="l">
              <a:defRPr/>
            </a:lvl2pPr>
            <a:lvl3pPr algn="l">
              <a:defRPr/>
            </a:lvl3pPr>
            <a:lvl4pPr algn="l">
              <a:defRPr/>
            </a:lvl4pPr>
            <a:lvl5pPr algn="l">
              <a:defRPr/>
            </a:lvl5pPr>
          </a:lstStyle>
          <a:p>
            <a:pPr lvl="0"/>
            <a:r>
              <a:rPr lang="fi-FI"/>
              <a:t>pvm</a:t>
            </a:r>
          </a:p>
        </p:txBody>
      </p:sp>
      <p:sp>
        <p:nvSpPr>
          <p:cNvPr id="2" name="Dian numeron paikkamerkki 1">
            <a:extLst>
              <a:ext uri="{FF2B5EF4-FFF2-40B4-BE49-F238E27FC236}">
                <a16:creationId xmlns:a16="http://schemas.microsoft.com/office/drawing/2014/main" id="{9EF2B599-884D-4599-8975-A9560AE77CFE}"/>
              </a:ext>
            </a:extLst>
          </p:cNvPr>
          <p:cNvSpPr>
            <a:spLocks noGrp="1"/>
          </p:cNvSpPr>
          <p:nvPr>
            <p:ph type="sldNum" sz="quarter" idx="16"/>
          </p:nvPr>
        </p:nvSpPr>
        <p:spPr/>
        <p:txBody>
          <a:bodyPr/>
          <a:lstStyle/>
          <a:p>
            <a:pPr algn="ctr"/>
            <a:fld id="{3E078C10-ABC5-4EF7-9B5E-599CE2B16BF5}" type="slidenum">
              <a:rPr lang="LID4096" smtClean="0"/>
              <a:pPr algn="ctr"/>
              <a:t>‹#›</a:t>
            </a:fld>
            <a:endParaRPr lang="LID4096"/>
          </a:p>
        </p:txBody>
      </p:sp>
    </p:spTree>
    <p:extLst>
      <p:ext uri="{BB962C8B-B14F-4D97-AF65-F5344CB8AC3E}">
        <p14:creationId xmlns:p14="http://schemas.microsoft.com/office/powerpoint/2010/main" val="55358458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Graafi">
    <p:spTree>
      <p:nvGrpSpPr>
        <p:cNvPr id="1" name=""/>
        <p:cNvGrpSpPr/>
        <p:nvPr/>
      </p:nvGrpSpPr>
      <p:grpSpPr>
        <a:xfrm>
          <a:off x="0" y="0"/>
          <a:ext cx="0" cy="0"/>
          <a:chOff x="0" y="0"/>
          <a:chExt cx="0" cy="0"/>
        </a:xfrm>
      </p:grpSpPr>
      <p:sp>
        <p:nvSpPr>
          <p:cNvPr id="7" name="Title 6"/>
          <p:cNvSpPr>
            <a:spLocks noGrp="1"/>
          </p:cNvSpPr>
          <p:nvPr>
            <p:ph type="title"/>
          </p:nvPr>
        </p:nvSpPr>
        <p:spPr>
          <a:xfrm>
            <a:off x="623392" y="548681"/>
            <a:ext cx="10945216" cy="864096"/>
          </a:xfrm>
        </p:spPr>
        <p:txBody>
          <a:bodyPr/>
          <a:lstStyle>
            <a:lvl1pPr>
              <a:defRPr sz="3200"/>
            </a:lvl1pPr>
          </a:lstStyle>
          <a:p>
            <a:r>
              <a:rPr lang="fi-FI"/>
              <a:t>Muokkaa ots. perustyyl. napsautt.</a:t>
            </a:r>
            <a:endParaRPr lang="en-US"/>
          </a:p>
        </p:txBody>
      </p:sp>
      <p:pic>
        <p:nvPicPr>
          <p:cNvPr id="6" name="Picture 5" descr="SITRA_BLACK.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00523" y="6360001"/>
            <a:ext cx="1103445" cy="214724"/>
          </a:xfrm>
          <a:prstGeom prst="rect">
            <a:avLst/>
          </a:prstGeom>
        </p:spPr>
      </p:pic>
      <p:sp>
        <p:nvSpPr>
          <p:cNvPr id="4" name="Content Placeholder 3"/>
          <p:cNvSpPr>
            <a:spLocks noGrp="1"/>
          </p:cNvSpPr>
          <p:nvPr>
            <p:ph sz="quarter" idx="11"/>
          </p:nvPr>
        </p:nvSpPr>
        <p:spPr>
          <a:xfrm>
            <a:off x="623392" y="1508786"/>
            <a:ext cx="10945216" cy="4415764"/>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p:txBody>
      </p:sp>
    </p:spTree>
    <p:extLst>
      <p:ext uri="{BB962C8B-B14F-4D97-AF65-F5344CB8AC3E}">
        <p14:creationId xmlns:p14="http://schemas.microsoft.com/office/powerpoint/2010/main" val="228012116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Mustapohjainen graafi">
    <p:spTree>
      <p:nvGrpSpPr>
        <p:cNvPr id="1" name=""/>
        <p:cNvGrpSpPr/>
        <p:nvPr/>
      </p:nvGrpSpPr>
      <p:grpSpPr>
        <a:xfrm>
          <a:off x="0" y="0"/>
          <a:ext cx="0" cy="0"/>
          <a:chOff x="0" y="0"/>
          <a:chExt cx="0" cy="0"/>
        </a:xfrm>
      </p:grpSpPr>
      <p:sp>
        <p:nvSpPr>
          <p:cNvPr id="5" name="Rectangle 4"/>
          <p:cNvSpPr/>
          <p:nvPr userDrawn="1"/>
        </p:nvSpPr>
        <p:spPr>
          <a:xfrm>
            <a:off x="0" y="0"/>
            <a:ext cx="12192000" cy="6864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23392" y="548680"/>
            <a:ext cx="10945216" cy="886343"/>
          </a:xfrm>
        </p:spPr>
        <p:txBody>
          <a:bodyPr/>
          <a:lstStyle>
            <a:lvl1pPr>
              <a:defRPr sz="3200">
                <a:solidFill>
                  <a:schemeClr val="bg1"/>
                </a:solidFill>
              </a:defRPr>
            </a:lvl1pPr>
          </a:lstStyle>
          <a:p>
            <a:r>
              <a:rPr lang="fi-FI"/>
              <a:t>Muokkaa ots. perustyyl. napsautt.</a:t>
            </a:r>
            <a:endParaRPr lang="en-US"/>
          </a:p>
        </p:txBody>
      </p:sp>
      <p:pic>
        <p:nvPicPr>
          <p:cNvPr id="7" name="Picture 6" descr="SITRA_WHITE.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00000" y="6360000"/>
            <a:ext cx="1110000" cy="216000"/>
          </a:xfrm>
          <a:prstGeom prst="rect">
            <a:avLst/>
          </a:prstGeom>
        </p:spPr>
      </p:pic>
      <p:sp>
        <p:nvSpPr>
          <p:cNvPr id="6" name="Content Placeholder 5"/>
          <p:cNvSpPr>
            <a:spLocks noGrp="1"/>
          </p:cNvSpPr>
          <p:nvPr>
            <p:ph sz="quarter" idx="11"/>
          </p:nvPr>
        </p:nvSpPr>
        <p:spPr>
          <a:xfrm>
            <a:off x="623393" y="1509185"/>
            <a:ext cx="10943167" cy="4607983"/>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p:txBody>
      </p:sp>
    </p:spTree>
    <p:extLst>
      <p:ext uri="{BB962C8B-B14F-4D97-AF65-F5344CB8AC3E}">
        <p14:creationId xmlns:p14="http://schemas.microsoft.com/office/powerpoint/2010/main" val="255385740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VP (vaalea pohja)">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859A811-D685-6F4A-AEF4-7D78E6B5111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73600" y="6490800"/>
            <a:ext cx="962517" cy="181154"/>
          </a:xfrm>
          <a:prstGeom prst="rect">
            <a:avLst/>
          </a:prstGeom>
        </p:spPr>
      </p:pic>
    </p:spTree>
    <p:extLst>
      <p:ext uri="{BB962C8B-B14F-4D97-AF65-F5344CB8AC3E}">
        <p14:creationId xmlns:p14="http://schemas.microsoft.com/office/powerpoint/2010/main" val="165605465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iso otsikko + VP">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B29D1CE-82CA-EB46-B6CB-E493D3FAED7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73600" y="6490800"/>
            <a:ext cx="962517" cy="181154"/>
          </a:xfrm>
          <a:prstGeom prst="rect">
            <a:avLst/>
          </a:prstGeom>
        </p:spPr>
      </p:pic>
      <p:sp>
        <p:nvSpPr>
          <p:cNvPr id="6" name="Title 1">
            <a:extLst>
              <a:ext uri="{FF2B5EF4-FFF2-40B4-BE49-F238E27FC236}">
                <a16:creationId xmlns:a16="http://schemas.microsoft.com/office/drawing/2014/main" id="{8F747C22-ACFC-6443-ADB2-6B11DC6F2879}"/>
              </a:ext>
            </a:extLst>
          </p:cNvPr>
          <p:cNvSpPr>
            <a:spLocks noGrp="1"/>
          </p:cNvSpPr>
          <p:nvPr>
            <p:ph type="title" hasCustomPrompt="1"/>
          </p:nvPr>
        </p:nvSpPr>
        <p:spPr>
          <a:xfrm>
            <a:off x="1055688" y="549274"/>
            <a:ext cx="10080626" cy="5759451"/>
          </a:xfrm>
          <a:prstGeom prst="rect">
            <a:avLst/>
          </a:prstGeom>
        </p:spPr>
        <p:txBody>
          <a:bodyPr wrap="square" lIns="0" tIns="0" rIns="0" bIns="0" anchor="ctr">
            <a:normAutofit/>
          </a:bodyPr>
          <a:lstStyle>
            <a:lvl1pPr algn="ctr">
              <a:lnSpc>
                <a:spcPct val="90000"/>
              </a:lnSpc>
              <a:defRPr sz="8000">
                <a:solidFill>
                  <a:schemeClr val="tx1"/>
                </a:solidFill>
              </a:defRPr>
            </a:lvl1pPr>
          </a:lstStyle>
          <a:p>
            <a:r>
              <a:rPr lang="fi-FI"/>
              <a:t>Iso otsikko + VP</a:t>
            </a:r>
            <a:endParaRPr lang="en-US"/>
          </a:p>
        </p:txBody>
      </p:sp>
      <p:sp>
        <p:nvSpPr>
          <p:cNvPr id="9" name="Text Placeholder 3">
            <a:extLst>
              <a:ext uri="{FF2B5EF4-FFF2-40B4-BE49-F238E27FC236}">
                <a16:creationId xmlns:a16="http://schemas.microsoft.com/office/drawing/2014/main" id="{A1331ACB-46F7-824E-8ABE-5A6FB6D0014A}"/>
              </a:ext>
            </a:extLst>
          </p:cNvPr>
          <p:cNvSpPr>
            <a:spLocks noGrp="1"/>
          </p:cNvSpPr>
          <p:nvPr>
            <p:ph type="body" sz="quarter" idx="15" hasCustomPrompt="1"/>
          </p:nvPr>
        </p:nvSpPr>
        <p:spPr>
          <a:xfrm>
            <a:off x="155575" y="6321168"/>
            <a:ext cx="1439465" cy="337063"/>
          </a:xfrm>
          <a:prstGeom prst="rect">
            <a:avLst/>
          </a:prstGeom>
        </p:spPr>
        <p:txBody>
          <a:bodyPr anchor="b"/>
          <a:lstStyle>
            <a:lvl1pPr marL="0" indent="0" algn="l">
              <a:buNone/>
              <a:defRPr sz="1800">
                <a:solidFill>
                  <a:schemeClr val="tx1"/>
                </a:solidFill>
              </a:defRPr>
            </a:lvl1pPr>
            <a:lvl2pPr algn="l">
              <a:defRPr/>
            </a:lvl2pPr>
            <a:lvl3pPr algn="l">
              <a:defRPr/>
            </a:lvl3pPr>
            <a:lvl4pPr algn="l">
              <a:defRPr/>
            </a:lvl4pPr>
            <a:lvl5pPr algn="l">
              <a:defRPr/>
            </a:lvl5pPr>
          </a:lstStyle>
          <a:p>
            <a:pPr lvl="0"/>
            <a:r>
              <a:rPr lang="fi-FI"/>
              <a:t>pvm</a:t>
            </a:r>
          </a:p>
        </p:txBody>
      </p:sp>
      <p:sp>
        <p:nvSpPr>
          <p:cNvPr id="2" name="Dian numeron paikkamerkki 1">
            <a:extLst>
              <a:ext uri="{FF2B5EF4-FFF2-40B4-BE49-F238E27FC236}">
                <a16:creationId xmlns:a16="http://schemas.microsoft.com/office/drawing/2014/main" id="{F82EB4C6-F14D-4578-A859-B70D3C958CDE}"/>
              </a:ext>
            </a:extLst>
          </p:cNvPr>
          <p:cNvSpPr>
            <a:spLocks noGrp="1"/>
          </p:cNvSpPr>
          <p:nvPr>
            <p:ph type="sldNum" sz="quarter" idx="16"/>
          </p:nvPr>
        </p:nvSpPr>
        <p:spPr/>
        <p:txBody>
          <a:bodyPr/>
          <a:lstStyle/>
          <a:p>
            <a:fld id="{5DBE88F8-4AEE-494D-BFE0-8D898D450FC5}" type="slidenum">
              <a:rPr lang="LID4096" smtClean="0"/>
              <a:pPr/>
              <a:t>‹#›</a:t>
            </a:fld>
            <a:endParaRPr lang="LID4096"/>
          </a:p>
        </p:txBody>
      </p:sp>
    </p:spTree>
    <p:extLst>
      <p:ext uri="{BB962C8B-B14F-4D97-AF65-F5344CB8AC3E}">
        <p14:creationId xmlns:p14="http://schemas.microsoft.com/office/powerpoint/2010/main" val="163072354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Aloitus ja lopetus valkonen pohja">
    <p:spTree>
      <p:nvGrpSpPr>
        <p:cNvPr id="1" name=""/>
        <p:cNvGrpSpPr/>
        <p:nvPr/>
      </p:nvGrpSpPr>
      <p:grpSpPr>
        <a:xfrm>
          <a:off x="0" y="0"/>
          <a:ext cx="0" cy="0"/>
          <a:chOff x="0" y="0"/>
          <a:chExt cx="0" cy="0"/>
        </a:xfrm>
      </p:grpSpPr>
      <p:sp>
        <p:nvSpPr>
          <p:cNvPr id="2" name="Title 1"/>
          <p:cNvSpPr>
            <a:spLocks noGrp="1"/>
          </p:cNvSpPr>
          <p:nvPr>
            <p:ph type="title"/>
          </p:nvPr>
        </p:nvSpPr>
        <p:spPr>
          <a:xfrm>
            <a:off x="719403" y="2853631"/>
            <a:ext cx="10753195" cy="886343"/>
          </a:xfrm>
        </p:spPr>
        <p:txBody>
          <a:bodyPr anchor="ctr"/>
          <a:lstStyle>
            <a:lvl1pPr algn="l">
              <a:lnSpc>
                <a:spcPct val="90000"/>
              </a:lnSpc>
              <a:defRPr/>
            </a:lvl1pPr>
          </a:lstStyle>
          <a:p>
            <a:r>
              <a:rPr lang="fi-FI" noProof="0"/>
              <a:t>Muokkaa ots. perustyyl. napsautt.</a:t>
            </a:r>
            <a:endParaRPr lang="en-GB" noProof="0"/>
          </a:p>
        </p:txBody>
      </p:sp>
      <p:sp>
        <p:nvSpPr>
          <p:cNvPr id="4" name="Text Placeholder 3"/>
          <p:cNvSpPr>
            <a:spLocks noGrp="1"/>
          </p:cNvSpPr>
          <p:nvPr>
            <p:ph type="body" sz="quarter" idx="10"/>
          </p:nvPr>
        </p:nvSpPr>
        <p:spPr>
          <a:xfrm>
            <a:off x="719669" y="2372883"/>
            <a:ext cx="10752929" cy="480484"/>
          </a:xfrm>
        </p:spPr>
        <p:txBody>
          <a:bodyPr/>
          <a:lstStyle>
            <a:lvl1pPr marL="0" indent="0" algn="l">
              <a:buNone/>
              <a:defRPr sz="2400"/>
            </a:lvl1pPr>
            <a:lvl2pPr algn="l">
              <a:defRPr/>
            </a:lvl2pPr>
            <a:lvl3pPr algn="l">
              <a:defRPr/>
            </a:lvl3pPr>
            <a:lvl4pPr algn="l">
              <a:defRPr/>
            </a:lvl4pPr>
            <a:lvl5pPr algn="l">
              <a:defRPr/>
            </a:lvl5pPr>
          </a:lstStyle>
          <a:p>
            <a:pPr lvl="0"/>
            <a:r>
              <a:rPr lang="fi-FI" noProof="0"/>
              <a:t>Muokkaa tekstin perustyylejä napsauttamalla</a:t>
            </a:r>
          </a:p>
        </p:txBody>
      </p:sp>
      <p:sp>
        <p:nvSpPr>
          <p:cNvPr id="5" name="Text Placeholder 3"/>
          <p:cNvSpPr>
            <a:spLocks noGrp="1"/>
          </p:cNvSpPr>
          <p:nvPr>
            <p:ph type="body" sz="quarter" idx="11"/>
          </p:nvPr>
        </p:nvSpPr>
        <p:spPr>
          <a:xfrm>
            <a:off x="719669" y="3909054"/>
            <a:ext cx="10752929" cy="480484"/>
          </a:xfrm>
        </p:spPr>
        <p:txBody>
          <a:bodyPr/>
          <a:lstStyle>
            <a:lvl1pPr marL="0" indent="0" algn="l">
              <a:buNone/>
              <a:defRPr/>
            </a:lvl1pPr>
            <a:lvl2pPr algn="l">
              <a:defRPr/>
            </a:lvl2pPr>
            <a:lvl3pPr algn="l">
              <a:defRPr/>
            </a:lvl3pPr>
            <a:lvl4pPr algn="l">
              <a:defRPr/>
            </a:lvl4pPr>
            <a:lvl5pPr algn="l">
              <a:defRPr/>
            </a:lvl5pPr>
          </a:lstStyle>
          <a:p>
            <a:pPr lvl="0"/>
            <a:r>
              <a:rPr lang="fi-FI" noProof="0"/>
              <a:t>Muokkaa tekstin perustyylejä napsauttamalla</a:t>
            </a:r>
          </a:p>
        </p:txBody>
      </p:sp>
      <p:pic>
        <p:nvPicPr>
          <p:cNvPr id="7" name="Picture 6" descr="Sitra_logo.pn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748150" y="6309321"/>
            <a:ext cx="1204501" cy="479919"/>
          </a:xfrm>
          <a:prstGeom prst="rect">
            <a:avLst/>
          </a:prstGeom>
        </p:spPr>
      </p:pic>
      <p:pic>
        <p:nvPicPr>
          <p:cNvPr id="3" name="Picture 2" descr="SITRA_BLACK.pn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800523" y="6360001"/>
            <a:ext cx="1103445" cy="214724"/>
          </a:xfrm>
          <a:prstGeom prst="rect">
            <a:avLst/>
          </a:prstGeom>
        </p:spPr>
      </p:pic>
    </p:spTree>
    <p:extLst>
      <p:ext uri="{BB962C8B-B14F-4D97-AF65-F5344CB8AC3E}">
        <p14:creationId xmlns:p14="http://schemas.microsoft.com/office/powerpoint/2010/main" val="208012722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Aloitus ja lopetus musta pohja">
    <p:spTree>
      <p:nvGrpSpPr>
        <p:cNvPr id="1" name=""/>
        <p:cNvGrpSpPr/>
        <p:nvPr/>
      </p:nvGrpSpPr>
      <p:grpSpPr>
        <a:xfrm>
          <a:off x="0" y="0"/>
          <a:ext cx="0" cy="0"/>
          <a:chOff x="0" y="0"/>
          <a:chExt cx="0" cy="0"/>
        </a:xfrm>
      </p:grpSpPr>
      <p:sp>
        <p:nvSpPr>
          <p:cNvPr id="2" name="Rectangle 1"/>
          <p:cNvSpPr/>
          <p:nvPr userDrawn="1"/>
        </p:nvSpPr>
        <p:spPr>
          <a:xfrm>
            <a:off x="0" y="0"/>
            <a:ext cx="12192000" cy="6864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a:p>
        </p:txBody>
      </p:sp>
      <p:sp>
        <p:nvSpPr>
          <p:cNvPr id="7" name="Title 1"/>
          <p:cNvSpPr>
            <a:spLocks noGrp="1"/>
          </p:cNvSpPr>
          <p:nvPr>
            <p:ph type="title"/>
          </p:nvPr>
        </p:nvSpPr>
        <p:spPr>
          <a:xfrm>
            <a:off x="719403" y="2948947"/>
            <a:ext cx="10753195" cy="886343"/>
          </a:xfrm>
        </p:spPr>
        <p:txBody>
          <a:bodyPr anchor="ctr"/>
          <a:lstStyle>
            <a:lvl1pPr algn="l">
              <a:lnSpc>
                <a:spcPct val="90000"/>
              </a:lnSpc>
              <a:defRPr>
                <a:solidFill>
                  <a:schemeClr val="bg1"/>
                </a:solidFill>
              </a:defRPr>
            </a:lvl1pPr>
          </a:lstStyle>
          <a:p>
            <a:r>
              <a:rPr lang="fi-FI" noProof="0"/>
              <a:t>Muokkaa ots. perustyyl. napsautt.</a:t>
            </a:r>
            <a:endParaRPr lang="en-GB" noProof="0"/>
          </a:p>
        </p:txBody>
      </p:sp>
      <p:sp>
        <p:nvSpPr>
          <p:cNvPr id="9" name="Text Placeholder 3"/>
          <p:cNvSpPr>
            <a:spLocks noGrp="1"/>
          </p:cNvSpPr>
          <p:nvPr>
            <p:ph type="body" sz="quarter" idx="13"/>
          </p:nvPr>
        </p:nvSpPr>
        <p:spPr>
          <a:xfrm>
            <a:off x="719668" y="2468199"/>
            <a:ext cx="10752931" cy="480484"/>
          </a:xfrm>
        </p:spPr>
        <p:txBody>
          <a:bodyPr/>
          <a:lstStyle>
            <a:lvl1pPr marL="0" indent="0" algn="l">
              <a:buNone/>
              <a:defRPr sz="2400">
                <a:solidFill>
                  <a:schemeClr val="bg1"/>
                </a:solidFill>
              </a:defRPr>
            </a:lvl1pPr>
            <a:lvl2pPr algn="l">
              <a:defRPr/>
            </a:lvl2pPr>
            <a:lvl3pPr algn="l">
              <a:defRPr/>
            </a:lvl3pPr>
            <a:lvl4pPr algn="l">
              <a:defRPr/>
            </a:lvl4pPr>
            <a:lvl5pPr algn="l">
              <a:defRPr/>
            </a:lvl5pPr>
          </a:lstStyle>
          <a:p>
            <a:pPr lvl="0"/>
            <a:r>
              <a:rPr lang="fi-FI" noProof="0"/>
              <a:t>Muokkaa tekstin perustyylejä napsauttamalla</a:t>
            </a:r>
          </a:p>
        </p:txBody>
      </p:sp>
      <p:sp>
        <p:nvSpPr>
          <p:cNvPr id="10" name="Text Placeholder 3"/>
          <p:cNvSpPr>
            <a:spLocks noGrp="1"/>
          </p:cNvSpPr>
          <p:nvPr>
            <p:ph type="body" sz="quarter" idx="14"/>
          </p:nvPr>
        </p:nvSpPr>
        <p:spPr>
          <a:xfrm>
            <a:off x="719668" y="4004370"/>
            <a:ext cx="10752931" cy="480484"/>
          </a:xfrm>
        </p:spPr>
        <p:txBody>
          <a:bodyPr/>
          <a:lstStyle>
            <a:lvl1pPr marL="0" indent="0" algn="l">
              <a:buNone/>
              <a:defRPr>
                <a:solidFill>
                  <a:schemeClr val="bg1"/>
                </a:solidFill>
              </a:defRPr>
            </a:lvl1pPr>
            <a:lvl2pPr algn="l">
              <a:defRPr/>
            </a:lvl2pPr>
            <a:lvl3pPr algn="l">
              <a:defRPr/>
            </a:lvl3pPr>
            <a:lvl4pPr algn="l">
              <a:defRPr/>
            </a:lvl4pPr>
            <a:lvl5pPr algn="l">
              <a:defRPr/>
            </a:lvl5pPr>
          </a:lstStyle>
          <a:p>
            <a:pPr lvl="0"/>
            <a:r>
              <a:rPr lang="fi-FI" noProof="0"/>
              <a:t>Muokkaa tekstin perustyylejä napsauttamalla</a:t>
            </a:r>
          </a:p>
        </p:txBody>
      </p:sp>
      <p:pic>
        <p:nvPicPr>
          <p:cNvPr id="3" name="Picture 2" descr="SITRA_WHITE.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00000" y="6360000"/>
            <a:ext cx="1110000" cy="216000"/>
          </a:xfrm>
          <a:prstGeom prst="rect">
            <a:avLst/>
          </a:prstGeom>
        </p:spPr>
      </p:pic>
    </p:spTree>
    <p:extLst>
      <p:ext uri="{BB962C8B-B14F-4D97-AF65-F5344CB8AC3E}">
        <p14:creationId xmlns:p14="http://schemas.microsoft.com/office/powerpoint/2010/main" val="73739690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Valkoinen välislide">
    <p:spTree>
      <p:nvGrpSpPr>
        <p:cNvPr id="1" name=""/>
        <p:cNvGrpSpPr/>
        <p:nvPr/>
      </p:nvGrpSpPr>
      <p:grpSpPr>
        <a:xfrm>
          <a:off x="0" y="0"/>
          <a:ext cx="0" cy="0"/>
          <a:chOff x="0" y="0"/>
          <a:chExt cx="0" cy="0"/>
        </a:xfrm>
      </p:grpSpPr>
      <p:sp>
        <p:nvSpPr>
          <p:cNvPr id="2" name="Title 1"/>
          <p:cNvSpPr>
            <a:spLocks noGrp="1"/>
          </p:cNvSpPr>
          <p:nvPr>
            <p:ph type="title"/>
          </p:nvPr>
        </p:nvSpPr>
        <p:spPr>
          <a:xfrm>
            <a:off x="719403" y="2276872"/>
            <a:ext cx="10753195" cy="1632181"/>
          </a:xfrm>
        </p:spPr>
        <p:txBody>
          <a:bodyPr bIns="140400" anchor="b" anchorCtr="0"/>
          <a:lstStyle>
            <a:lvl1pPr algn="ctr">
              <a:defRPr sz="3200" cap="all"/>
            </a:lvl1pPr>
          </a:lstStyle>
          <a:p>
            <a:r>
              <a:rPr lang="fi-FI" noProof="0"/>
              <a:t>Muokkaa ots. perustyyl. napsautt.</a:t>
            </a:r>
            <a:endParaRPr lang="en-GB" noProof="0"/>
          </a:p>
        </p:txBody>
      </p:sp>
      <p:sp>
        <p:nvSpPr>
          <p:cNvPr id="6" name="Text Placeholder 5"/>
          <p:cNvSpPr>
            <a:spLocks noGrp="1"/>
          </p:cNvSpPr>
          <p:nvPr>
            <p:ph type="body" sz="quarter" idx="11"/>
          </p:nvPr>
        </p:nvSpPr>
        <p:spPr>
          <a:xfrm>
            <a:off x="719403" y="3909054"/>
            <a:ext cx="10753195" cy="575733"/>
          </a:xfrm>
        </p:spPr>
        <p:txBody>
          <a:bodyPr/>
          <a:lstStyle>
            <a:lvl1pPr marL="0" indent="0" algn="ctr">
              <a:buNone/>
              <a:defRPr>
                <a:latin typeface="Georgia"/>
                <a:cs typeface="Georgia"/>
              </a:defRPr>
            </a:lvl1pPr>
          </a:lstStyle>
          <a:p>
            <a:pPr lvl="0"/>
            <a:r>
              <a:rPr lang="fi-FI" noProof="0"/>
              <a:t>Muokkaa tekstin perustyylejä napsauttamalla</a:t>
            </a:r>
          </a:p>
        </p:txBody>
      </p:sp>
      <p:pic>
        <p:nvPicPr>
          <p:cNvPr id="5" name="Picture 4" descr="SITRA_BLACK.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00523" y="6360001"/>
            <a:ext cx="1103445" cy="214724"/>
          </a:xfrm>
          <a:prstGeom prst="rect">
            <a:avLst/>
          </a:prstGeom>
        </p:spPr>
      </p:pic>
    </p:spTree>
    <p:extLst>
      <p:ext uri="{BB962C8B-B14F-4D97-AF65-F5344CB8AC3E}">
        <p14:creationId xmlns:p14="http://schemas.microsoft.com/office/powerpoint/2010/main" val="118926968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Musta välislide">
    <p:spTree>
      <p:nvGrpSpPr>
        <p:cNvPr id="1" name=""/>
        <p:cNvGrpSpPr/>
        <p:nvPr/>
      </p:nvGrpSpPr>
      <p:grpSpPr>
        <a:xfrm>
          <a:off x="0" y="0"/>
          <a:ext cx="0" cy="0"/>
          <a:chOff x="0" y="0"/>
          <a:chExt cx="0" cy="0"/>
        </a:xfrm>
      </p:grpSpPr>
      <p:sp>
        <p:nvSpPr>
          <p:cNvPr id="5" name="Rectangle 4"/>
          <p:cNvSpPr/>
          <p:nvPr userDrawn="1"/>
        </p:nvSpPr>
        <p:spPr>
          <a:xfrm>
            <a:off x="0" y="0"/>
            <a:ext cx="12192000" cy="6864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19403" y="2276872"/>
            <a:ext cx="10753195" cy="1632181"/>
          </a:xfrm>
        </p:spPr>
        <p:txBody>
          <a:bodyPr bIns="140400" anchor="b" anchorCtr="0"/>
          <a:lstStyle>
            <a:lvl1pPr algn="ctr">
              <a:defRPr sz="3200" cap="all">
                <a:solidFill>
                  <a:schemeClr val="bg1"/>
                </a:solidFill>
              </a:defRPr>
            </a:lvl1pPr>
          </a:lstStyle>
          <a:p>
            <a:r>
              <a:rPr lang="fi-FI" noProof="0"/>
              <a:t>Muokkaa ots. perustyyl. napsautt.</a:t>
            </a:r>
            <a:endParaRPr lang="en-GB" noProof="0"/>
          </a:p>
        </p:txBody>
      </p:sp>
      <p:sp>
        <p:nvSpPr>
          <p:cNvPr id="6" name="Text Placeholder 5"/>
          <p:cNvSpPr>
            <a:spLocks noGrp="1"/>
          </p:cNvSpPr>
          <p:nvPr>
            <p:ph type="body" sz="quarter" idx="11"/>
          </p:nvPr>
        </p:nvSpPr>
        <p:spPr>
          <a:xfrm>
            <a:off x="719403" y="3909054"/>
            <a:ext cx="10753195" cy="575733"/>
          </a:xfrm>
        </p:spPr>
        <p:txBody>
          <a:bodyPr/>
          <a:lstStyle>
            <a:lvl1pPr marL="0" indent="0" algn="ctr">
              <a:buNone/>
              <a:defRPr>
                <a:solidFill>
                  <a:schemeClr val="bg1"/>
                </a:solidFill>
                <a:latin typeface="Georgia"/>
                <a:cs typeface="Georgia"/>
              </a:defRPr>
            </a:lvl1pPr>
          </a:lstStyle>
          <a:p>
            <a:pPr lvl="0"/>
            <a:r>
              <a:rPr lang="fi-FI" noProof="0"/>
              <a:t>Muokkaa tekstin perustyylejä napsauttamalla</a:t>
            </a:r>
          </a:p>
        </p:txBody>
      </p:sp>
      <p:pic>
        <p:nvPicPr>
          <p:cNvPr id="9" name="Picture 8" descr="SITRA_WHITE.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00000" y="6360000"/>
            <a:ext cx="1110000" cy="216000"/>
          </a:xfrm>
          <a:prstGeom prst="rect">
            <a:avLst/>
          </a:prstGeom>
        </p:spPr>
      </p:pic>
    </p:spTree>
    <p:extLst>
      <p:ext uri="{BB962C8B-B14F-4D97-AF65-F5344CB8AC3E}">
        <p14:creationId xmlns:p14="http://schemas.microsoft.com/office/powerpoint/2010/main" val="177283461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Perustekstisivu">
    <p:spTree>
      <p:nvGrpSpPr>
        <p:cNvPr id="1" name=""/>
        <p:cNvGrpSpPr/>
        <p:nvPr/>
      </p:nvGrpSpPr>
      <p:grpSpPr>
        <a:xfrm>
          <a:off x="0" y="0"/>
          <a:ext cx="0" cy="0"/>
          <a:chOff x="0" y="0"/>
          <a:chExt cx="0" cy="0"/>
        </a:xfrm>
      </p:grpSpPr>
      <p:sp>
        <p:nvSpPr>
          <p:cNvPr id="2" name="Title 1"/>
          <p:cNvSpPr>
            <a:spLocks noGrp="1"/>
          </p:cNvSpPr>
          <p:nvPr>
            <p:ph type="title"/>
          </p:nvPr>
        </p:nvSpPr>
        <p:spPr>
          <a:xfrm>
            <a:off x="719402" y="356659"/>
            <a:ext cx="10849207" cy="1152128"/>
          </a:xfrm>
        </p:spPr>
        <p:txBody>
          <a:bodyPr/>
          <a:lstStyle>
            <a:lvl1pPr algn="l">
              <a:defRPr sz="3200"/>
            </a:lvl1pPr>
          </a:lstStyle>
          <a:p>
            <a:r>
              <a:rPr lang="fi-FI" noProof="0"/>
              <a:t>Muokkaa ots. perustyyl. napsautt.</a:t>
            </a:r>
            <a:endParaRPr lang="en-GB" noProof="0"/>
          </a:p>
        </p:txBody>
      </p:sp>
      <p:sp>
        <p:nvSpPr>
          <p:cNvPr id="7" name="Text Placeholder 11"/>
          <p:cNvSpPr>
            <a:spLocks noGrp="1"/>
          </p:cNvSpPr>
          <p:nvPr>
            <p:ph type="body" sz="quarter" idx="19"/>
          </p:nvPr>
        </p:nvSpPr>
        <p:spPr>
          <a:xfrm>
            <a:off x="719403" y="1700808"/>
            <a:ext cx="10849205" cy="4320480"/>
          </a:xfrm>
        </p:spPr>
        <p:txBody>
          <a:bodyPr/>
          <a:lstStyle>
            <a:lvl1pPr marL="239178" marR="0" indent="-239178" algn="l" defTabSz="609585" rtl="0" eaLnBrk="1" fontAlgn="auto" latinLnBrk="0" hangingPunct="1">
              <a:lnSpc>
                <a:spcPct val="90000"/>
              </a:lnSpc>
              <a:spcBef>
                <a:spcPct val="20000"/>
              </a:spcBef>
              <a:spcAft>
                <a:spcPts val="0"/>
              </a:spcAft>
              <a:buClrTx/>
              <a:buSzTx/>
              <a:buFont typeface="Lucida Grande"/>
              <a:buChar char="-"/>
              <a:tabLst/>
              <a:defRPr sz="2133">
                <a:solidFill>
                  <a:schemeClr val="tx1"/>
                </a:solidFill>
                <a:latin typeface="Georgia"/>
                <a:cs typeface="Georgia"/>
              </a:defRPr>
            </a:lvl1pPr>
            <a:lvl2pPr marL="474121" indent="-234945" algn="l">
              <a:lnSpc>
                <a:spcPct val="90000"/>
              </a:lnSpc>
              <a:spcBef>
                <a:spcPts val="800"/>
              </a:spcBef>
              <a:buFont typeface="Georgia" panose="02040502050405020303" pitchFamily="18" charset="0"/>
              <a:buChar char="–"/>
              <a:defRPr sz="1867">
                <a:solidFill>
                  <a:schemeClr val="tx1"/>
                </a:solidFill>
                <a:latin typeface="Georgia"/>
                <a:cs typeface="Georgia"/>
              </a:defRPr>
            </a:lvl2pPr>
            <a:lvl3pPr marL="713300" indent="-234945" algn="l" defTabSz="715415">
              <a:lnSpc>
                <a:spcPct val="90000"/>
              </a:lnSpc>
              <a:spcBef>
                <a:spcPts val="800"/>
              </a:spcBef>
              <a:buFont typeface="Georgia" panose="02040502050405020303" pitchFamily="18" charset="0"/>
              <a:buChar char="–"/>
              <a:defRPr sz="1600">
                <a:solidFill>
                  <a:schemeClr val="tx1"/>
                </a:solidFill>
                <a:latin typeface="Georgia"/>
                <a:cs typeface="Georgia"/>
              </a:defRPr>
            </a:lvl3pPr>
            <a:lvl4pPr marL="958827" indent="-234945" algn="l">
              <a:lnSpc>
                <a:spcPct val="90000"/>
              </a:lnSpc>
              <a:buFont typeface="Georgia" panose="02040502050405020303" pitchFamily="18" charset="0"/>
              <a:buChar char="–"/>
              <a:defRPr sz="1600">
                <a:solidFill>
                  <a:schemeClr val="tx1"/>
                </a:solidFill>
                <a:latin typeface="Georgia"/>
                <a:cs typeface="Georgia"/>
              </a:defRPr>
            </a:lvl4pPr>
            <a:lvl5pPr marL="143996" indent="-380990" algn="l">
              <a:buFont typeface="Arial"/>
              <a:buChar char="•"/>
              <a:defRPr sz="1867">
                <a:solidFill>
                  <a:schemeClr val="tx1"/>
                </a:solidFill>
                <a:latin typeface="Georgia"/>
                <a:cs typeface="Georgia"/>
              </a:defRPr>
            </a:lvl5p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p:txBody>
      </p:sp>
      <p:pic>
        <p:nvPicPr>
          <p:cNvPr id="5" name="Picture 4" descr="SITRA_BLACK.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00523" y="6360001"/>
            <a:ext cx="1103445" cy="214724"/>
          </a:xfrm>
          <a:prstGeom prst="rect">
            <a:avLst/>
          </a:prstGeom>
        </p:spPr>
      </p:pic>
    </p:spTree>
    <p:extLst>
      <p:ext uri="{BB962C8B-B14F-4D97-AF65-F5344CB8AC3E}">
        <p14:creationId xmlns:p14="http://schemas.microsoft.com/office/powerpoint/2010/main" val="402834043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Musta tekstisivu">
    <p:spTree>
      <p:nvGrpSpPr>
        <p:cNvPr id="1" name=""/>
        <p:cNvGrpSpPr/>
        <p:nvPr/>
      </p:nvGrpSpPr>
      <p:grpSpPr>
        <a:xfrm>
          <a:off x="0" y="0"/>
          <a:ext cx="0" cy="0"/>
          <a:chOff x="0" y="0"/>
          <a:chExt cx="0" cy="0"/>
        </a:xfrm>
      </p:grpSpPr>
      <p:sp>
        <p:nvSpPr>
          <p:cNvPr id="7" name="Rectangle 6"/>
          <p:cNvSpPr/>
          <p:nvPr userDrawn="1"/>
        </p:nvSpPr>
        <p:spPr>
          <a:xfrm>
            <a:off x="0" y="0"/>
            <a:ext cx="12192000" cy="6864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itle 1"/>
          <p:cNvSpPr>
            <a:spLocks noGrp="1"/>
          </p:cNvSpPr>
          <p:nvPr>
            <p:ph type="title"/>
          </p:nvPr>
        </p:nvSpPr>
        <p:spPr>
          <a:xfrm>
            <a:off x="719402" y="356659"/>
            <a:ext cx="10849207" cy="1152128"/>
          </a:xfrm>
        </p:spPr>
        <p:txBody>
          <a:bodyPr/>
          <a:lstStyle>
            <a:lvl1pPr algn="l">
              <a:defRPr sz="3200">
                <a:solidFill>
                  <a:schemeClr val="bg1"/>
                </a:solidFill>
              </a:defRPr>
            </a:lvl1pPr>
          </a:lstStyle>
          <a:p>
            <a:r>
              <a:rPr lang="fi-FI" noProof="0"/>
              <a:t>Muokkaa ots. perustyyl. napsautt.</a:t>
            </a:r>
            <a:endParaRPr lang="en-GB" noProof="0"/>
          </a:p>
        </p:txBody>
      </p:sp>
      <p:sp>
        <p:nvSpPr>
          <p:cNvPr id="8" name="Text Placeholder 11"/>
          <p:cNvSpPr>
            <a:spLocks noGrp="1"/>
          </p:cNvSpPr>
          <p:nvPr>
            <p:ph type="body" sz="quarter" idx="20"/>
          </p:nvPr>
        </p:nvSpPr>
        <p:spPr>
          <a:xfrm>
            <a:off x="719403" y="1700808"/>
            <a:ext cx="10849205" cy="4320480"/>
          </a:xfrm>
        </p:spPr>
        <p:txBody>
          <a:bodyPr/>
          <a:lstStyle>
            <a:lvl1pPr marL="239178" marR="0" indent="-239178" algn="l" defTabSz="609585" rtl="0" eaLnBrk="1" fontAlgn="auto" latinLnBrk="0" hangingPunct="1">
              <a:lnSpc>
                <a:spcPct val="90000"/>
              </a:lnSpc>
              <a:spcBef>
                <a:spcPct val="20000"/>
              </a:spcBef>
              <a:spcAft>
                <a:spcPts val="0"/>
              </a:spcAft>
              <a:buClrTx/>
              <a:buSzTx/>
              <a:buFont typeface="Lucida Grande"/>
              <a:buChar char="-"/>
              <a:tabLst/>
              <a:defRPr sz="2133">
                <a:solidFill>
                  <a:schemeClr val="bg1"/>
                </a:solidFill>
                <a:latin typeface="Georgia"/>
                <a:cs typeface="Georgia"/>
              </a:defRPr>
            </a:lvl1pPr>
            <a:lvl2pPr marL="476239" indent="-237061" algn="l">
              <a:lnSpc>
                <a:spcPct val="90000"/>
              </a:lnSpc>
              <a:spcBef>
                <a:spcPts val="800"/>
              </a:spcBef>
              <a:buFont typeface="Georgia" panose="02040502050405020303" pitchFamily="18" charset="0"/>
              <a:buChar char="–"/>
              <a:defRPr sz="1867">
                <a:solidFill>
                  <a:schemeClr val="bg1"/>
                </a:solidFill>
                <a:latin typeface="Georgia"/>
                <a:cs typeface="Georgia"/>
              </a:defRPr>
            </a:lvl2pPr>
            <a:lvl3pPr marL="717533" indent="-228594" algn="l">
              <a:lnSpc>
                <a:spcPct val="90000"/>
              </a:lnSpc>
              <a:spcBef>
                <a:spcPts val="800"/>
              </a:spcBef>
              <a:buFont typeface="Georgia" panose="02040502050405020303" pitchFamily="18" charset="0"/>
              <a:buChar char="–"/>
              <a:defRPr sz="1600">
                <a:solidFill>
                  <a:schemeClr val="bg1"/>
                </a:solidFill>
                <a:latin typeface="Georgia"/>
                <a:cs typeface="Georgia"/>
              </a:defRPr>
            </a:lvl3pPr>
            <a:lvl4pPr marL="958827" indent="-228594" algn="l">
              <a:lnSpc>
                <a:spcPct val="90000"/>
              </a:lnSpc>
              <a:buFont typeface="Georgia" panose="02040502050405020303" pitchFamily="18" charset="0"/>
              <a:buChar char="–"/>
              <a:defRPr sz="1600">
                <a:solidFill>
                  <a:schemeClr val="bg1"/>
                </a:solidFill>
                <a:latin typeface="Georgia"/>
                <a:cs typeface="Georgia"/>
              </a:defRPr>
            </a:lvl4pPr>
            <a:lvl5pPr marL="143996" indent="-380990" algn="l">
              <a:buFont typeface="Arial"/>
              <a:buChar char="•"/>
              <a:defRPr sz="1867">
                <a:solidFill>
                  <a:schemeClr val="tx1"/>
                </a:solidFill>
                <a:latin typeface="Georgia"/>
                <a:cs typeface="Georgia"/>
              </a:defRPr>
            </a:lvl5p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p:txBody>
      </p:sp>
      <p:pic>
        <p:nvPicPr>
          <p:cNvPr id="10" name="Picture 9" descr="SITRA_WHITE.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00000" y="6360000"/>
            <a:ext cx="1110000" cy="216000"/>
          </a:xfrm>
          <a:prstGeom prst="rect">
            <a:avLst/>
          </a:prstGeom>
        </p:spPr>
      </p:pic>
    </p:spTree>
    <p:extLst>
      <p:ext uri="{BB962C8B-B14F-4D97-AF65-F5344CB8AC3E}">
        <p14:creationId xmlns:p14="http://schemas.microsoft.com/office/powerpoint/2010/main" val="4916527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erusotsikko TP">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1055688" y="2746473"/>
            <a:ext cx="10080626" cy="682527"/>
          </a:xfrm>
          <a:prstGeom prst="rect">
            <a:avLst/>
          </a:prstGeom>
        </p:spPr>
        <p:txBody>
          <a:bodyPr anchor="b"/>
          <a:lstStyle>
            <a:lvl1pPr algn="l">
              <a:lnSpc>
                <a:spcPct val="90000"/>
              </a:lnSpc>
              <a:defRPr sz="5400">
                <a:solidFill>
                  <a:schemeClr val="bg1"/>
                </a:solidFill>
              </a:defRPr>
            </a:lvl1pPr>
          </a:lstStyle>
          <a:p>
            <a:r>
              <a:rPr lang="fi-FI"/>
              <a:t>Perusotsikko + TP</a:t>
            </a:r>
            <a:endParaRPr lang="en-US"/>
          </a:p>
        </p:txBody>
      </p:sp>
      <p:sp>
        <p:nvSpPr>
          <p:cNvPr id="10" name="Text Placeholder 3"/>
          <p:cNvSpPr>
            <a:spLocks noGrp="1"/>
          </p:cNvSpPr>
          <p:nvPr>
            <p:ph type="body" sz="quarter" idx="14"/>
          </p:nvPr>
        </p:nvSpPr>
        <p:spPr>
          <a:xfrm>
            <a:off x="1055688" y="3669241"/>
            <a:ext cx="10080625" cy="480484"/>
          </a:xfrm>
          <a:prstGeom prst="rect">
            <a:avLst/>
          </a:prstGeom>
        </p:spPr>
        <p:txBody>
          <a:bodyPr/>
          <a:lstStyle>
            <a:lvl1pPr marL="0" indent="0" algn="l">
              <a:buNone/>
              <a:defRPr>
                <a:solidFill>
                  <a:schemeClr val="bg1"/>
                </a:solidFill>
              </a:defRPr>
            </a:lvl1pPr>
            <a:lvl2pPr algn="l">
              <a:defRPr/>
            </a:lvl2pPr>
            <a:lvl3pPr algn="l">
              <a:defRPr/>
            </a:lvl3pPr>
            <a:lvl4pPr algn="l">
              <a:defRPr/>
            </a:lvl4pPr>
            <a:lvl5pPr algn="l">
              <a:defRPr/>
            </a:lvl5pPr>
          </a:lstStyle>
          <a:p>
            <a:pPr lvl="0"/>
            <a:r>
              <a:rPr lang="fi-FI"/>
              <a:t>Muokkaa tekstin perustyylejä napsauttamalla</a:t>
            </a:r>
          </a:p>
        </p:txBody>
      </p:sp>
      <p:pic>
        <p:nvPicPr>
          <p:cNvPr id="4" name="Picture 3">
            <a:extLst>
              <a:ext uri="{FF2B5EF4-FFF2-40B4-BE49-F238E27FC236}">
                <a16:creationId xmlns:a16="http://schemas.microsoft.com/office/drawing/2014/main" id="{3740DC61-7EEF-9645-9B9C-3EEE1AD26D2C}"/>
              </a:ext>
            </a:extLst>
          </p:cNvPr>
          <p:cNvPicPr>
            <a:picLocks noChangeAspect="1"/>
          </p:cNvPicPr>
          <p:nvPr userDrawn="1"/>
        </p:nvPicPr>
        <p:blipFill>
          <a:blip r:embed="rId2"/>
          <a:stretch>
            <a:fillRect/>
          </a:stretch>
        </p:blipFill>
        <p:spPr>
          <a:xfrm>
            <a:off x="11073600" y="6490800"/>
            <a:ext cx="961200" cy="181192"/>
          </a:xfrm>
          <a:prstGeom prst="rect">
            <a:avLst/>
          </a:prstGeom>
        </p:spPr>
      </p:pic>
      <p:sp>
        <p:nvSpPr>
          <p:cNvPr id="6" name="Text Placeholder 3">
            <a:extLst>
              <a:ext uri="{FF2B5EF4-FFF2-40B4-BE49-F238E27FC236}">
                <a16:creationId xmlns:a16="http://schemas.microsoft.com/office/drawing/2014/main" id="{ACF2E1BD-1EBD-D043-8547-BA8227972EB6}"/>
              </a:ext>
            </a:extLst>
          </p:cNvPr>
          <p:cNvSpPr>
            <a:spLocks noGrp="1"/>
          </p:cNvSpPr>
          <p:nvPr>
            <p:ph type="body" sz="quarter" idx="15" hasCustomPrompt="1"/>
          </p:nvPr>
        </p:nvSpPr>
        <p:spPr>
          <a:xfrm>
            <a:off x="155575" y="6321168"/>
            <a:ext cx="1439465" cy="337063"/>
          </a:xfrm>
          <a:prstGeom prst="rect">
            <a:avLst/>
          </a:prstGeom>
        </p:spPr>
        <p:txBody>
          <a:bodyPr anchor="b"/>
          <a:lstStyle>
            <a:lvl1pPr marL="0" indent="0" algn="l">
              <a:buNone/>
              <a:defRPr sz="1800">
                <a:solidFill>
                  <a:schemeClr val="bg1"/>
                </a:solidFill>
              </a:defRPr>
            </a:lvl1pPr>
            <a:lvl2pPr algn="l">
              <a:defRPr/>
            </a:lvl2pPr>
            <a:lvl3pPr algn="l">
              <a:defRPr/>
            </a:lvl3pPr>
            <a:lvl4pPr algn="l">
              <a:defRPr/>
            </a:lvl4pPr>
            <a:lvl5pPr algn="l">
              <a:defRPr/>
            </a:lvl5pPr>
          </a:lstStyle>
          <a:p>
            <a:pPr lvl="0"/>
            <a:r>
              <a:rPr lang="fi-FI"/>
              <a:t>pvm</a:t>
            </a:r>
          </a:p>
        </p:txBody>
      </p:sp>
      <p:sp>
        <p:nvSpPr>
          <p:cNvPr id="2" name="Dian numeron paikkamerkki 1">
            <a:extLst>
              <a:ext uri="{FF2B5EF4-FFF2-40B4-BE49-F238E27FC236}">
                <a16:creationId xmlns:a16="http://schemas.microsoft.com/office/drawing/2014/main" id="{5320E9FA-EE25-40B6-A897-069B210866A6}"/>
              </a:ext>
            </a:extLst>
          </p:cNvPr>
          <p:cNvSpPr>
            <a:spLocks noGrp="1"/>
          </p:cNvSpPr>
          <p:nvPr>
            <p:ph type="sldNum" sz="quarter" idx="16"/>
          </p:nvPr>
        </p:nvSpPr>
        <p:spPr/>
        <p:txBody>
          <a:bodyPr/>
          <a:lstStyle>
            <a:lvl1pPr>
              <a:defRPr>
                <a:solidFill>
                  <a:schemeClr val="bg1"/>
                </a:solidFill>
              </a:defRPr>
            </a:lvl1pPr>
          </a:lstStyle>
          <a:p>
            <a:fld id="{3E078C10-ABC5-4EF7-9B5E-599CE2B16BF5}" type="slidenum">
              <a:rPr lang="LID4096" smtClean="0"/>
              <a:pPr/>
              <a:t>‹#›</a:t>
            </a:fld>
            <a:endParaRPr lang="LID4096"/>
          </a:p>
        </p:txBody>
      </p:sp>
    </p:spTree>
    <p:extLst>
      <p:ext uri="{BB962C8B-B14F-4D97-AF65-F5344CB8AC3E}">
        <p14:creationId xmlns:p14="http://schemas.microsoft.com/office/powerpoint/2010/main" val="355580173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Kapean kuvan kuvalaatikko ">
    <p:spTree>
      <p:nvGrpSpPr>
        <p:cNvPr id="1" name=""/>
        <p:cNvGrpSpPr/>
        <p:nvPr/>
      </p:nvGrpSpPr>
      <p:grpSpPr>
        <a:xfrm>
          <a:off x="0" y="0"/>
          <a:ext cx="0" cy="0"/>
          <a:chOff x="0" y="0"/>
          <a:chExt cx="0" cy="0"/>
        </a:xfrm>
      </p:grpSpPr>
      <p:sp>
        <p:nvSpPr>
          <p:cNvPr id="3" name="Content Placeholder 2"/>
          <p:cNvSpPr>
            <a:spLocks noGrp="1"/>
          </p:cNvSpPr>
          <p:nvPr>
            <p:ph sz="quarter" idx="20"/>
          </p:nvPr>
        </p:nvSpPr>
        <p:spPr>
          <a:xfrm>
            <a:off x="10436" y="0"/>
            <a:ext cx="4464051" cy="6858000"/>
          </a:xfrm>
        </p:spPr>
        <p:txBody>
          <a:body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p:txBody>
      </p:sp>
      <p:sp>
        <p:nvSpPr>
          <p:cNvPr id="4" name="Tekstin paikkamerkki 6"/>
          <p:cNvSpPr>
            <a:spLocks noGrp="1"/>
          </p:cNvSpPr>
          <p:nvPr>
            <p:ph type="body" sz="quarter" idx="11"/>
          </p:nvPr>
        </p:nvSpPr>
        <p:spPr>
          <a:xfrm>
            <a:off x="5135893" y="548680"/>
            <a:ext cx="6432715" cy="768085"/>
          </a:xfrm>
        </p:spPr>
        <p:txBody>
          <a:bodyPr/>
          <a:lstStyle>
            <a:lvl1pPr marL="0" indent="0" algn="l">
              <a:lnSpc>
                <a:spcPct val="100000"/>
              </a:lnSpc>
              <a:spcBef>
                <a:spcPts val="0"/>
              </a:spcBef>
              <a:buFont typeface="Arial"/>
              <a:buNone/>
              <a:defRPr sz="2133" b="1">
                <a:latin typeface="Arial Black"/>
                <a:cs typeface="Arial Black"/>
              </a:defRPr>
            </a:lvl1pPr>
            <a:lvl2pPr marL="380990" indent="-380990">
              <a:buFont typeface="Arial" panose="020B0604020202020204" pitchFamily="34" charset="0"/>
              <a:buChar char="•"/>
              <a:defRPr/>
            </a:lvl2pPr>
            <a:lvl3pPr marL="0" indent="0" algn="l">
              <a:spcBef>
                <a:spcPts val="0"/>
              </a:spcBef>
              <a:buFont typeface="Arial"/>
              <a:buNone/>
              <a:defRPr sz="2133"/>
            </a:lvl3pPr>
            <a:lvl4pPr marL="0" indent="0" algn="l">
              <a:spcBef>
                <a:spcPts val="0"/>
              </a:spcBef>
              <a:buFont typeface="Arial"/>
              <a:buNone/>
              <a:defRPr sz="2133"/>
            </a:lvl4pPr>
            <a:lvl5pPr marL="0" indent="0" algn="l">
              <a:spcBef>
                <a:spcPts val="0"/>
              </a:spcBef>
              <a:buFont typeface="Arial"/>
              <a:buNone/>
              <a:defRPr sz="2133"/>
            </a:lvl5pPr>
          </a:lstStyle>
          <a:p>
            <a:pPr lvl="0"/>
            <a:r>
              <a:rPr lang="fi-FI" noProof="0"/>
              <a:t>Muokkaa tekstin perustyylejä napsauttamalla</a:t>
            </a:r>
          </a:p>
        </p:txBody>
      </p:sp>
      <p:sp>
        <p:nvSpPr>
          <p:cNvPr id="5" name="Text Placeholder 8"/>
          <p:cNvSpPr>
            <a:spLocks noGrp="1"/>
          </p:cNvSpPr>
          <p:nvPr>
            <p:ph type="body" sz="quarter" idx="17"/>
          </p:nvPr>
        </p:nvSpPr>
        <p:spPr>
          <a:xfrm>
            <a:off x="527051" y="548217"/>
            <a:ext cx="3456715" cy="5281049"/>
          </a:xfrm>
        </p:spPr>
        <p:txBody>
          <a:bodyPr/>
          <a:lstStyle>
            <a:lvl1pPr marL="0" indent="0" algn="l">
              <a:buNone/>
              <a:defRPr sz="3200" b="1">
                <a:latin typeface="Arial Black"/>
                <a:cs typeface="Arial Black"/>
              </a:defRPr>
            </a:lvl1pPr>
          </a:lstStyle>
          <a:p>
            <a:pPr lvl="0"/>
            <a:r>
              <a:rPr lang="fi-FI" noProof="0"/>
              <a:t>Muokkaa tekstin perustyylejä napsauttamalla</a:t>
            </a:r>
          </a:p>
        </p:txBody>
      </p:sp>
      <p:sp>
        <p:nvSpPr>
          <p:cNvPr id="6" name="Text Placeholder 11"/>
          <p:cNvSpPr>
            <a:spLocks noGrp="1"/>
          </p:cNvSpPr>
          <p:nvPr>
            <p:ph type="body" sz="quarter" idx="18"/>
          </p:nvPr>
        </p:nvSpPr>
        <p:spPr>
          <a:xfrm>
            <a:off x="5135893" y="1316766"/>
            <a:ext cx="6431691" cy="4512501"/>
          </a:xfrm>
        </p:spPr>
        <p:txBody>
          <a:bodyPr/>
          <a:lstStyle>
            <a:lvl1pPr marL="239178" marR="0" indent="-239178" algn="l" defTabSz="609585" rtl="0" eaLnBrk="1" fontAlgn="auto" latinLnBrk="0" hangingPunct="1">
              <a:lnSpc>
                <a:spcPct val="90000"/>
              </a:lnSpc>
              <a:spcBef>
                <a:spcPct val="20000"/>
              </a:spcBef>
              <a:spcAft>
                <a:spcPts val="0"/>
              </a:spcAft>
              <a:buClrTx/>
              <a:buSzTx/>
              <a:buFont typeface="Lucida Grande"/>
              <a:buChar char="-"/>
              <a:tabLst/>
              <a:defRPr sz="2133">
                <a:solidFill>
                  <a:schemeClr val="tx1"/>
                </a:solidFill>
                <a:latin typeface="Georgia"/>
                <a:cs typeface="Georgia"/>
              </a:defRPr>
            </a:lvl1pPr>
            <a:lvl2pPr marL="476239" indent="-237061" algn="l">
              <a:lnSpc>
                <a:spcPct val="90000"/>
              </a:lnSpc>
              <a:spcBef>
                <a:spcPts val="800"/>
              </a:spcBef>
              <a:buFont typeface="Georgia" panose="02040502050405020303" pitchFamily="18" charset="0"/>
              <a:buChar char="–"/>
              <a:defRPr sz="1867">
                <a:solidFill>
                  <a:schemeClr val="tx1"/>
                </a:solidFill>
                <a:latin typeface="Georgia"/>
                <a:cs typeface="Georgia"/>
              </a:defRPr>
            </a:lvl2pPr>
            <a:lvl3pPr marL="717533" indent="-228594" algn="l" defTabSz="715415">
              <a:lnSpc>
                <a:spcPct val="90000"/>
              </a:lnSpc>
              <a:spcBef>
                <a:spcPts val="800"/>
              </a:spcBef>
              <a:buFont typeface="Georgia" panose="02040502050405020303" pitchFamily="18" charset="0"/>
              <a:buChar char="–"/>
              <a:defRPr sz="1600">
                <a:solidFill>
                  <a:schemeClr val="tx1"/>
                </a:solidFill>
                <a:latin typeface="Georgia"/>
                <a:cs typeface="Georgia"/>
              </a:defRPr>
            </a:lvl3pPr>
            <a:lvl4pPr marL="958827" indent="-228594" algn="l">
              <a:lnSpc>
                <a:spcPct val="90000"/>
              </a:lnSpc>
              <a:buFont typeface="Georgia" panose="02040502050405020303" pitchFamily="18" charset="0"/>
              <a:buChar char="–"/>
              <a:defRPr sz="1600">
                <a:solidFill>
                  <a:schemeClr val="tx1"/>
                </a:solidFill>
                <a:latin typeface="Georgia"/>
                <a:cs typeface="Georgia"/>
              </a:defRPr>
            </a:lvl4pPr>
            <a:lvl5pPr marL="143996" indent="-380990" algn="l">
              <a:buFont typeface="Arial"/>
              <a:buChar char="•"/>
              <a:defRPr sz="1867">
                <a:solidFill>
                  <a:schemeClr val="tx1"/>
                </a:solidFill>
                <a:latin typeface="Georgia"/>
                <a:cs typeface="Georgia"/>
              </a:defRPr>
            </a:lvl5p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p:txBody>
      </p:sp>
      <p:pic>
        <p:nvPicPr>
          <p:cNvPr id="8" name="Picture 7" descr="SITRA_BLACK.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00523" y="6360001"/>
            <a:ext cx="1103445" cy="214724"/>
          </a:xfrm>
          <a:prstGeom prst="rect">
            <a:avLst/>
          </a:prstGeom>
        </p:spPr>
      </p:pic>
    </p:spTree>
    <p:extLst>
      <p:ext uri="{BB962C8B-B14F-4D97-AF65-F5344CB8AC3E}">
        <p14:creationId xmlns:p14="http://schemas.microsoft.com/office/powerpoint/2010/main" val="155342007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Kapea kuva ja negateksti">
    <p:spTree>
      <p:nvGrpSpPr>
        <p:cNvPr id="1" name=""/>
        <p:cNvGrpSpPr/>
        <p:nvPr/>
      </p:nvGrpSpPr>
      <p:grpSpPr>
        <a:xfrm>
          <a:off x="0" y="0"/>
          <a:ext cx="0" cy="0"/>
          <a:chOff x="0" y="0"/>
          <a:chExt cx="0" cy="0"/>
        </a:xfrm>
      </p:grpSpPr>
      <p:sp>
        <p:nvSpPr>
          <p:cNvPr id="3" name="Content Placeholder 2"/>
          <p:cNvSpPr>
            <a:spLocks noGrp="1"/>
          </p:cNvSpPr>
          <p:nvPr>
            <p:ph sz="quarter" idx="20"/>
          </p:nvPr>
        </p:nvSpPr>
        <p:spPr>
          <a:xfrm>
            <a:off x="0" y="0"/>
            <a:ext cx="4464051" cy="6858000"/>
          </a:xfrm>
          <a:solidFill>
            <a:schemeClr val="tx1"/>
          </a:solidFill>
        </p:spPr>
        <p:txBody>
          <a:bodyPr/>
          <a:lstStyle/>
          <a:p>
            <a:pPr lvl="0"/>
            <a:r>
              <a:rPr lang="fi-FI"/>
              <a:t>Muokkaa tekstin perustyylejä napsauttamalla</a:t>
            </a:r>
          </a:p>
          <a:p>
            <a:pPr lvl="1"/>
            <a:r>
              <a:rPr lang="fi-FI"/>
              <a:t>toinen taso</a:t>
            </a:r>
          </a:p>
          <a:p>
            <a:pPr lvl="2"/>
            <a:r>
              <a:rPr lang="fi-FI"/>
              <a:t>kolmas taso</a:t>
            </a:r>
          </a:p>
          <a:p>
            <a:pPr lvl="3"/>
            <a:r>
              <a:rPr lang="fi-FI"/>
              <a:t>neljäs taso</a:t>
            </a:r>
          </a:p>
        </p:txBody>
      </p:sp>
      <p:sp>
        <p:nvSpPr>
          <p:cNvPr id="5" name="Tekstin paikkamerkki 6"/>
          <p:cNvSpPr>
            <a:spLocks noGrp="1"/>
          </p:cNvSpPr>
          <p:nvPr>
            <p:ph type="body" sz="quarter" idx="11"/>
          </p:nvPr>
        </p:nvSpPr>
        <p:spPr>
          <a:xfrm>
            <a:off x="5135893" y="548680"/>
            <a:ext cx="6432715" cy="768085"/>
          </a:xfrm>
        </p:spPr>
        <p:txBody>
          <a:bodyPr/>
          <a:lstStyle>
            <a:lvl1pPr marL="0" indent="0" algn="l">
              <a:lnSpc>
                <a:spcPct val="100000"/>
              </a:lnSpc>
              <a:spcBef>
                <a:spcPts val="0"/>
              </a:spcBef>
              <a:buFont typeface="Arial"/>
              <a:buNone/>
              <a:defRPr sz="2133" b="1">
                <a:latin typeface="Arial Black"/>
                <a:cs typeface="Arial Black"/>
              </a:defRPr>
            </a:lvl1pPr>
            <a:lvl2pPr marL="380990" indent="-380990">
              <a:buFont typeface="Arial" panose="020B0604020202020204" pitchFamily="34" charset="0"/>
              <a:buChar char="•"/>
              <a:defRPr/>
            </a:lvl2pPr>
            <a:lvl3pPr marL="0" indent="0" algn="l">
              <a:spcBef>
                <a:spcPts val="0"/>
              </a:spcBef>
              <a:buFont typeface="Arial"/>
              <a:buNone/>
              <a:defRPr sz="2133"/>
            </a:lvl3pPr>
            <a:lvl4pPr marL="0" indent="0" algn="l">
              <a:spcBef>
                <a:spcPts val="0"/>
              </a:spcBef>
              <a:buFont typeface="Arial"/>
              <a:buNone/>
              <a:defRPr sz="2133"/>
            </a:lvl4pPr>
            <a:lvl5pPr marL="0" indent="0" algn="l">
              <a:spcBef>
                <a:spcPts val="0"/>
              </a:spcBef>
              <a:buFont typeface="Arial"/>
              <a:buNone/>
              <a:defRPr sz="2133"/>
            </a:lvl5pPr>
          </a:lstStyle>
          <a:p>
            <a:pPr lvl="0"/>
            <a:r>
              <a:rPr lang="fi-FI" noProof="0"/>
              <a:t>Muokkaa tekstin perustyylejä napsauttamalla</a:t>
            </a:r>
          </a:p>
        </p:txBody>
      </p:sp>
      <p:sp>
        <p:nvSpPr>
          <p:cNvPr id="10" name="Text Placeholder 11"/>
          <p:cNvSpPr>
            <a:spLocks noGrp="1"/>
          </p:cNvSpPr>
          <p:nvPr>
            <p:ph type="body" sz="quarter" idx="18"/>
          </p:nvPr>
        </p:nvSpPr>
        <p:spPr>
          <a:xfrm>
            <a:off x="5135893" y="1316766"/>
            <a:ext cx="6431691" cy="4512501"/>
          </a:xfrm>
        </p:spPr>
        <p:txBody>
          <a:bodyPr/>
          <a:lstStyle>
            <a:lvl1pPr marL="239178" marR="0" indent="-239178" algn="l" defTabSz="609585" rtl="0" eaLnBrk="1" fontAlgn="auto" latinLnBrk="0" hangingPunct="1">
              <a:lnSpc>
                <a:spcPct val="90000"/>
              </a:lnSpc>
              <a:spcBef>
                <a:spcPct val="20000"/>
              </a:spcBef>
              <a:spcAft>
                <a:spcPts val="0"/>
              </a:spcAft>
              <a:buClrTx/>
              <a:buSzTx/>
              <a:buFont typeface="Lucida Grande"/>
              <a:buChar char="-"/>
              <a:tabLst/>
              <a:defRPr sz="2133">
                <a:solidFill>
                  <a:schemeClr val="tx1"/>
                </a:solidFill>
                <a:latin typeface="Georgia"/>
                <a:cs typeface="Georgia"/>
              </a:defRPr>
            </a:lvl1pPr>
            <a:lvl2pPr marL="476239" indent="-237061" algn="l">
              <a:lnSpc>
                <a:spcPct val="90000"/>
              </a:lnSpc>
              <a:spcBef>
                <a:spcPts val="800"/>
              </a:spcBef>
              <a:buFont typeface="Georgia" panose="02040502050405020303" pitchFamily="18" charset="0"/>
              <a:buChar char="–"/>
              <a:defRPr sz="1867">
                <a:solidFill>
                  <a:schemeClr val="tx1"/>
                </a:solidFill>
                <a:latin typeface="Georgia"/>
                <a:cs typeface="Georgia"/>
              </a:defRPr>
            </a:lvl2pPr>
            <a:lvl3pPr marL="717533" indent="-228594" algn="l">
              <a:lnSpc>
                <a:spcPct val="90000"/>
              </a:lnSpc>
              <a:spcBef>
                <a:spcPts val="800"/>
              </a:spcBef>
              <a:buFont typeface="Georgia" panose="02040502050405020303" pitchFamily="18" charset="0"/>
              <a:buChar char="–"/>
              <a:defRPr sz="1600">
                <a:solidFill>
                  <a:schemeClr val="tx1"/>
                </a:solidFill>
                <a:latin typeface="Georgia"/>
                <a:cs typeface="Georgia"/>
              </a:defRPr>
            </a:lvl3pPr>
            <a:lvl4pPr marL="958827" indent="-228594" algn="l">
              <a:lnSpc>
                <a:spcPct val="90000"/>
              </a:lnSpc>
              <a:buFont typeface="Georgia" panose="02040502050405020303" pitchFamily="18" charset="0"/>
              <a:buChar char="–"/>
              <a:defRPr sz="1600">
                <a:solidFill>
                  <a:schemeClr val="tx1"/>
                </a:solidFill>
                <a:latin typeface="Georgia"/>
                <a:cs typeface="Georgia"/>
              </a:defRPr>
            </a:lvl4pPr>
            <a:lvl5pPr marL="143996" indent="-380990" algn="l">
              <a:buFont typeface="Arial"/>
              <a:buChar char="•"/>
              <a:defRPr sz="1867">
                <a:solidFill>
                  <a:schemeClr val="tx1"/>
                </a:solidFill>
                <a:latin typeface="Georgia"/>
                <a:cs typeface="Georgia"/>
              </a:defRPr>
            </a:lvl5p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p:txBody>
      </p:sp>
      <p:sp>
        <p:nvSpPr>
          <p:cNvPr id="4" name="Text Placeholder 8"/>
          <p:cNvSpPr>
            <a:spLocks noGrp="1"/>
          </p:cNvSpPr>
          <p:nvPr>
            <p:ph type="body" sz="quarter" idx="17"/>
          </p:nvPr>
        </p:nvSpPr>
        <p:spPr>
          <a:xfrm>
            <a:off x="527051" y="548217"/>
            <a:ext cx="3456715" cy="5281049"/>
          </a:xfrm>
        </p:spPr>
        <p:txBody>
          <a:bodyPr/>
          <a:lstStyle>
            <a:lvl1pPr marL="0" indent="0" algn="l">
              <a:buNone/>
              <a:defRPr sz="3200" b="1">
                <a:solidFill>
                  <a:schemeClr val="bg1"/>
                </a:solidFill>
                <a:latin typeface="Arial Black"/>
                <a:cs typeface="Arial Black"/>
              </a:defRPr>
            </a:lvl1pPr>
          </a:lstStyle>
          <a:p>
            <a:pPr lvl="0"/>
            <a:r>
              <a:rPr lang="fi-FI" noProof="0"/>
              <a:t>Muokkaa tekstin perustyylejä napsauttamalla</a:t>
            </a:r>
          </a:p>
        </p:txBody>
      </p:sp>
      <p:pic>
        <p:nvPicPr>
          <p:cNvPr id="9" name="Picture 8" descr="SITRA_BLACK.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00523" y="6360001"/>
            <a:ext cx="1103445" cy="214724"/>
          </a:xfrm>
          <a:prstGeom prst="rect">
            <a:avLst/>
          </a:prstGeom>
        </p:spPr>
      </p:pic>
    </p:spTree>
    <p:extLst>
      <p:ext uri="{BB962C8B-B14F-4D97-AF65-F5344CB8AC3E}">
        <p14:creationId xmlns:p14="http://schemas.microsoft.com/office/powerpoint/2010/main" val="149925888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Kuva vasemmalla">
    <p:spTree>
      <p:nvGrpSpPr>
        <p:cNvPr id="1" name=""/>
        <p:cNvGrpSpPr/>
        <p:nvPr/>
      </p:nvGrpSpPr>
      <p:grpSpPr>
        <a:xfrm>
          <a:off x="0" y="0"/>
          <a:ext cx="0" cy="0"/>
          <a:chOff x="0" y="0"/>
          <a:chExt cx="0" cy="0"/>
        </a:xfrm>
      </p:grpSpPr>
      <p:sp>
        <p:nvSpPr>
          <p:cNvPr id="4" name="Content Placeholder 3"/>
          <p:cNvSpPr>
            <a:spLocks noGrp="1"/>
          </p:cNvSpPr>
          <p:nvPr>
            <p:ph sz="quarter" idx="21"/>
          </p:nvPr>
        </p:nvSpPr>
        <p:spPr>
          <a:xfrm>
            <a:off x="6383867" y="0"/>
            <a:ext cx="5808133" cy="6858000"/>
          </a:xfrm>
        </p:spPr>
        <p:txBody>
          <a:body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p:txBody>
      </p:sp>
      <p:sp>
        <p:nvSpPr>
          <p:cNvPr id="10" name="Rectangle 9"/>
          <p:cNvSpPr/>
          <p:nvPr userDrawn="1"/>
        </p:nvSpPr>
        <p:spPr>
          <a:xfrm>
            <a:off x="0" y="0"/>
            <a:ext cx="6384032"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kstin paikkamerkki 6"/>
          <p:cNvSpPr>
            <a:spLocks noGrp="1"/>
          </p:cNvSpPr>
          <p:nvPr>
            <p:ph type="body" sz="quarter" idx="11"/>
          </p:nvPr>
        </p:nvSpPr>
        <p:spPr>
          <a:xfrm>
            <a:off x="623392" y="548680"/>
            <a:ext cx="5184576" cy="1248139"/>
          </a:xfrm>
        </p:spPr>
        <p:txBody>
          <a:bodyPr/>
          <a:lstStyle>
            <a:lvl1pPr marL="0" indent="0" algn="l">
              <a:lnSpc>
                <a:spcPct val="100000"/>
              </a:lnSpc>
              <a:spcBef>
                <a:spcPts val="0"/>
              </a:spcBef>
              <a:buFont typeface="Arial"/>
              <a:buNone/>
              <a:defRPr sz="3200" b="1">
                <a:latin typeface="Arial Black"/>
                <a:cs typeface="Arial Black"/>
              </a:defRPr>
            </a:lvl1pPr>
            <a:lvl2pPr marL="380990" indent="-380990">
              <a:buFont typeface="Arial" panose="020B0604020202020204" pitchFamily="34" charset="0"/>
              <a:buChar char="•"/>
              <a:defRPr/>
            </a:lvl2pPr>
            <a:lvl3pPr marL="0" indent="0" algn="l">
              <a:spcBef>
                <a:spcPts val="0"/>
              </a:spcBef>
              <a:buFont typeface="Arial"/>
              <a:buNone/>
              <a:defRPr sz="2133"/>
            </a:lvl3pPr>
            <a:lvl4pPr marL="0" indent="0" algn="l">
              <a:spcBef>
                <a:spcPts val="0"/>
              </a:spcBef>
              <a:buFont typeface="Arial"/>
              <a:buNone/>
              <a:defRPr sz="2133"/>
            </a:lvl4pPr>
            <a:lvl5pPr marL="0" indent="0" algn="l">
              <a:spcBef>
                <a:spcPts val="0"/>
              </a:spcBef>
              <a:buFont typeface="Arial"/>
              <a:buNone/>
              <a:defRPr sz="2133"/>
            </a:lvl5pPr>
          </a:lstStyle>
          <a:p>
            <a:pPr lvl="0"/>
            <a:r>
              <a:rPr lang="fi-FI" noProof="0"/>
              <a:t>Muokkaa tekstin perustyylejä napsauttamalla</a:t>
            </a:r>
          </a:p>
        </p:txBody>
      </p:sp>
      <p:sp>
        <p:nvSpPr>
          <p:cNvPr id="6" name="Text Placeholder 11"/>
          <p:cNvSpPr>
            <a:spLocks noGrp="1"/>
          </p:cNvSpPr>
          <p:nvPr>
            <p:ph type="body" sz="quarter" idx="19"/>
          </p:nvPr>
        </p:nvSpPr>
        <p:spPr>
          <a:xfrm>
            <a:off x="623392" y="1796819"/>
            <a:ext cx="5184576" cy="4512501"/>
          </a:xfrm>
        </p:spPr>
        <p:txBody>
          <a:bodyPr/>
          <a:lstStyle>
            <a:lvl1pPr marL="239178" marR="0" indent="-239178" algn="l" defTabSz="609585" rtl="0" eaLnBrk="1" fontAlgn="auto" latinLnBrk="0" hangingPunct="1">
              <a:lnSpc>
                <a:spcPct val="90000"/>
              </a:lnSpc>
              <a:spcBef>
                <a:spcPct val="20000"/>
              </a:spcBef>
              <a:spcAft>
                <a:spcPts val="0"/>
              </a:spcAft>
              <a:buClrTx/>
              <a:buSzTx/>
              <a:buFont typeface="Lucida Grande"/>
              <a:buChar char="-"/>
              <a:tabLst/>
              <a:defRPr sz="2133">
                <a:solidFill>
                  <a:schemeClr val="tx1"/>
                </a:solidFill>
                <a:latin typeface="Georgia"/>
                <a:cs typeface="Georgia"/>
              </a:defRPr>
            </a:lvl1pPr>
            <a:lvl2pPr marL="476239" indent="-237061" algn="l">
              <a:lnSpc>
                <a:spcPct val="90000"/>
              </a:lnSpc>
              <a:spcBef>
                <a:spcPts val="800"/>
              </a:spcBef>
              <a:buFont typeface="Georgia" panose="02040502050405020303" pitchFamily="18" charset="0"/>
              <a:buChar char="–"/>
              <a:defRPr sz="1867">
                <a:solidFill>
                  <a:schemeClr val="tx1"/>
                </a:solidFill>
                <a:latin typeface="Georgia"/>
                <a:cs typeface="Georgia"/>
              </a:defRPr>
            </a:lvl2pPr>
            <a:lvl3pPr marL="717533" indent="-228594" algn="l">
              <a:lnSpc>
                <a:spcPct val="90000"/>
              </a:lnSpc>
              <a:spcBef>
                <a:spcPts val="800"/>
              </a:spcBef>
              <a:buFont typeface="Georgia" panose="02040502050405020303" pitchFamily="18" charset="0"/>
              <a:buChar char="–"/>
              <a:defRPr sz="1600">
                <a:solidFill>
                  <a:schemeClr val="tx1"/>
                </a:solidFill>
                <a:latin typeface="Georgia"/>
                <a:cs typeface="Georgia"/>
              </a:defRPr>
            </a:lvl3pPr>
            <a:lvl4pPr marL="958827" indent="-228594" algn="l">
              <a:lnSpc>
                <a:spcPct val="90000"/>
              </a:lnSpc>
              <a:buFont typeface="Georgia" panose="02040502050405020303" pitchFamily="18" charset="0"/>
              <a:buChar char="–"/>
              <a:defRPr sz="1600">
                <a:solidFill>
                  <a:schemeClr val="tx1"/>
                </a:solidFill>
                <a:latin typeface="Georgia"/>
                <a:cs typeface="Georgia"/>
              </a:defRPr>
            </a:lvl4pPr>
            <a:lvl5pPr marL="143996" indent="-380990" algn="l">
              <a:buFont typeface="Arial"/>
              <a:buChar char="•"/>
              <a:defRPr sz="1867">
                <a:solidFill>
                  <a:schemeClr val="tx1"/>
                </a:solidFill>
                <a:latin typeface="Georgia"/>
                <a:cs typeface="Georgia"/>
              </a:defRPr>
            </a:lvl5p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p:txBody>
      </p:sp>
      <p:sp>
        <p:nvSpPr>
          <p:cNvPr id="12" name="Text Placeholder 8"/>
          <p:cNvSpPr>
            <a:spLocks noGrp="1"/>
          </p:cNvSpPr>
          <p:nvPr>
            <p:ph type="body" sz="quarter" idx="17"/>
          </p:nvPr>
        </p:nvSpPr>
        <p:spPr>
          <a:xfrm>
            <a:off x="6960096" y="548681"/>
            <a:ext cx="4512501" cy="5281049"/>
          </a:xfrm>
        </p:spPr>
        <p:txBody>
          <a:bodyPr/>
          <a:lstStyle>
            <a:lvl1pPr marL="0" indent="0" algn="l">
              <a:buNone/>
              <a:defRPr sz="3200" b="1">
                <a:solidFill>
                  <a:schemeClr val="tx1"/>
                </a:solidFill>
                <a:latin typeface="Arial Black"/>
                <a:cs typeface="Arial Black"/>
              </a:defRPr>
            </a:lvl1pPr>
          </a:lstStyle>
          <a:p>
            <a:pPr lvl="0"/>
            <a:r>
              <a:rPr lang="fi-FI" noProof="0"/>
              <a:t>Muokkaa tekstin perustyylejä napsauttamalla</a:t>
            </a:r>
          </a:p>
        </p:txBody>
      </p:sp>
      <p:pic>
        <p:nvPicPr>
          <p:cNvPr id="9" name="Picture 8" descr="SITRA_BLACK.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00523" y="6360001"/>
            <a:ext cx="1103445" cy="214724"/>
          </a:xfrm>
          <a:prstGeom prst="rect">
            <a:avLst/>
          </a:prstGeom>
        </p:spPr>
      </p:pic>
    </p:spTree>
    <p:extLst>
      <p:ext uri="{BB962C8B-B14F-4D97-AF65-F5344CB8AC3E}">
        <p14:creationId xmlns:p14="http://schemas.microsoft.com/office/powerpoint/2010/main" val="80166789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umma kuva vasemmalla">
    <p:spTree>
      <p:nvGrpSpPr>
        <p:cNvPr id="1" name=""/>
        <p:cNvGrpSpPr/>
        <p:nvPr/>
      </p:nvGrpSpPr>
      <p:grpSpPr>
        <a:xfrm>
          <a:off x="0" y="0"/>
          <a:ext cx="0" cy="0"/>
          <a:chOff x="0" y="0"/>
          <a:chExt cx="0" cy="0"/>
        </a:xfrm>
      </p:grpSpPr>
      <p:sp>
        <p:nvSpPr>
          <p:cNvPr id="3" name="Content Placeholder 2"/>
          <p:cNvSpPr>
            <a:spLocks noGrp="1"/>
          </p:cNvSpPr>
          <p:nvPr>
            <p:ph sz="quarter" idx="21"/>
          </p:nvPr>
        </p:nvSpPr>
        <p:spPr>
          <a:xfrm>
            <a:off x="6383867" y="0"/>
            <a:ext cx="5808133" cy="6858000"/>
          </a:xfrm>
          <a:solidFill>
            <a:schemeClr val="tx1"/>
          </a:solidFill>
        </p:spPr>
        <p:txBody>
          <a:bodyPr/>
          <a:lstStyle/>
          <a:p>
            <a:pPr lvl="0"/>
            <a:r>
              <a:rPr lang="fi-FI"/>
              <a:t>Muokkaa tekstin perustyylejä napsauttamalla</a:t>
            </a:r>
          </a:p>
          <a:p>
            <a:pPr lvl="1"/>
            <a:r>
              <a:rPr lang="fi-FI"/>
              <a:t>toinen taso</a:t>
            </a:r>
          </a:p>
          <a:p>
            <a:pPr lvl="2"/>
            <a:r>
              <a:rPr lang="fi-FI"/>
              <a:t>kolmas taso</a:t>
            </a:r>
          </a:p>
          <a:p>
            <a:pPr lvl="3"/>
            <a:r>
              <a:rPr lang="fi-FI"/>
              <a:t>neljäs taso</a:t>
            </a:r>
          </a:p>
        </p:txBody>
      </p:sp>
      <p:sp>
        <p:nvSpPr>
          <p:cNvPr id="7" name="Rectangle 6"/>
          <p:cNvSpPr/>
          <p:nvPr userDrawn="1"/>
        </p:nvSpPr>
        <p:spPr>
          <a:xfrm>
            <a:off x="0" y="0"/>
            <a:ext cx="6384032"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kstin paikkamerkki 6"/>
          <p:cNvSpPr>
            <a:spLocks noGrp="1"/>
          </p:cNvSpPr>
          <p:nvPr>
            <p:ph type="body" sz="quarter" idx="11"/>
          </p:nvPr>
        </p:nvSpPr>
        <p:spPr>
          <a:xfrm>
            <a:off x="623392" y="548680"/>
            <a:ext cx="5184576" cy="1248139"/>
          </a:xfrm>
        </p:spPr>
        <p:txBody>
          <a:bodyPr/>
          <a:lstStyle>
            <a:lvl1pPr marL="0" indent="0" algn="l">
              <a:lnSpc>
                <a:spcPct val="100000"/>
              </a:lnSpc>
              <a:spcBef>
                <a:spcPts val="0"/>
              </a:spcBef>
              <a:buFont typeface="Arial"/>
              <a:buNone/>
              <a:defRPr sz="3200" b="1">
                <a:latin typeface="Arial Black"/>
                <a:cs typeface="Arial Black"/>
              </a:defRPr>
            </a:lvl1pPr>
            <a:lvl2pPr marL="380990" indent="-380990">
              <a:buFont typeface="Arial" panose="020B0604020202020204" pitchFamily="34" charset="0"/>
              <a:buChar char="•"/>
              <a:defRPr/>
            </a:lvl2pPr>
            <a:lvl3pPr marL="0" indent="0" algn="l">
              <a:spcBef>
                <a:spcPts val="0"/>
              </a:spcBef>
              <a:buFont typeface="Arial"/>
              <a:buNone/>
              <a:defRPr sz="2133"/>
            </a:lvl3pPr>
            <a:lvl4pPr marL="0" indent="0" algn="l">
              <a:spcBef>
                <a:spcPts val="0"/>
              </a:spcBef>
              <a:buFont typeface="Arial"/>
              <a:buNone/>
              <a:defRPr sz="2133"/>
            </a:lvl4pPr>
            <a:lvl5pPr marL="0" indent="0" algn="l">
              <a:spcBef>
                <a:spcPts val="0"/>
              </a:spcBef>
              <a:buFont typeface="Arial"/>
              <a:buNone/>
              <a:defRPr sz="2133"/>
            </a:lvl5pPr>
          </a:lstStyle>
          <a:p>
            <a:pPr lvl="0"/>
            <a:r>
              <a:rPr lang="fi-FI" noProof="0"/>
              <a:t>Muokkaa tekstin perustyylejä napsauttamalla</a:t>
            </a:r>
          </a:p>
        </p:txBody>
      </p:sp>
      <p:sp>
        <p:nvSpPr>
          <p:cNvPr id="10" name="Text Placeholder 11"/>
          <p:cNvSpPr>
            <a:spLocks noGrp="1"/>
          </p:cNvSpPr>
          <p:nvPr>
            <p:ph type="body" sz="quarter" idx="19"/>
          </p:nvPr>
        </p:nvSpPr>
        <p:spPr>
          <a:xfrm>
            <a:off x="623392" y="1796819"/>
            <a:ext cx="5184576" cy="4512501"/>
          </a:xfrm>
        </p:spPr>
        <p:txBody>
          <a:bodyPr/>
          <a:lstStyle>
            <a:lvl1pPr marL="239178" marR="0" indent="-239178" algn="l" defTabSz="609585" rtl="0" eaLnBrk="1" fontAlgn="auto" latinLnBrk="0" hangingPunct="1">
              <a:lnSpc>
                <a:spcPct val="90000"/>
              </a:lnSpc>
              <a:spcBef>
                <a:spcPct val="20000"/>
              </a:spcBef>
              <a:spcAft>
                <a:spcPts val="0"/>
              </a:spcAft>
              <a:buClrTx/>
              <a:buSzTx/>
              <a:buFont typeface="Lucida Grande"/>
              <a:buChar char="-"/>
              <a:tabLst/>
              <a:defRPr sz="2133">
                <a:solidFill>
                  <a:schemeClr val="tx1"/>
                </a:solidFill>
                <a:latin typeface="Georgia"/>
                <a:cs typeface="Georgia"/>
              </a:defRPr>
            </a:lvl1pPr>
            <a:lvl2pPr marL="476239" indent="-237061" algn="l">
              <a:lnSpc>
                <a:spcPct val="90000"/>
              </a:lnSpc>
              <a:spcBef>
                <a:spcPts val="800"/>
              </a:spcBef>
              <a:buFont typeface="Georgia" panose="02040502050405020303" pitchFamily="18" charset="0"/>
              <a:buChar char="–"/>
              <a:defRPr sz="1867">
                <a:solidFill>
                  <a:schemeClr val="tx1"/>
                </a:solidFill>
                <a:latin typeface="Georgia"/>
                <a:cs typeface="Georgia"/>
              </a:defRPr>
            </a:lvl2pPr>
            <a:lvl3pPr marL="717533" indent="-228594" algn="l" defTabSz="715415">
              <a:lnSpc>
                <a:spcPct val="90000"/>
              </a:lnSpc>
              <a:spcBef>
                <a:spcPts val="800"/>
              </a:spcBef>
              <a:buFont typeface="Georgia" panose="02040502050405020303" pitchFamily="18" charset="0"/>
              <a:buChar char="–"/>
              <a:defRPr sz="1600">
                <a:solidFill>
                  <a:schemeClr val="tx1"/>
                </a:solidFill>
                <a:latin typeface="Georgia"/>
                <a:cs typeface="Georgia"/>
              </a:defRPr>
            </a:lvl3pPr>
            <a:lvl4pPr marL="958827" indent="-228594" algn="l">
              <a:lnSpc>
                <a:spcPct val="90000"/>
              </a:lnSpc>
              <a:buFont typeface="Georgia" panose="02040502050405020303" pitchFamily="18" charset="0"/>
              <a:buChar char="–"/>
              <a:defRPr sz="1600">
                <a:solidFill>
                  <a:schemeClr val="tx1"/>
                </a:solidFill>
                <a:latin typeface="Georgia"/>
                <a:cs typeface="Georgia"/>
              </a:defRPr>
            </a:lvl4pPr>
            <a:lvl5pPr marL="143996" indent="-380990" algn="l">
              <a:buFont typeface="Arial"/>
              <a:buChar char="•"/>
              <a:defRPr sz="1867">
                <a:solidFill>
                  <a:schemeClr val="tx1"/>
                </a:solidFill>
                <a:latin typeface="Georgia"/>
                <a:cs typeface="Georgia"/>
              </a:defRPr>
            </a:lvl5p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p:txBody>
      </p:sp>
      <p:sp>
        <p:nvSpPr>
          <p:cNvPr id="17" name="Text Placeholder 8"/>
          <p:cNvSpPr>
            <a:spLocks noGrp="1"/>
          </p:cNvSpPr>
          <p:nvPr>
            <p:ph type="body" sz="quarter" idx="17"/>
          </p:nvPr>
        </p:nvSpPr>
        <p:spPr>
          <a:xfrm>
            <a:off x="6960096" y="548681"/>
            <a:ext cx="4512501" cy="5281049"/>
          </a:xfrm>
        </p:spPr>
        <p:txBody>
          <a:bodyPr/>
          <a:lstStyle>
            <a:lvl1pPr marL="0" indent="0" algn="l">
              <a:buNone/>
              <a:defRPr sz="3200" b="1">
                <a:solidFill>
                  <a:schemeClr val="bg1"/>
                </a:solidFill>
                <a:latin typeface="Arial Black"/>
                <a:cs typeface="Arial Black"/>
              </a:defRPr>
            </a:lvl1pPr>
          </a:lstStyle>
          <a:p>
            <a:pPr lvl="0"/>
            <a:r>
              <a:rPr lang="fi-FI" noProof="0"/>
              <a:t>Muokkaa tekstin perustyylejä napsauttamalla</a:t>
            </a:r>
          </a:p>
        </p:txBody>
      </p:sp>
      <p:pic>
        <p:nvPicPr>
          <p:cNvPr id="9" name="Picture 8" descr="SITRA_WHITE.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00000" y="6360000"/>
            <a:ext cx="1110000" cy="216000"/>
          </a:xfrm>
          <a:prstGeom prst="rect">
            <a:avLst/>
          </a:prstGeom>
        </p:spPr>
      </p:pic>
    </p:spTree>
    <p:extLst>
      <p:ext uri="{BB962C8B-B14F-4D97-AF65-F5344CB8AC3E}">
        <p14:creationId xmlns:p14="http://schemas.microsoft.com/office/powerpoint/2010/main" val="374578688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Luettelo">
    <p:spTree>
      <p:nvGrpSpPr>
        <p:cNvPr id="1" name=""/>
        <p:cNvGrpSpPr/>
        <p:nvPr/>
      </p:nvGrpSpPr>
      <p:grpSpPr>
        <a:xfrm>
          <a:off x="0" y="0"/>
          <a:ext cx="0" cy="0"/>
          <a:chOff x="0" y="0"/>
          <a:chExt cx="0" cy="0"/>
        </a:xfrm>
      </p:grpSpPr>
      <p:sp>
        <p:nvSpPr>
          <p:cNvPr id="2" name="Title 1"/>
          <p:cNvSpPr>
            <a:spLocks noGrp="1"/>
          </p:cNvSpPr>
          <p:nvPr>
            <p:ph type="title"/>
          </p:nvPr>
        </p:nvSpPr>
        <p:spPr>
          <a:xfrm>
            <a:off x="719404" y="548681"/>
            <a:ext cx="10753193" cy="1078364"/>
          </a:xfrm>
        </p:spPr>
        <p:txBody>
          <a:bodyPr anchor="t"/>
          <a:lstStyle>
            <a:lvl1pPr algn="l">
              <a:defRPr sz="3200"/>
            </a:lvl1pPr>
          </a:lstStyle>
          <a:p>
            <a:r>
              <a:rPr lang="fi-FI" noProof="0"/>
              <a:t>Muokkaa ots. perustyyl. napsautt.</a:t>
            </a:r>
            <a:endParaRPr lang="en-GB" noProof="0"/>
          </a:p>
        </p:txBody>
      </p:sp>
      <p:sp>
        <p:nvSpPr>
          <p:cNvPr id="34" name="Text Placeholder 33"/>
          <p:cNvSpPr>
            <a:spLocks noGrp="1"/>
          </p:cNvSpPr>
          <p:nvPr userDrawn="1">
            <p:ph type="body" sz="quarter" idx="13"/>
          </p:nvPr>
        </p:nvSpPr>
        <p:spPr>
          <a:xfrm>
            <a:off x="1968501" y="1700808"/>
            <a:ext cx="9504097" cy="768085"/>
          </a:xfrm>
        </p:spPr>
        <p:txBody>
          <a:bodyPr anchor="ctr"/>
          <a:lstStyle>
            <a:lvl1pPr marL="0" indent="0" algn="l">
              <a:buNone/>
              <a:defRPr sz="2133" b="0" i="0">
                <a:latin typeface="Georgia"/>
                <a:cs typeface="Georgia"/>
              </a:defRPr>
            </a:lvl1pPr>
            <a:lvl2pPr algn="l">
              <a:defRPr sz="1867" b="1" i="0">
                <a:latin typeface="Arial"/>
                <a:cs typeface="Arial"/>
              </a:defRPr>
            </a:lvl2pPr>
            <a:lvl3pPr algn="l">
              <a:defRPr sz="1867" b="1" i="0">
                <a:latin typeface="Arial"/>
                <a:cs typeface="Arial"/>
              </a:defRPr>
            </a:lvl3pPr>
            <a:lvl4pPr algn="l">
              <a:defRPr sz="1867" b="1" i="0">
                <a:latin typeface="Arial"/>
                <a:cs typeface="Arial"/>
              </a:defRPr>
            </a:lvl4pPr>
            <a:lvl5pPr algn="l">
              <a:defRPr sz="1867" b="1" i="0">
                <a:latin typeface="Arial"/>
                <a:cs typeface="Arial"/>
              </a:defRPr>
            </a:lvl5pPr>
          </a:lstStyle>
          <a:p>
            <a:pPr lvl="0"/>
            <a:r>
              <a:rPr lang="fi-FI" noProof="0"/>
              <a:t>Muokkaa tekstin perustyylejä napsauttamalla</a:t>
            </a:r>
          </a:p>
        </p:txBody>
      </p:sp>
      <p:sp>
        <p:nvSpPr>
          <p:cNvPr id="35" name="Text Placeholder 33"/>
          <p:cNvSpPr>
            <a:spLocks noGrp="1"/>
          </p:cNvSpPr>
          <p:nvPr userDrawn="1">
            <p:ph type="body" sz="quarter" idx="14"/>
          </p:nvPr>
        </p:nvSpPr>
        <p:spPr>
          <a:xfrm>
            <a:off x="1968501" y="2566591"/>
            <a:ext cx="9504097" cy="766399"/>
          </a:xfrm>
        </p:spPr>
        <p:txBody>
          <a:bodyPr anchor="ctr"/>
          <a:lstStyle>
            <a:lvl1pPr marL="0" indent="0" algn="l">
              <a:buNone/>
              <a:defRPr lang="en-GB" sz="2133" b="0" i="0" kern="1200" noProof="0" dirty="0">
                <a:solidFill>
                  <a:schemeClr val="tx1"/>
                </a:solidFill>
                <a:latin typeface="Georgia"/>
                <a:ea typeface="+mn-ea"/>
                <a:cs typeface="Georgia"/>
              </a:defRPr>
            </a:lvl1pPr>
            <a:lvl2pPr algn="l">
              <a:defRPr sz="1867" b="1" i="0">
                <a:latin typeface="Arial"/>
                <a:cs typeface="Arial"/>
              </a:defRPr>
            </a:lvl2pPr>
            <a:lvl3pPr algn="l">
              <a:defRPr sz="1867" b="1" i="0">
                <a:latin typeface="Arial"/>
                <a:cs typeface="Arial"/>
              </a:defRPr>
            </a:lvl3pPr>
            <a:lvl4pPr algn="l">
              <a:defRPr sz="1867" b="1" i="0">
                <a:latin typeface="Arial"/>
                <a:cs typeface="Arial"/>
              </a:defRPr>
            </a:lvl4pPr>
            <a:lvl5pPr algn="l">
              <a:defRPr sz="1867" b="1" i="0">
                <a:latin typeface="Arial"/>
                <a:cs typeface="Arial"/>
              </a:defRPr>
            </a:lvl5pPr>
          </a:lstStyle>
          <a:p>
            <a:pPr lvl="0"/>
            <a:r>
              <a:rPr lang="fi-FI" noProof="0"/>
              <a:t>Muokkaa tekstin perustyylejä napsauttamalla</a:t>
            </a:r>
          </a:p>
        </p:txBody>
      </p:sp>
      <p:sp>
        <p:nvSpPr>
          <p:cNvPr id="36" name="Text Placeholder 33"/>
          <p:cNvSpPr>
            <a:spLocks noGrp="1"/>
          </p:cNvSpPr>
          <p:nvPr userDrawn="1">
            <p:ph type="body" sz="quarter" idx="15"/>
          </p:nvPr>
        </p:nvSpPr>
        <p:spPr>
          <a:xfrm>
            <a:off x="1968501" y="3430687"/>
            <a:ext cx="9504097" cy="766399"/>
          </a:xfrm>
        </p:spPr>
        <p:txBody>
          <a:bodyPr anchor="ctr"/>
          <a:lstStyle>
            <a:lvl1pPr marL="0" indent="0" algn="l">
              <a:buNone/>
              <a:defRPr lang="en-GB" sz="2133" b="0" i="0" kern="1200" noProof="0" dirty="0">
                <a:solidFill>
                  <a:schemeClr val="tx1"/>
                </a:solidFill>
                <a:latin typeface="Georgia"/>
                <a:ea typeface="+mn-ea"/>
                <a:cs typeface="Georgia"/>
              </a:defRPr>
            </a:lvl1pPr>
            <a:lvl2pPr algn="l">
              <a:defRPr sz="1867" b="1" i="0">
                <a:latin typeface="Arial"/>
                <a:cs typeface="Arial"/>
              </a:defRPr>
            </a:lvl2pPr>
            <a:lvl3pPr algn="l">
              <a:defRPr sz="1867" b="1" i="0">
                <a:latin typeface="Arial"/>
                <a:cs typeface="Arial"/>
              </a:defRPr>
            </a:lvl3pPr>
            <a:lvl4pPr algn="l">
              <a:defRPr sz="1867" b="1" i="0">
                <a:latin typeface="Arial"/>
                <a:cs typeface="Arial"/>
              </a:defRPr>
            </a:lvl4pPr>
            <a:lvl5pPr algn="l">
              <a:defRPr sz="1867" b="1" i="0">
                <a:latin typeface="Arial"/>
                <a:cs typeface="Arial"/>
              </a:defRPr>
            </a:lvl5pPr>
          </a:lstStyle>
          <a:p>
            <a:pPr lvl="0"/>
            <a:r>
              <a:rPr lang="fi-FI" noProof="0"/>
              <a:t>Muokkaa tekstin perustyylejä napsauttamalla</a:t>
            </a:r>
          </a:p>
        </p:txBody>
      </p:sp>
      <p:sp>
        <p:nvSpPr>
          <p:cNvPr id="37" name="Text Placeholder 33"/>
          <p:cNvSpPr>
            <a:spLocks noGrp="1"/>
          </p:cNvSpPr>
          <p:nvPr userDrawn="1">
            <p:ph type="body" sz="quarter" idx="16"/>
          </p:nvPr>
        </p:nvSpPr>
        <p:spPr>
          <a:xfrm>
            <a:off x="1967541" y="4294783"/>
            <a:ext cx="9505056" cy="766399"/>
          </a:xfrm>
        </p:spPr>
        <p:txBody>
          <a:bodyPr anchor="ctr"/>
          <a:lstStyle>
            <a:lvl1pPr marL="0" indent="0" algn="l">
              <a:buNone/>
              <a:defRPr lang="en-GB" sz="2133" b="0" i="0" kern="1200" noProof="0" dirty="0">
                <a:solidFill>
                  <a:schemeClr val="tx1"/>
                </a:solidFill>
                <a:latin typeface="Georgia"/>
                <a:ea typeface="+mn-ea"/>
                <a:cs typeface="Georgia"/>
              </a:defRPr>
            </a:lvl1pPr>
            <a:lvl2pPr algn="l">
              <a:defRPr sz="1867" b="1" i="0">
                <a:latin typeface="Arial"/>
                <a:cs typeface="Arial"/>
              </a:defRPr>
            </a:lvl2pPr>
            <a:lvl3pPr algn="l">
              <a:defRPr sz="1867" b="1" i="0">
                <a:latin typeface="Arial"/>
                <a:cs typeface="Arial"/>
              </a:defRPr>
            </a:lvl3pPr>
            <a:lvl4pPr algn="l">
              <a:defRPr sz="1867" b="1" i="0">
                <a:latin typeface="Arial"/>
                <a:cs typeface="Arial"/>
              </a:defRPr>
            </a:lvl4pPr>
            <a:lvl5pPr algn="l">
              <a:defRPr sz="1867" b="1" i="0">
                <a:latin typeface="Arial"/>
                <a:cs typeface="Arial"/>
              </a:defRPr>
            </a:lvl5pPr>
          </a:lstStyle>
          <a:p>
            <a:pPr lvl="0"/>
            <a:r>
              <a:rPr lang="fi-FI" noProof="0"/>
              <a:t>Muokkaa tekstin perustyylejä napsauttamalla</a:t>
            </a:r>
          </a:p>
        </p:txBody>
      </p:sp>
      <p:sp>
        <p:nvSpPr>
          <p:cNvPr id="38" name="Text Placeholder 33"/>
          <p:cNvSpPr>
            <a:spLocks noGrp="1"/>
          </p:cNvSpPr>
          <p:nvPr userDrawn="1">
            <p:ph type="body" sz="quarter" idx="17"/>
          </p:nvPr>
        </p:nvSpPr>
        <p:spPr>
          <a:xfrm>
            <a:off x="1967541" y="5158879"/>
            <a:ext cx="9505056" cy="766399"/>
          </a:xfrm>
        </p:spPr>
        <p:txBody>
          <a:bodyPr anchor="ctr"/>
          <a:lstStyle>
            <a:lvl1pPr marL="0" indent="0" algn="l">
              <a:buNone/>
              <a:defRPr lang="en-GB" sz="2133" b="0" i="0" kern="1200" noProof="0" dirty="0">
                <a:solidFill>
                  <a:schemeClr val="tx1"/>
                </a:solidFill>
                <a:latin typeface="Georgia"/>
                <a:ea typeface="+mn-ea"/>
                <a:cs typeface="Georgia"/>
              </a:defRPr>
            </a:lvl1pPr>
            <a:lvl2pPr algn="l">
              <a:defRPr sz="1867" b="1" i="0">
                <a:latin typeface="Arial"/>
                <a:cs typeface="Arial"/>
              </a:defRPr>
            </a:lvl2pPr>
            <a:lvl3pPr algn="l">
              <a:defRPr sz="1867" b="1" i="0">
                <a:latin typeface="Arial"/>
                <a:cs typeface="Arial"/>
              </a:defRPr>
            </a:lvl3pPr>
            <a:lvl4pPr algn="l">
              <a:defRPr sz="1867" b="1" i="0">
                <a:latin typeface="Arial"/>
                <a:cs typeface="Arial"/>
              </a:defRPr>
            </a:lvl4pPr>
            <a:lvl5pPr algn="l">
              <a:defRPr sz="1867" b="1" i="0">
                <a:latin typeface="Arial"/>
                <a:cs typeface="Arial"/>
              </a:defRPr>
            </a:lvl5pPr>
          </a:lstStyle>
          <a:p>
            <a:pPr lvl="0"/>
            <a:r>
              <a:rPr lang="fi-FI" noProof="0"/>
              <a:t>Muokkaa tekstin perustyylejä napsauttamalla</a:t>
            </a:r>
          </a:p>
        </p:txBody>
      </p:sp>
      <p:pic>
        <p:nvPicPr>
          <p:cNvPr id="9" name="Picture 8" descr="SITRA_BLACK.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00523" y="6360001"/>
            <a:ext cx="1103445" cy="214724"/>
          </a:xfrm>
          <a:prstGeom prst="rect">
            <a:avLst/>
          </a:prstGeom>
        </p:spPr>
      </p:pic>
    </p:spTree>
    <p:extLst>
      <p:ext uri="{BB962C8B-B14F-4D97-AF65-F5344CB8AC3E}">
        <p14:creationId xmlns:p14="http://schemas.microsoft.com/office/powerpoint/2010/main" val="289200061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Luettelo musta">
    <p:spTree>
      <p:nvGrpSpPr>
        <p:cNvPr id="1" name=""/>
        <p:cNvGrpSpPr/>
        <p:nvPr/>
      </p:nvGrpSpPr>
      <p:grpSpPr>
        <a:xfrm>
          <a:off x="0" y="0"/>
          <a:ext cx="0" cy="0"/>
          <a:chOff x="0" y="0"/>
          <a:chExt cx="0" cy="0"/>
        </a:xfrm>
      </p:grpSpPr>
      <p:sp>
        <p:nvSpPr>
          <p:cNvPr id="33" name="Rectangle 32"/>
          <p:cNvSpPr/>
          <p:nvPr userDrawn="1"/>
        </p:nvSpPr>
        <p:spPr>
          <a:xfrm>
            <a:off x="0" y="0"/>
            <a:ext cx="12192000" cy="6864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a:p>
        </p:txBody>
      </p:sp>
      <p:sp>
        <p:nvSpPr>
          <p:cNvPr id="27" name="Title 1"/>
          <p:cNvSpPr>
            <a:spLocks noGrp="1"/>
          </p:cNvSpPr>
          <p:nvPr>
            <p:ph type="title"/>
          </p:nvPr>
        </p:nvSpPr>
        <p:spPr>
          <a:xfrm>
            <a:off x="719404" y="548681"/>
            <a:ext cx="10753193" cy="1078364"/>
          </a:xfrm>
        </p:spPr>
        <p:txBody>
          <a:bodyPr anchor="t"/>
          <a:lstStyle>
            <a:lvl1pPr algn="l">
              <a:defRPr sz="3200">
                <a:solidFill>
                  <a:schemeClr val="bg1"/>
                </a:solidFill>
              </a:defRPr>
            </a:lvl1pPr>
          </a:lstStyle>
          <a:p>
            <a:r>
              <a:rPr lang="fi-FI" noProof="0"/>
              <a:t>Muokkaa ots. perustyyl. napsautt.</a:t>
            </a:r>
            <a:endParaRPr lang="en-GB" noProof="0"/>
          </a:p>
        </p:txBody>
      </p:sp>
      <p:sp>
        <p:nvSpPr>
          <p:cNvPr id="28" name="Text Placeholder 33"/>
          <p:cNvSpPr>
            <a:spLocks noGrp="1"/>
          </p:cNvSpPr>
          <p:nvPr>
            <p:ph type="body" sz="quarter" idx="13"/>
          </p:nvPr>
        </p:nvSpPr>
        <p:spPr>
          <a:xfrm>
            <a:off x="1968501" y="1700808"/>
            <a:ext cx="9504097" cy="768085"/>
          </a:xfrm>
        </p:spPr>
        <p:txBody>
          <a:bodyPr anchor="ctr"/>
          <a:lstStyle>
            <a:lvl1pPr marL="0" indent="0" algn="l">
              <a:buNone/>
              <a:defRPr sz="2133" b="0" i="0">
                <a:solidFill>
                  <a:schemeClr val="bg1"/>
                </a:solidFill>
                <a:latin typeface="Georgia"/>
                <a:cs typeface="Georgia"/>
              </a:defRPr>
            </a:lvl1pPr>
            <a:lvl2pPr algn="l">
              <a:defRPr sz="1867" b="1" i="0">
                <a:latin typeface="Arial"/>
                <a:cs typeface="Arial"/>
              </a:defRPr>
            </a:lvl2pPr>
            <a:lvl3pPr algn="l">
              <a:defRPr sz="1867" b="1" i="0">
                <a:latin typeface="Arial"/>
                <a:cs typeface="Arial"/>
              </a:defRPr>
            </a:lvl3pPr>
            <a:lvl4pPr algn="l">
              <a:defRPr sz="1867" b="1" i="0">
                <a:latin typeface="Arial"/>
                <a:cs typeface="Arial"/>
              </a:defRPr>
            </a:lvl4pPr>
            <a:lvl5pPr algn="l">
              <a:defRPr sz="1867" b="1" i="0">
                <a:latin typeface="Arial"/>
                <a:cs typeface="Arial"/>
              </a:defRPr>
            </a:lvl5pPr>
          </a:lstStyle>
          <a:p>
            <a:pPr lvl="0"/>
            <a:r>
              <a:rPr lang="fi-FI" noProof="0"/>
              <a:t>Muokkaa tekstin perustyylejä napsauttamalla</a:t>
            </a:r>
          </a:p>
        </p:txBody>
      </p:sp>
      <p:sp>
        <p:nvSpPr>
          <p:cNvPr id="29" name="Text Placeholder 33"/>
          <p:cNvSpPr>
            <a:spLocks noGrp="1"/>
          </p:cNvSpPr>
          <p:nvPr>
            <p:ph type="body" sz="quarter" idx="14"/>
          </p:nvPr>
        </p:nvSpPr>
        <p:spPr>
          <a:xfrm>
            <a:off x="1968501" y="2566591"/>
            <a:ext cx="9504097" cy="766399"/>
          </a:xfrm>
        </p:spPr>
        <p:txBody>
          <a:bodyPr anchor="ctr"/>
          <a:lstStyle>
            <a:lvl1pPr marL="0" indent="0" algn="l">
              <a:buNone/>
              <a:defRPr lang="en-GB" sz="2133" b="0" i="0" kern="1200" noProof="0" dirty="0">
                <a:solidFill>
                  <a:schemeClr val="bg1"/>
                </a:solidFill>
                <a:latin typeface="Georgia"/>
                <a:ea typeface="+mn-ea"/>
                <a:cs typeface="Georgia"/>
              </a:defRPr>
            </a:lvl1pPr>
            <a:lvl2pPr algn="l">
              <a:defRPr sz="1867" b="1" i="0">
                <a:latin typeface="Arial"/>
                <a:cs typeface="Arial"/>
              </a:defRPr>
            </a:lvl2pPr>
            <a:lvl3pPr algn="l">
              <a:defRPr sz="1867" b="1" i="0">
                <a:latin typeface="Arial"/>
                <a:cs typeface="Arial"/>
              </a:defRPr>
            </a:lvl3pPr>
            <a:lvl4pPr algn="l">
              <a:defRPr sz="1867" b="1" i="0">
                <a:latin typeface="Arial"/>
                <a:cs typeface="Arial"/>
              </a:defRPr>
            </a:lvl4pPr>
            <a:lvl5pPr algn="l">
              <a:defRPr sz="1867" b="1" i="0">
                <a:latin typeface="Arial"/>
                <a:cs typeface="Arial"/>
              </a:defRPr>
            </a:lvl5pPr>
          </a:lstStyle>
          <a:p>
            <a:pPr lvl="0"/>
            <a:r>
              <a:rPr lang="fi-FI" noProof="0"/>
              <a:t>Muokkaa tekstin perustyylejä napsauttamalla</a:t>
            </a:r>
          </a:p>
        </p:txBody>
      </p:sp>
      <p:sp>
        <p:nvSpPr>
          <p:cNvPr id="30" name="Text Placeholder 33"/>
          <p:cNvSpPr>
            <a:spLocks noGrp="1"/>
          </p:cNvSpPr>
          <p:nvPr>
            <p:ph type="body" sz="quarter" idx="15"/>
          </p:nvPr>
        </p:nvSpPr>
        <p:spPr>
          <a:xfrm>
            <a:off x="1968501" y="3430687"/>
            <a:ext cx="9504097" cy="766399"/>
          </a:xfrm>
        </p:spPr>
        <p:txBody>
          <a:bodyPr anchor="ctr"/>
          <a:lstStyle>
            <a:lvl1pPr marL="0" indent="0" algn="l">
              <a:buNone/>
              <a:defRPr lang="en-GB" sz="2133" b="0" i="0" kern="1200" noProof="0" dirty="0">
                <a:solidFill>
                  <a:schemeClr val="bg1"/>
                </a:solidFill>
                <a:latin typeface="Georgia"/>
                <a:ea typeface="+mn-ea"/>
                <a:cs typeface="Georgia"/>
              </a:defRPr>
            </a:lvl1pPr>
            <a:lvl2pPr algn="l">
              <a:defRPr sz="1867" b="1" i="0">
                <a:latin typeface="Arial"/>
                <a:cs typeface="Arial"/>
              </a:defRPr>
            </a:lvl2pPr>
            <a:lvl3pPr algn="l">
              <a:defRPr sz="1867" b="1" i="0">
                <a:latin typeface="Arial"/>
                <a:cs typeface="Arial"/>
              </a:defRPr>
            </a:lvl3pPr>
            <a:lvl4pPr algn="l">
              <a:defRPr sz="1867" b="1" i="0">
                <a:latin typeface="Arial"/>
                <a:cs typeface="Arial"/>
              </a:defRPr>
            </a:lvl4pPr>
            <a:lvl5pPr algn="l">
              <a:defRPr sz="1867" b="1" i="0">
                <a:latin typeface="Arial"/>
                <a:cs typeface="Arial"/>
              </a:defRPr>
            </a:lvl5pPr>
          </a:lstStyle>
          <a:p>
            <a:pPr lvl="0"/>
            <a:r>
              <a:rPr lang="fi-FI" noProof="0"/>
              <a:t>Muokkaa tekstin perustyylejä napsauttamalla</a:t>
            </a:r>
          </a:p>
        </p:txBody>
      </p:sp>
      <p:sp>
        <p:nvSpPr>
          <p:cNvPr id="31" name="Text Placeholder 33"/>
          <p:cNvSpPr>
            <a:spLocks noGrp="1"/>
          </p:cNvSpPr>
          <p:nvPr>
            <p:ph type="body" sz="quarter" idx="16"/>
          </p:nvPr>
        </p:nvSpPr>
        <p:spPr>
          <a:xfrm>
            <a:off x="1967541" y="4294783"/>
            <a:ext cx="9505056" cy="766399"/>
          </a:xfrm>
        </p:spPr>
        <p:txBody>
          <a:bodyPr anchor="ctr"/>
          <a:lstStyle>
            <a:lvl1pPr marL="0" indent="0" algn="l">
              <a:buNone/>
              <a:defRPr lang="en-GB" sz="2133" b="0" i="0" kern="1200" noProof="0" dirty="0">
                <a:solidFill>
                  <a:schemeClr val="bg1"/>
                </a:solidFill>
                <a:latin typeface="Georgia"/>
                <a:ea typeface="+mn-ea"/>
                <a:cs typeface="Georgia"/>
              </a:defRPr>
            </a:lvl1pPr>
            <a:lvl2pPr algn="l">
              <a:defRPr sz="1867" b="1" i="0">
                <a:latin typeface="Arial"/>
                <a:cs typeface="Arial"/>
              </a:defRPr>
            </a:lvl2pPr>
            <a:lvl3pPr algn="l">
              <a:defRPr sz="1867" b="1" i="0">
                <a:latin typeface="Arial"/>
                <a:cs typeface="Arial"/>
              </a:defRPr>
            </a:lvl3pPr>
            <a:lvl4pPr algn="l">
              <a:defRPr sz="1867" b="1" i="0">
                <a:latin typeface="Arial"/>
                <a:cs typeface="Arial"/>
              </a:defRPr>
            </a:lvl4pPr>
            <a:lvl5pPr algn="l">
              <a:defRPr sz="1867" b="1" i="0">
                <a:latin typeface="Arial"/>
                <a:cs typeface="Arial"/>
              </a:defRPr>
            </a:lvl5pPr>
          </a:lstStyle>
          <a:p>
            <a:pPr lvl="0"/>
            <a:r>
              <a:rPr lang="fi-FI" noProof="0"/>
              <a:t>Muokkaa tekstin perustyylejä napsauttamalla</a:t>
            </a:r>
          </a:p>
        </p:txBody>
      </p:sp>
      <p:sp>
        <p:nvSpPr>
          <p:cNvPr id="32" name="Text Placeholder 33"/>
          <p:cNvSpPr>
            <a:spLocks noGrp="1"/>
          </p:cNvSpPr>
          <p:nvPr>
            <p:ph type="body" sz="quarter" idx="17"/>
          </p:nvPr>
        </p:nvSpPr>
        <p:spPr>
          <a:xfrm>
            <a:off x="1967541" y="5158879"/>
            <a:ext cx="9505056" cy="766399"/>
          </a:xfrm>
        </p:spPr>
        <p:txBody>
          <a:bodyPr anchor="ctr"/>
          <a:lstStyle>
            <a:lvl1pPr marL="0" indent="0" algn="l">
              <a:buNone/>
              <a:defRPr lang="en-GB" sz="2133" b="0" i="0" kern="1200" noProof="0" dirty="0">
                <a:solidFill>
                  <a:schemeClr val="bg1"/>
                </a:solidFill>
                <a:latin typeface="Georgia"/>
                <a:ea typeface="+mn-ea"/>
                <a:cs typeface="Georgia"/>
              </a:defRPr>
            </a:lvl1pPr>
            <a:lvl2pPr algn="l">
              <a:defRPr sz="1867" b="1" i="0">
                <a:latin typeface="Arial"/>
                <a:cs typeface="Arial"/>
              </a:defRPr>
            </a:lvl2pPr>
            <a:lvl3pPr algn="l">
              <a:defRPr sz="1867" b="1" i="0">
                <a:latin typeface="Arial"/>
                <a:cs typeface="Arial"/>
              </a:defRPr>
            </a:lvl3pPr>
            <a:lvl4pPr algn="l">
              <a:defRPr sz="1867" b="1" i="0">
                <a:latin typeface="Arial"/>
                <a:cs typeface="Arial"/>
              </a:defRPr>
            </a:lvl4pPr>
            <a:lvl5pPr algn="l">
              <a:defRPr sz="1867" b="1" i="0">
                <a:latin typeface="Arial"/>
                <a:cs typeface="Arial"/>
              </a:defRPr>
            </a:lvl5pPr>
          </a:lstStyle>
          <a:p>
            <a:pPr lvl="0"/>
            <a:r>
              <a:rPr lang="fi-FI" noProof="0"/>
              <a:t>Muokkaa tekstin perustyylejä napsauttamalla</a:t>
            </a:r>
          </a:p>
        </p:txBody>
      </p:sp>
      <p:pic>
        <p:nvPicPr>
          <p:cNvPr id="10" name="Picture 9" descr="SITRA_WHITE.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00000" y="6360000"/>
            <a:ext cx="1110000" cy="216000"/>
          </a:xfrm>
          <a:prstGeom prst="rect">
            <a:avLst/>
          </a:prstGeom>
        </p:spPr>
      </p:pic>
    </p:spTree>
    <p:extLst>
      <p:ext uri="{BB962C8B-B14F-4D97-AF65-F5344CB8AC3E}">
        <p14:creationId xmlns:p14="http://schemas.microsoft.com/office/powerpoint/2010/main" val="366605540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Graafi">
    <p:spTree>
      <p:nvGrpSpPr>
        <p:cNvPr id="1" name=""/>
        <p:cNvGrpSpPr/>
        <p:nvPr/>
      </p:nvGrpSpPr>
      <p:grpSpPr>
        <a:xfrm>
          <a:off x="0" y="0"/>
          <a:ext cx="0" cy="0"/>
          <a:chOff x="0" y="0"/>
          <a:chExt cx="0" cy="0"/>
        </a:xfrm>
      </p:grpSpPr>
      <p:sp>
        <p:nvSpPr>
          <p:cNvPr id="7" name="Title 6"/>
          <p:cNvSpPr>
            <a:spLocks noGrp="1"/>
          </p:cNvSpPr>
          <p:nvPr>
            <p:ph type="title"/>
          </p:nvPr>
        </p:nvSpPr>
        <p:spPr>
          <a:xfrm>
            <a:off x="623392" y="548681"/>
            <a:ext cx="10945216" cy="864096"/>
          </a:xfrm>
        </p:spPr>
        <p:txBody>
          <a:bodyPr/>
          <a:lstStyle>
            <a:lvl1pPr>
              <a:defRPr sz="3200"/>
            </a:lvl1pPr>
          </a:lstStyle>
          <a:p>
            <a:r>
              <a:rPr lang="fi-FI" noProof="0"/>
              <a:t>Muokkaa ots. perustyyl. napsautt.</a:t>
            </a:r>
            <a:endParaRPr lang="en-GB" noProof="0"/>
          </a:p>
        </p:txBody>
      </p:sp>
      <p:pic>
        <p:nvPicPr>
          <p:cNvPr id="6" name="Picture 5" descr="SITRA_BLACK.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00523" y="6360001"/>
            <a:ext cx="1103445" cy="214724"/>
          </a:xfrm>
          <a:prstGeom prst="rect">
            <a:avLst/>
          </a:prstGeom>
        </p:spPr>
      </p:pic>
      <p:sp>
        <p:nvSpPr>
          <p:cNvPr id="4" name="Content Placeholder 3"/>
          <p:cNvSpPr>
            <a:spLocks noGrp="1"/>
          </p:cNvSpPr>
          <p:nvPr>
            <p:ph sz="quarter" idx="11"/>
          </p:nvPr>
        </p:nvSpPr>
        <p:spPr>
          <a:xfrm>
            <a:off x="623392" y="1508786"/>
            <a:ext cx="10945216" cy="4415764"/>
          </a:xfrm>
        </p:spPr>
        <p:txBody>
          <a:body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p:txBody>
      </p:sp>
    </p:spTree>
    <p:extLst>
      <p:ext uri="{BB962C8B-B14F-4D97-AF65-F5344CB8AC3E}">
        <p14:creationId xmlns:p14="http://schemas.microsoft.com/office/powerpoint/2010/main" val="231492259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Mustapohjainen graafi">
    <p:spTree>
      <p:nvGrpSpPr>
        <p:cNvPr id="1" name=""/>
        <p:cNvGrpSpPr/>
        <p:nvPr/>
      </p:nvGrpSpPr>
      <p:grpSpPr>
        <a:xfrm>
          <a:off x="0" y="0"/>
          <a:ext cx="0" cy="0"/>
          <a:chOff x="0" y="0"/>
          <a:chExt cx="0" cy="0"/>
        </a:xfrm>
      </p:grpSpPr>
      <p:sp>
        <p:nvSpPr>
          <p:cNvPr id="5" name="Rectangle 4"/>
          <p:cNvSpPr/>
          <p:nvPr userDrawn="1"/>
        </p:nvSpPr>
        <p:spPr>
          <a:xfrm>
            <a:off x="0" y="0"/>
            <a:ext cx="12192000" cy="6864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23392" y="548680"/>
            <a:ext cx="10945216" cy="886343"/>
          </a:xfrm>
        </p:spPr>
        <p:txBody>
          <a:bodyPr/>
          <a:lstStyle>
            <a:lvl1pPr>
              <a:defRPr sz="3200">
                <a:solidFill>
                  <a:schemeClr val="bg1"/>
                </a:solidFill>
              </a:defRPr>
            </a:lvl1pPr>
          </a:lstStyle>
          <a:p>
            <a:r>
              <a:rPr lang="fi-FI"/>
              <a:t>Muokkaa ots. perustyyl. napsautt.</a:t>
            </a:r>
            <a:endParaRPr lang="en-US"/>
          </a:p>
        </p:txBody>
      </p:sp>
      <p:pic>
        <p:nvPicPr>
          <p:cNvPr id="7" name="Picture 6" descr="SITRA_WHITE.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00000" y="6360000"/>
            <a:ext cx="1110000" cy="216000"/>
          </a:xfrm>
          <a:prstGeom prst="rect">
            <a:avLst/>
          </a:prstGeom>
        </p:spPr>
      </p:pic>
      <p:sp>
        <p:nvSpPr>
          <p:cNvPr id="6" name="Content Placeholder 5"/>
          <p:cNvSpPr>
            <a:spLocks noGrp="1"/>
          </p:cNvSpPr>
          <p:nvPr>
            <p:ph sz="quarter" idx="11"/>
          </p:nvPr>
        </p:nvSpPr>
        <p:spPr>
          <a:xfrm>
            <a:off x="623393" y="1509185"/>
            <a:ext cx="10943167" cy="460798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stStyle>
          <a:p>
            <a:pPr lvl="0"/>
            <a:r>
              <a:rPr lang="fi-FI"/>
              <a:t>Muokkaa tekstin perustyylejä napsauttamalla</a:t>
            </a:r>
          </a:p>
          <a:p>
            <a:pPr lvl="1"/>
            <a:r>
              <a:rPr lang="fi-FI"/>
              <a:t>toinen taso</a:t>
            </a:r>
          </a:p>
          <a:p>
            <a:pPr lvl="2"/>
            <a:r>
              <a:rPr lang="fi-FI"/>
              <a:t>kolmas taso</a:t>
            </a:r>
          </a:p>
          <a:p>
            <a:pPr lvl="3"/>
            <a:r>
              <a:rPr lang="fi-FI"/>
              <a:t>neljäs taso</a:t>
            </a:r>
          </a:p>
        </p:txBody>
      </p:sp>
    </p:spTree>
    <p:extLst>
      <p:ext uri="{BB962C8B-B14F-4D97-AF65-F5344CB8AC3E}">
        <p14:creationId xmlns:p14="http://schemas.microsoft.com/office/powerpoint/2010/main" val="294759974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VP (vaalea pohja)">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859A811-D685-6F4A-AEF4-7D78E6B5111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73600" y="6490800"/>
            <a:ext cx="962517" cy="181154"/>
          </a:xfrm>
          <a:prstGeom prst="rect">
            <a:avLst/>
          </a:prstGeom>
        </p:spPr>
      </p:pic>
      <p:sp>
        <p:nvSpPr>
          <p:cNvPr id="2" name="Dian numeron paikkamerkki 1">
            <a:extLst>
              <a:ext uri="{FF2B5EF4-FFF2-40B4-BE49-F238E27FC236}">
                <a16:creationId xmlns:a16="http://schemas.microsoft.com/office/drawing/2014/main" id="{A1F29E92-13E2-4B05-86F4-E270E57010B1}"/>
              </a:ext>
            </a:extLst>
          </p:cNvPr>
          <p:cNvSpPr>
            <a:spLocks noGrp="1"/>
          </p:cNvSpPr>
          <p:nvPr>
            <p:ph type="sldNum" sz="quarter" idx="10"/>
          </p:nvPr>
        </p:nvSpPr>
        <p:spPr/>
        <p:txBody>
          <a:bodyPr/>
          <a:lstStyle/>
          <a:p>
            <a:pPr algn="ctr"/>
            <a:fld id="{3E078C10-ABC5-4EF7-9B5E-599CE2B16BF5}" type="slidenum">
              <a:rPr lang="LID4096" smtClean="0"/>
              <a:pPr algn="ctr"/>
              <a:t>‹#›</a:t>
            </a:fld>
            <a:endParaRPr lang="LID4096"/>
          </a:p>
        </p:txBody>
      </p:sp>
    </p:spTree>
    <p:extLst>
      <p:ext uri="{BB962C8B-B14F-4D97-AF65-F5344CB8AC3E}">
        <p14:creationId xmlns:p14="http://schemas.microsoft.com/office/powerpoint/2010/main" val="128410797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P (tumma pohja)">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740DC61-7EEF-9645-9B9C-3EEE1AD26D2C}"/>
              </a:ext>
            </a:extLst>
          </p:cNvPr>
          <p:cNvPicPr>
            <a:picLocks noChangeAspect="1"/>
          </p:cNvPicPr>
          <p:nvPr userDrawn="1"/>
        </p:nvPicPr>
        <p:blipFill>
          <a:blip r:embed="rId2"/>
          <a:stretch>
            <a:fillRect/>
          </a:stretch>
        </p:blipFill>
        <p:spPr>
          <a:xfrm>
            <a:off x="11073600" y="6490800"/>
            <a:ext cx="961200" cy="181192"/>
          </a:xfrm>
          <a:prstGeom prst="rect">
            <a:avLst/>
          </a:prstGeom>
        </p:spPr>
      </p:pic>
      <p:sp>
        <p:nvSpPr>
          <p:cNvPr id="2" name="Dian numeron paikkamerkki 1">
            <a:extLst>
              <a:ext uri="{FF2B5EF4-FFF2-40B4-BE49-F238E27FC236}">
                <a16:creationId xmlns:a16="http://schemas.microsoft.com/office/drawing/2014/main" id="{76EDEAB3-EA17-477F-885E-3547B75FD537}"/>
              </a:ext>
            </a:extLst>
          </p:cNvPr>
          <p:cNvSpPr>
            <a:spLocks noGrp="1"/>
          </p:cNvSpPr>
          <p:nvPr>
            <p:ph type="sldNum" sz="quarter" idx="10"/>
          </p:nvPr>
        </p:nvSpPr>
        <p:spPr/>
        <p:txBody>
          <a:bodyPr/>
          <a:lstStyle>
            <a:lvl1pPr>
              <a:defRPr>
                <a:solidFill>
                  <a:schemeClr val="bg1"/>
                </a:solidFill>
              </a:defRPr>
            </a:lvl1pPr>
          </a:lstStyle>
          <a:p>
            <a:fld id="{3E078C10-ABC5-4EF7-9B5E-599CE2B16BF5}" type="slidenum">
              <a:rPr lang="LID4096" smtClean="0"/>
              <a:pPr/>
              <a:t>‹#›</a:t>
            </a:fld>
            <a:endParaRPr lang="LID4096"/>
          </a:p>
        </p:txBody>
      </p:sp>
    </p:spTree>
    <p:extLst>
      <p:ext uri="{BB962C8B-B14F-4D97-AF65-F5344CB8AC3E}">
        <p14:creationId xmlns:p14="http://schemas.microsoft.com/office/powerpoint/2010/main" val="11039724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väliotsikko VP">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55689" y="2084202"/>
            <a:ext cx="10080624" cy="1632181"/>
          </a:xfrm>
          <a:prstGeom prst="rect">
            <a:avLst/>
          </a:prstGeom>
        </p:spPr>
        <p:txBody>
          <a:bodyPr bIns="140400" anchor="b" anchorCtr="0"/>
          <a:lstStyle>
            <a:lvl1pPr algn="ctr">
              <a:defRPr sz="4000" cap="none"/>
            </a:lvl1pPr>
          </a:lstStyle>
          <a:p>
            <a:r>
              <a:rPr lang="fi-FI"/>
              <a:t>Väliotsikko + VP</a:t>
            </a:r>
            <a:endParaRPr lang="en-US"/>
          </a:p>
        </p:txBody>
      </p:sp>
      <p:sp>
        <p:nvSpPr>
          <p:cNvPr id="6" name="Text Placeholder 5"/>
          <p:cNvSpPr>
            <a:spLocks noGrp="1"/>
          </p:cNvSpPr>
          <p:nvPr>
            <p:ph type="body" sz="quarter" idx="11"/>
          </p:nvPr>
        </p:nvSpPr>
        <p:spPr>
          <a:xfrm>
            <a:off x="1055689" y="3861375"/>
            <a:ext cx="10080624" cy="575733"/>
          </a:xfrm>
          <a:prstGeom prst="rect">
            <a:avLst/>
          </a:prstGeom>
        </p:spPr>
        <p:txBody>
          <a:bodyPr/>
          <a:lstStyle>
            <a:lvl1pPr marL="0" indent="0" algn="ctr">
              <a:buNone/>
              <a:defRPr>
                <a:latin typeface="Georgia"/>
                <a:cs typeface="Georgia"/>
              </a:defRPr>
            </a:lvl1pPr>
          </a:lstStyle>
          <a:p>
            <a:pPr lvl="0"/>
            <a:r>
              <a:rPr lang="fi-FI"/>
              <a:t>Muokkaa tekstin perustyylejä napsauttamalla</a:t>
            </a:r>
          </a:p>
        </p:txBody>
      </p:sp>
      <p:pic>
        <p:nvPicPr>
          <p:cNvPr id="7" name="Picture 6">
            <a:extLst>
              <a:ext uri="{FF2B5EF4-FFF2-40B4-BE49-F238E27FC236}">
                <a16:creationId xmlns:a16="http://schemas.microsoft.com/office/drawing/2014/main" id="{7F7B64EB-9373-B24F-A3F8-8860C5C84A4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73908" y="6489700"/>
            <a:ext cx="962517" cy="181154"/>
          </a:xfrm>
          <a:prstGeom prst="rect">
            <a:avLst/>
          </a:prstGeom>
        </p:spPr>
      </p:pic>
      <p:sp>
        <p:nvSpPr>
          <p:cNvPr id="3" name="Dian numeron paikkamerkki 2">
            <a:extLst>
              <a:ext uri="{FF2B5EF4-FFF2-40B4-BE49-F238E27FC236}">
                <a16:creationId xmlns:a16="http://schemas.microsoft.com/office/drawing/2014/main" id="{F0B11A6E-42AA-4090-BEF8-8EDBC7DDE075}"/>
              </a:ext>
            </a:extLst>
          </p:cNvPr>
          <p:cNvSpPr>
            <a:spLocks noGrp="1"/>
          </p:cNvSpPr>
          <p:nvPr>
            <p:ph type="sldNum" sz="quarter" idx="12"/>
          </p:nvPr>
        </p:nvSpPr>
        <p:spPr/>
        <p:txBody>
          <a:bodyPr/>
          <a:lstStyle/>
          <a:p>
            <a:pPr algn="ctr"/>
            <a:fld id="{3E078C10-ABC5-4EF7-9B5E-599CE2B16BF5}" type="slidenum">
              <a:rPr lang="LID4096" smtClean="0"/>
              <a:pPr algn="ctr"/>
              <a:t>‹#›</a:t>
            </a:fld>
            <a:endParaRPr lang="LID4096"/>
          </a:p>
        </p:txBody>
      </p:sp>
    </p:spTree>
    <p:extLst>
      <p:ext uri="{BB962C8B-B14F-4D97-AF65-F5344CB8AC3E}">
        <p14:creationId xmlns:p14="http://schemas.microsoft.com/office/powerpoint/2010/main" val="226307945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iso otsikko + VP">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B29D1CE-82CA-EB46-B6CB-E493D3FAED7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73600" y="6490800"/>
            <a:ext cx="962517" cy="181154"/>
          </a:xfrm>
          <a:prstGeom prst="rect">
            <a:avLst/>
          </a:prstGeom>
        </p:spPr>
      </p:pic>
      <p:sp>
        <p:nvSpPr>
          <p:cNvPr id="6" name="Title 1">
            <a:extLst>
              <a:ext uri="{FF2B5EF4-FFF2-40B4-BE49-F238E27FC236}">
                <a16:creationId xmlns:a16="http://schemas.microsoft.com/office/drawing/2014/main" id="{8F747C22-ACFC-6443-ADB2-6B11DC6F2879}"/>
              </a:ext>
            </a:extLst>
          </p:cNvPr>
          <p:cNvSpPr>
            <a:spLocks noGrp="1"/>
          </p:cNvSpPr>
          <p:nvPr>
            <p:ph type="title" hasCustomPrompt="1"/>
          </p:nvPr>
        </p:nvSpPr>
        <p:spPr>
          <a:xfrm>
            <a:off x="1055688" y="549274"/>
            <a:ext cx="10080626" cy="5759451"/>
          </a:xfrm>
          <a:prstGeom prst="rect">
            <a:avLst/>
          </a:prstGeom>
        </p:spPr>
        <p:txBody>
          <a:bodyPr wrap="square" lIns="0" tIns="0" rIns="0" bIns="0" anchor="ctr">
            <a:normAutofit/>
          </a:bodyPr>
          <a:lstStyle>
            <a:lvl1pPr algn="ctr">
              <a:lnSpc>
                <a:spcPct val="90000"/>
              </a:lnSpc>
              <a:defRPr sz="8000">
                <a:solidFill>
                  <a:schemeClr val="tx1"/>
                </a:solidFill>
              </a:defRPr>
            </a:lvl1pPr>
          </a:lstStyle>
          <a:p>
            <a:r>
              <a:rPr lang="fi-FI"/>
              <a:t>Iso otsikko + VP</a:t>
            </a:r>
            <a:endParaRPr lang="en-US"/>
          </a:p>
        </p:txBody>
      </p:sp>
      <p:sp>
        <p:nvSpPr>
          <p:cNvPr id="9" name="Text Placeholder 3">
            <a:extLst>
              <a:ext uri="{FF2B5EF4-FFF2-40B4-BE49-F238E27FC236}">
                <a16:creationId xmlns:a16="http://schemas.microsoft.com/office/drawing/2014/main" id="{A1331ACB-46F7-824E-8ABE-5A6FB6D0014A}"/>
              </a:ext>
            </a:extLst>
          </p:cNvPr>
          <p:cNvSpPr>
            <a:spLocks noGrp="1"/>
          </p:cNvSpPr>
          <p:nvPr>
            <p:ph type="body" sz="quarter" idx="15" hasCustomPrompt="1"/>
          </p:nvPr>
        </p:nvSpPr>
        <p:spPr>
          <a:xfrm>
            <a:off x="155575" y="6321168"/>
            <a:ext cx="1439465" cy="337063"/>
          </a:xfrm>
          <a:prstGeom prst="rect">
            <a:avLst/>
          </a:prstGeom>
        </p:spPr>
        <p:txBody>
          <a:bodyPr anchor="b"/>
          <a:lstStyle>
            <a:lvl1pPr marL="0" indent="0" algn="l">
              <a:buNone/>
              <a:defRPr sz="1800">
                <a:solidFill>
                  <a:schemeClr val="tx1"/>
                </a:solidFill>
              </a:defRPr>
            </a:lvl1pPr>
            <a:lvl2pPr algn="l">
              <a:defRPr/>
            </a:lvl2pPr>
            <a:lvl3pPr algn="l">
              <a:defRPr/>
            </a:lvl3pPr>
            <a:lvl4pPr algn="l">
              <a:defRPr/>
            </a:lvl4pPr>
            <a:lvl5pPr algn="l">
              <a:defRPr/>
            </a:lvl5pPr>
          </a:lstStyle>
          <a:p>
            <a:pPr lvl="0"/>
            <a:r>
              <a:rPr lang="fi-FI"/>
              <a:t>pvm</a:t>
            </a:r>
          </a:p>
        </p:txBody>
      </p:sp>
      <p:sp>
        <p:nvSpPr>
          <p:cNvPr id="2" name="Dian numeron paikkamerkki 1">
            <a:extLst>
              <a:ext uri="{FF2B5EF4-FFF2-40B4-BE49-F238E27FC236}">
                <a16:creationId xmlns:a16="http://schemas.microsoft.com/office/drawing/2014/main" id="{45C39987-6A31-4F9A-BC6C-E6B67059EC93}"/>
              </a:ext>
            </a:extLst>
          </p:cNvPr>
          <p:cNvSpPr>
            <a:spLocks noGrp="1"/>
          </p:cNvSpPr>
          <p:nvPr>
            <p:ph type="sldNum" sz="quarter" idx="16"/>
          </p:nvPr>
        </p:nvSpPr>
        <p:spPr/>
        <p:txBody>
          <a:bodyPr/>
          <a:lstStyle/>
          <a:p>
            <a:pPr algn="ctr"/>
            <a:fld id="{3E078C10-ABC5-4EF7-9B5E-599CE2B16BF5}" type="slidenum">
              <a:rPr lang="LID4096" smtClean="0"/>
              <a:pPr algn="ctr"/>
              <a:t>‹#›</a:t>
            </a:fld>
            <a:endParaRPr lang="LID4096"/>
          </a:p>
        </p:txBody>
      </p:sp>
    </p:spTree>
    <p:extLst>
      <p:ext uri="{BB962C8B-B14F-4D97-AF65-F5344CB8AC3E}">
        <p14:creationId xmlns:p14="http://schemas.microsoft.com/office/powerpoint/2010/main" val="117993401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iso otsikko + TP">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740DC61-7EEF-9645-9B9C-3EEE1AD26D2C}"/>
              </a:ext>
            </a:extLst>
          </p:cNvPr>
          <p:cNvPicPr>
            <a:picLocks noChangeAspect="1"/>
          </p:cNvPicPr>
          <p:nvPr userDrawn="1"/>
        </p:nvPicPr>
        <p:blipFill>
          <a:blip r:embed="rId2"/>
          <a:stretch>
            <a:fillRect/>
          </a:stretch>
        </p:blipFill>
        <p:spPr>
          <a:xfrm>
            <a:off x="11073600" y="6490800"/>
            <a:ext cx="961200" cy="181192"/>
          </a:xfrm>
          <a:prstGeom prst="rect">
            <a:avLst/>
          </a:prstGeom>
        </p:spPr>
      </p:pic>
      <p:sp>
        <p:nvSpPr>
          <p:cNvPr id="6" name="Text Placeholder 3">
            <a:extLst>
              <a:ext uri="{FF2B5EF4-FFF2-40B4-BE49-F238E27FC236}">
                <a16:creationId xmlns:a16="http://schemas.microsoft.com/office/drawing/2014/main" id="{ACF2E1BD-1EBD-D043-8547-BA8227972EB6}"/>
              </a:ext>
            </a:extLst>
          </p:cNvPr>
          <p:cNvSpPr>
            <a:spLocks noGrp="1"/>
          </p:cNvSpPr>
          <p:nvPr>
            <p:ph type="body" sz="quarter" idx="15" hasCustomPrompt="1"/>
          </p:nvPr>
        </p:nvSpPr>
        <p:spPr>
          <a:xfrm>
            <a:off x="155575" y="6321168"/>
            <a:ext cx="1439465" cy="337063"/>
          </a:xfrm>
          <a:prstGeom prst="rect">
            <a:avLst/>
          </a:prstGeom>
        </p:spPr>
        <p:txBody>
          <a:bodyPr anchor="b"/>
          <a:lstStyle>
            <a:lvl1pPr marL="0" indent="0" algn="l">
              <a:buNone/>
              <a:defRPr sz="1800">
                <a:solidFill>
                  <a:schemeClr val="bg1"/>
                </a:solidFill>
              </a:defRPr>
            </a:lvl1pPr>
            <a:lvl2pPr algn="l">
              <a:defRPr/>
            </a:lvl2pPr>
            <a:lvl3pPr algn="l">
              <a:defRPr/>
            </a:lvl3pPr>
            <a:lvl4pPr algn="l">
              <a:defRPr/>
            </a:lvl4pPr>
            <a:lvl5pPr algn="l">
              <a:defRPr/>
            </a:lvl5pPr>
          </a:lstStyle>
          <a:p>
            <a:pPr lvl="0"/>
            <a:r>
              <a:rPr lang="fi-FI"/>
              <a:t>pvm</a:t>
            </a:r>
          </a:p>
        </p:txBody>
      </p:sp>
      <p:sp>
        <p:nvSpPr>
          <p:cNvPr id="8" name="Title 1">
            <a:extLst>
              <a:ext uri="{FF2B5EF4-FFF2-40B4-BE49-F238E27FC236}">
                <a16:creationId xmlns:a16="http://schemas.microsoft.com/office/drawing/2014/main" id="{6E19239D-E354-5F42-AE45-A180ED08417A}"/>
              </a:ext>
            </a:extLst>
          </p:cNvPr>
          <p:cNvSpPr>
            <a:spLocks noGrp="1"/>
          </p:cNvSpPr>
          <p:nvPr>
            <p:ph type="title" hasCustomPrompt="1"/>
          </p:nvPr>
        </p:nvSpPr>
        <p:spPr>
          <a:xfrm>
            <a:off x="1055688" y="549274"/>
            <a:ext cx="10080626" cy="5759451"/>
          </a:xfrm>
          <a:prstGeom prst="rect">
            <a:avLst/>
          </a:prstGeom>
        </p:spPr>
        <p:txBody>
          <a:bodyPr wrap="square" lIns="0" tIns="0" rIns="0" bIns="0" anchor="ctr">
            <a:normAutofit/>
          </a:bodyPr>
          <a:lstStyle>
            <a:lvl1pPr algn="ctr">
              <a:lnSpc>
                <a:spcPct val="90000"/>
              </a:lnSpc>
              <a:defRPr sz="8000">
                <a:solidFill>
                  <a:schemeClr val="bg1"/>
                </a:solidFill>
              </a:defRPr>
            </a:lvl1pPr>
          </a:lstStyle>
          <a:p>
            <a:r>
              <a:rPr lang="fi-FI"/>
              <a:t>Iso otsikko + TP</a:t>
            </a:r>
            <a:endParaRPr lang="en-US"/>
          </a:p>
        </p:txBody>
      </p:sp>
      <p:sp>
        <p:nvSpPr>
          <p:cNvPr id="2" name="Dian numeron paikkamerkki 1">
            <a:extLst>
              <a:ext uri="{FF2B5EF4-FFF2-40B4-BE49-F238E27FC236}">
                <a16:creationId xmlns:a16="http://schemas.microsoft.com/office/drawing/2014/main" id="{753335E6-BFBC-4F4A-916F-1B8AFDA6EF9E}"/>
              </a:ext>
            </a:extLst>
          </p:cNvPr>
          <p:cNvSpPr>
            <a:spLocks noGrp="1"/>
          </p:cNvSpPr>
          <p:nvPr>
            <p:ph type="sldNum" sz="quarter" idx="16"/>
          </p:nvPr>
        </p:nvSpPr>
        <p:spPr/>
        <p:txBody>
          <a:bodyPr/>
          <a:lstStyle>
            <a:lvl1pPr>
              <a:defRPr>
                <a:solidFill>
                  <a:schemeClr val="bg1"/>
                </a:solidFill>
              </a:defRPr>
            </a:lvl1pPr>
          </a:lstStyle>
          <a:p>
            <a:fld id="{3E078C10-ABC5-4EF7-9B5E-599CE2B16BF5}" type="slidenum">
              <a:rPr lang="LID4096" smtClean="0"/>
              <a:pPr/>
              <a:t>‹#›</a:t>
            </a:fld>
            <a:endParaRPr lang="LID4096"/>
          </a:p>
        </p:txBody>
      </p:sp>
    </p:spTree>
    <p:extLst>
      <p:ext uri="{BB962C8B-B14F-4D97-AF65-F5344CB8AC3E}">
        <p14:creationId xmlns:p14="http://schemas.microsoft.com/office/powerpoint/2010/main" val="310783757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perusotsikko VP">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B29D1CE-82CA-EB46-B6CB-E493D3FAED7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73600" y="6490800"/>
            <a:ext cx="962517" cy="181154"/>
          </a:xfrm>
          <a:prstGeom prst="rect">
            <a:avLst/>
          </a:prstGeom>
        </p:spPr>
      </p:pic>
      <p:sp>
        <p:nvSpPr>
          <p:cNvPr id="6" name="Title 1">
            <a:extLst>
              <a:ext uri="{FF2B5EF4-FFF2-40B4-BE49-F238E27FC236}">
                <a16:creationId xmlns:a16="http://schemas.microsoft.com/office/drawing/2014/main" id="{8F747C22-ACFC-6443-ADB2-6B11DC6F2879}"/>
              </a:ext>
            </a:extLst>
          </p:cNvPr>
          <p:cNvSpPr>
            <a:spLocks noGrp="1"/>
          </p:cNvSpPr>
          <p:nvPr>
            <p:ph type="title" hasCustomPrompt="1"/>
          </p:nvPr>
        </p:nvSpPr>
        <p:spPr>
          <a:xfrm>
            <a:off x="1055688" y="2746473"/>
            <a:ext cx="10080626" cy="682527"/>
          </a:xfrm>
          <a:prstGeom prst="rect">
            <a:avLst/>
          </a:prstGeom>
        </p:spPr>
        <p:txBody>
          <a:bodyPr anchor="b"/>
          <a:lstStyle>
            <a:lvl1pPr algn="l">
              <a:lnSpc>
                <a:spcPct val="90000"/>
              </a:lnSpc>
              <a:defRPr sz="5400">
                <a:solidFill>
                  <a:schemeClr val="tx1"/>
                </a:solidFill>
              </a:defRPr>
            </a:lvl1pPr>
          </a:lstStyle>
          <a:p>
            <a:r>
              <a:rPr lang="fi-FI"/>
              <a:t>Perusotsikko + VP</a:t>
            </a:r>
            <a:endParaRPr lang="en-US"/>
          </a:p>
        </p:txBody>
      </p:sp>
      <p:sp>
        <p:nvSpPr>
          <p:cNvPr id="7" name="Text Placeholder 3">
            <a:extLst>
              <a:ext uri="{FF2B5EF4-FFF2-40B4-BE49-F238E27FC236}">
                <a16:creationId xmlns:a16="http://schemas.microsoft.com/office/drawing/2014/main" id="{BECB3038-49B4-004B-B993-7B487852FE44}"/>
              </a:ext>
            </a:extLst>
          </p:cNvPr>
          <p:cNvSpPr>
            <a:spLocks noGrp="1"/>
          </p:cNvSpPr>
          <p:nvPr>
            <p:ph type="body" sz="quarter" idx="14"/>
          </p:nvPr>
        </p:nvSpPr>
        <p:spPr>
          <a:xfrm>
            <a:off x="1055688" y="3669241"/>
            <a:ext cx="10080625" cy="480484"/>
          </a:xfrm>
          <a:prstGeom prst="rect">
            <a:avLst/>
          </a:prstGeom>
        </p:spPr>
        <p:txBody>
          <a:bodyPr/>
          <a:lstStyle>
            <a:lvl1pPr marL="0" indent="0" algn="l">
              <a:buNone/>
              <a:defRPr>
                <a:solidFill>
                  <a:schemeClr val="tx1"/>
                </a:solidFill>
              </a:defRPr>
            </a:lvl1pPr>
            <a:lvl2pPr algn="l">
              <a:defRPr/>
            </a:lvl2pPr>
            <a:lvl3pPr algn="l">
              <a:defRPr/>
            </a:lvl3pPr>
            <a:lvl4pPr algn="l">
              <a:defRPr/>
            </a:lvl4pPr>
            <a:lvl5pPr algn="l">
              <a:defRPr/>
            </a:lvl5pPr>
          </a:lstStyle>
          <a:p>
            <a:pPr lvl="0"/>
            <a:r>
              <a:rPr lang="fi-FI"/>
              <a:t>Muokkaa tekstin perustyylejä napsauttamalla</a:t>
            </a:r>
          </a:p>
        </p:txBody>
      </p:sp>
      <p:sp>
        <p:nvSpPr>
          <p:cNvPr id="9" name="Text Placeholder 3">
            <a:extLst>
              <a:ext uri="{FF2B5EF4-FFF2-40B4-BE49-F238E27FC236}">
                <a16:creationId xmlns:a16="http://schemas.microsoft.com/office/drawing/2014/main" id="{A1331ACB-46F7-824E-8ABE-5A6FB6D0014A}"/>
              </a:ext>
            </a:extLst>
          </p:cNvPr>
          <p:cNvSpPr>
            <a:spLocks noGrp="1"/>
          </p:cNvSpPr>
          <p:nvPr>
            <p:ph type="body" sz="quarter" idx="15" hasCustomPrompt="1"/>
          </p:nvPr>
        </p:nvSpPr>
        <p:spPr>
          <a:xfrm>
            <a:off x="155575" y="6321168"/>
            <a:ext cx="1439465" cy="337063"/>
          </a:xfrm>
          <a:prstGeom prst="rect">
            <a:avLst/>
          </a:prstGeom>
        </p:spPr>
        <p:txBody>
          <a:bodyPr anchor="b"/>
          <a:lstStyle>
            <a:lvl1pPr marL="0" indent="0" algn="l">
              <a:buNone/>
              <a:defRPr sz="1800">
                <a:solidFill>
                  <a:schemeClr val="tx1"/>
                </a:solidFill>
              </a:defRPr>
            </a:lvl1pPr>
            <a:lvl2pPr algn="l">
              <a:defRPr/>
            </a:lvl2pPr>
            <a:lvl3pPr algn="l">
              <a:defRPr/>
            </a:lvl3pPr>
            <a:lvl4pPr algn="l">
              <a:defRPr/>
            </a:lvl4pPr>
            <a:lvl5pPr algn="l">
              <a:defRPr/>
            </a:lvl5pPr>
          </a:lstStyle>
          <a:p>
            <a:pPr lvl="0"/>
            <a:r>
              <a:rPr lang="fi-FI"/>
              <a:t>pvm</a:t>
            </a:r>
          </a:p>
        </p:txBody>
      </p:sp>
      <p:sp>
        <p:nvSpPr>
          <p:cNvPr id="2" name="Dian numeron paikkamerkki 1">
            <a:extLst>
              <a:ext uri="{FF2B5EF4-FFF2-40B4-BE49-F238E27FC236}">
                <a16:creationId xmlns:a16="http://schemas.microsoft.com/office/drawing/2014/main" id="{9EF2B599-884D-4599-8975-A9560AE77CFE}"/>
              </a:ext>
            </a:extLst>
          </p:cNvPr>
          <p:cNvSpPr>
            <a:spLocks noGrp="1"/>
          </p:cNvSpPr>
          <p:nvPr>
            <p:ph type="sldNum" sz="quarter" idx="16"/>
          </p:nvPr>
        </p:nvSpPr>
        <p:spPr/>
        <p:txBody>
          <a:bodyPr/>
          <a:lstStyle/>
          <a:p>
            <a:pPr algn="ctr"/>
            <a:fld id="{3E078C10-ABC5-4EF7-9B5E-599CE2B16BF5}" type="slidenum">
              <a:rPr lang="LID4096" smtClean="0"/>
              <a:pPr algn="ctr"/>
              <a:t>‹#›</a:t>
            </a:fld>
            <a:endParaRPr lang="LID4096"/>
          </a:p>
        </p:txBody>
      </p:sp>
    </p:spTree>
    <p:extLst>
      <p:ext uri="{BB962C8B-B14F-4D97-AF65-F5344CB8AC3E}">
        <p14:creationId xmlns:p14="http://schemas.microsoft.com/office/powerpoint/2010/main" val="364086045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perusotsikko TP">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1055688" y="2746473"/>
            <a:ext cx="10080626" cy="682527"/>
          </a:xfrm>
          <a:prstGeom prst="rect">
            <a:avLst/>
          </a:prstGeom>
        </p:spPr>
        <p:txBody>
          <a:bodyPr anchor="b"/>
          <a:lstStyle>
            <a:lvl1pPr algn="l">
              <a:lnSpc>
                <a:spcPct val="90000"/>
              </a:lnSpc>
              <a:defRPr sz="5400">
                <a:solidFill>
                  <a:schemeClr val="bg1"/>
                </a:solidFill>
              </a:defRPr>
            </a:lvl1pPr>
          </a:lstStyle>
          <a:p>
            <a:r>
              <a:rPr lang="fi-FI"/>
              <a:t>Perusotsikko + TP</a:t>
            </a:r>
            <a:endParaRPr lang="en-US"/>
          </a:p>
        </p:txBody>
      </p:sp>
      <p:sp>
        <p:nvSpPr>
          <p:cNvPr id="10" name="Text Placeholder 3"/>
          <p:cNvSpPr>
            <a:spLocks noGrp="1"/>
          </p:cNvSpPr>
          <p:nvPr>
            <p:ph type="body" sz="quarter" idx="14"/>
          </p:nvPr>
        </p:nvSpPr>
        <p:spPr>
          <a:xfrm>
            <a:off x="1055688" y="3669241"/>
            <a:ext cx="10080625" cy="480484"/>
          </a:xfrm>
          <a:prstGeom prst="rect">
            <a:avLst/>
          </a:prstGeom>
        </p:spPr>
        <p:txBody>
          <a:bodyPr/>
          <a:lstStyle>
            <a:lvl1pPr marL="0" indent="0" algn="l">
              <a:buNone/>
              <a:defRPr>
                <a:solidFill>
                  <a:schemeClr val="bg1"/>
                </a:solidFill>
              </a:defRPr>
            </a:lvl1pPr>
            <a:lvl2pPr algn="l">
              <a:defRPr/>
            </a:lvl2pPr>
            <a:lvl3pPr algn="l">
              <a:defRPr/>
            </a:lvl3pPr>
            <a:lvl4pPr algn="l">
              <a:defRPr/>
            </a:lvl4pPr>
            <a:lvl5pPr algn="l">
              <a:defRPr/>
            </a:lvl5pPr>
          </a:lstStyle>
          <a:p>
            <a:pPr lvl="0"/>
            <a:r>
              <a:rPr lang="fi-FI"/>
              <a:t>Muokkaa tekstin perustyylejä napsauttamalla</a:t>
            </a:r>
          </a:p>
        </p:txBody>
      </p:sp>
      <p:pic>
        <p:nvPicPr>
          <p:cNvPr id="4" name="Picture 3">
            <a:extLst>
              <a:ext uri="{FF2B5EF4-FFF2-40B4-BE49-F238E27FC236}">
                <a16:creationId xmlns:a16="http://schemas.microsoft.com/office/drawing/2014/main" id="{3740DC61-7EEF-9645-9B9C-3EEE1AD26D2C}"/>
              </a:ext>
            </a:extLst>
          </p:cNvPr>
          <p:cNvPicPr>
            <a:picLocks noChangeAspect="1"/>
          </p:cNvPicPr>
          <p:nvPr userDrawn="1"/>
        </p:nvPicPr>
        <p:blipFill>
          <a:blip r:embed="rId2"/>
          <a:stretch>
            <a:fillRect/>
          </a:stretch>
        </p:blipFill>
        <p:spPr>
          <a:xfrm>
            <a:off x="11073600" y="6490800"/>
            <a:ext cx="961200" cy="181192"/>
          </a:xfrm>
          <a:prstGeom prst="rect">
            <a:avLst/>
          </a:prstGeom>
        </p:spPr>
      </p:pic>
      <p:sp>
        <p:nvSpPr>
          <p:cNvPr id="6" name="Text Placeholder 3">
            <a:extLst>
              <a:ext uri="{FF2B5EF4-FFF2-40B4-BE49-F238E27FC236}">
                <a16:creationId xmlns:a16="http://schemas.microsoft.com/office/drawing/2014/main" id="{ACF2E1BD-1EBD-D043-8547-BA8227972EB6}"/>
              </a:ext>
            </a:extLst>
          </p:cNvPr>
          <p:cNvSpPr>
            <a:spLocks noGrp="1"/>
          </p:cNvSpPr>
          <p:nvPr>
            <p:ph type="body" sz="quarter" idx="15" hasCustomPrompt="1"/>
          </p:nvPr>
        </p:nvSpPr>
        <p:spPr>
          <a:xfrm>
            <a:off x="155575" y="6321168"/>
            <a:ext cx="1439465" cy="337063"/>
          </a:xfrm>
          <a:prstGeom prst="rect">
            <a:avLst/>
          </a:prstGeom>
        </p:spPr>
        <p:txBody>
          <a:bodyPr anchor="b"/>
          <a:lstStyle>
            <a:lvl1pPr marL="0" indent="0" algn="l">
              <a:buNone/>
              <a:defRPr sz="1800">
                <a:solidFill>
                  <a:schemeClr val="bg1"/>
                </a:solidFill>
              </a:defRPr>
            </a:lvl1pPr>
            <a:lvl2pPr algn="l">
              <a:defRPr/>
            </a:lvl2pPr>
            <a:lvl3pPr algn="l">
              <a:defRPr/>
            </a:lvl3pPr>
            <a:lvl4pPr algn="l">
              <a:defRPr/>
            </a:lvl4pPr>
            <a:lvl5pPr algn="l">
              <a:defRPr/>
            </a:lvl5pPr>
          </a:lstStyle>
          <a:p>
            <a:pPr lvl="0"/>
            <a:r>
              <a:rPr lang="fi-FI"/>
              <a:t>pvm</a:t>
            </a:r>
          </a:p>
        </p:txBody>
      </p:sp>
      <p:sp>
        <p:nvSpPr>
          <p:cNvPr id="2" name="Dian numeron paikkamerkki 1">
            <a:extLst>
              <a:ext uri="{FF2B5EF4-FFF2-40B4-BE49-F238E27FC236}">
                <a16:creationId xmlns:a16="http://schemas.microsoft.com/office/drawing/2014/main" id="{5320E9FA-EE25-40B6-A897-069B210866A6}"/>
              </a:ext>
            </a:extLst>
          </p:cNvPr>
          <p:cNvSpPr>
            <a:spLocks noGrp="1"/>
          </p:cNvSpPr>
          <p:nvPr>
            <p:ph type="sldNum" sz="quarter" idx="16"/>
          </p:nvPr>
        </p:nvSpPr>
        <p:spPr/>
        <p:txBody>
          <a:bodyPr/>
          <a:lstStyle>
            <a:lvl1pPr>
              <a:defRPr>
                <a:solidFill>
                  <a:schemeClr val="bg1"/>
                </a:solidFill>
              </a:defRPr>
            </a:lvl1pPr>
          </a:lstStyle>
          <a:p>
            <a:fld id="{3E078C10-ABC5-4EF7-9B5E-599CE2B16BF5}" type="slidenum">
              <a:rPr lang="LID4096" smtClean="0"/>
              <a:pPr/>
              <a:t>‹#›</a:t>
            </a:fld>
            <a:endParaRPr lang="LID4096"/>
          </a:p>
        </p:txBody>
      </p:sp>
    </p:spTree>
    <p:extLst>
      <p:ext uri="{BB962C8B-B14F-4D97-AF65-F5344CB8AC3E}">
        <p14:creationId xmlns:p14="http://schemas.microsoft.com/office/powerpoint/2010/main" val="134455184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väliotsikko VP">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55689" y="2084202"/>
            <a:ext cx="10080624" cy="1632181"/>
          </a:xfrm>
          <a:prstGeom prst="rect">
            <a:avLst/>
          </a:prstGeom>
        </p:spPr>
        <p:txBody>
          <a:bodyPr bIns="140400" anchor="b" anchorCtr="0"/>
          <a:lstStyle>
            <a:lvl1pPr algn="ctr">
              <a:defRPr sz="4000" cap="none"/>
            </a:lvl1pPr>
          </a:lstStyle>
          <a:p>
            <a:r>
              <a:rPr lang="fi-FI"/>
              <a:t>Väliotsikko + VP</a:t>
            </a:r>
            <a:endParaRPr lang="en-US"/>
          </a:p>
        </p:txBody>
      </p:sp>
      <p:sp>
        <p:nvSpPr>
          <p:cNvPr id="6" name="Text Placeholder 5"/>
          <p:cNvSpPr>
            <a:spLocks noGrp="1"/>
          </p:cNvSpPr>
          <p:nvPr>
            <p:ph type="body" sz="quarter" idx="11"/>
          </p:nvPr>
        </p:nvSpPr>
        <p:spPr>
          <a:xfrm>
            <a:off x="1055689" y="3861375"/>
            <a:ext cx="10080624" cy="575733"/>
          </a:xfrm>
          <a:prstGeom prst="rect">
            <a:avLst/>
          </a:prstGeom>
        </p:spPr>
        <p:txBody>
          <a:bodyPr/>
          <a:lstStyle>
            <a:lvl1pPr marL="0" indent="0" algn="ctr">
              <a:buNone/>
              <a:defRPr>
                <a:latin typeface="Georgia"/>
                <a:cs typeface="Georgia"/>
              </a:defRPr>
            </a:lvl1pPr>
          </a:lstStyle>
          <a:p>
            <a:pPr lvl="0"/>
            <a:r>
              <a:rPr lang="fi-FI"/>
              <a:t>Muokkaa tekstin perustyylejä napsauttamalla</a:t>
            </a:r>
          </a:p>
        </p:txBody>
      </p:sp>
      <p:pic>
        <p:nvPicPr>
          <p:cNvPr id="7" name="Picture 6">
            <a:extLst>
              <a:ext uri="{FF2B5EF4-FFF2-40B4-BE49-F238E27FC236}">
                <a16:creationId xmlns:a16="http://schemas.microsoft.com/office/drawing/2014/main" id="{7F7B64EB-9373-B24F-A3F8-8860C5C84A4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73908" y="6489700"/>
            <a:ext cx="962517" cy="181154"/>
          </a:xfrm>
          <a:prstGeom prst="rect">
            <a:avLst/>
          </a:prstGeom>
        </p:spPr>
      </p:pic>
      <p:sp>
        <p:nvSpPr>
          <p:cNvPr id="3" name="Dian numeron paikkamerkki 2">
            <a:extLst>
              <a:ext uri="{FF2B5EF4-FFF2-40B4-BE49-F238E27FC236}">
                <a16:creationId xmlns:a16="http://schemas.microsoft.com/office/drawing/2014/main" id="{F0B11A6E-42AA-4090-BEF8-8EDBC7DDE075}"/>
              </a:ext>
            </a:extLst>
          </p:cNvPr>
          <p:cNvSpPr>
            <a:spLocks noGrp="1"/>
          </p:cNvSpPr>
          <p:nvPr>
            <p:ph type="sldNum" sz="quarter" idx="12"/>
          </p:nvPr>
        </p:nvSpPr>
        <p:spPr/>
        <p:txBody>
          <a:bodyPr/>
          <a:lstStyle/>
          <a:p>
            <a:pPr algn="ctr"/>
            <a:fld id="{3E078C10-ABC5-4EF7-9B5E-599CE2B16BF5}" type="slidenum">
              <a:rPr lang="LID4096" smtClean="0"/>
              <a:pPr algn="ctr"/>
              <a:t>‹#›</a:t>
            </a:fld>
            <a:endParaRPr lang="LID4096"/>
          </a:p>
        </p:txBody>
      </p:sp>
    </p:spTree>
    <p:extLst>
      <p:ext uri="{BB962C8B-B14F-4D97-AF65-F5344CB8AC3E}">
        <p14:creationId xmlns:p14="http://schemas.microsoft.com/office/powerpoint/2010/main" val="392435440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väliotsikko TP">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55689" y="2084202"/>
            <a:ext cx="10080624" cy="1632181"/>
          </a:xfrm>
          <a:prstGeom prst="rect">
            <a:avLst/>
          </a:prstGeom>
        </p:spPr>
        <p:txBody>
          <a:bodyPr bIns="140400" anchor="b" anchorCtr="0"/>
          <a:lstStyle>
            <a:lvl1pPr algn="ctr">
              <a:defRPr sz="4000" cap="none">
                <a:solidFill>
                  <a:schemeClr val="bg1"/>
                </a:solidFill>
              </a:defRPr>
            </a:lvl1pPr>
          </a:lstStyle>
          <a:p>
            <a:r>
              <a:rPr lang="fi-FI"/>
              <a:t>Väliotsikko + TP</a:t>
            </a:r>
            <a:endParaRPr lang="en-US"/>
          </a:p>
        </p:txBody>
      </p:sp>
      <p:sp>
        <p:nvSpPr>
          <p:cNvPr id="6" name="Text Placeholder 5"/>
          <p:cNvSpPr>
            <a:spLocks noGrp="1"/>
          </p:cNvSpPr>
          <p:nvPr>
            <p:ph type="body" sz="quarter" idx="11"/>
          </p:nvPr>
        </p:nvSpPr>
        <p:spPr>
          <a:xfrm>
            <a:off x="1055689" y="3861375"/>
            <a:ext cx="10080624" cy="575733"/>
          </a:xfrm>
          <a:prstGeom prst="rect">
            <a:avLst/>
          </a:prstGeom>
        </p:spPr>
        <p:txBody>
          <a:bodyPr/>
          <a:lstStyle>
            <a:lvl1pPr marL="0" indent="0" algn="ctr">
              <a:buNone/>
              <a:defRPr>
                <a:solidFill>
                  <a:schemeClr val="bg1"/>
                </a:solidFill>
                <a:latin typeface="Georgia"/>
                <a:cs typeface="Georgia"/>
              </a:defRPr>
            </a:lvl1pPr>
          </a:lstStyle>
          <a:p>
            <a:pPr lvl="0"/>
            <a:r>
              <a:rPr lang="fi-FI"/>
              <a:t>Muokkaa tekstin perustyylejä napsauttamalla</a:t>
            </a:r>
          </a:p>
        </p:txBody>
      </p:sp>
      <p:pic>
        <p:nvPicPr>
          <p:cNvPr id="7" name="Picture 6">
            <a:extLst>
              <a:ext uri="{FF2B5EF4-FFF2-40B4-BE49-F238E27FC236}">
                <a16:creationId xmlns:a16="http://schemas.microsoft.com/office/drawing/2014/main" id="{F93495C6-4304-4E4A-97C2-9350558AA287}"/>
              </a:ext>
            </a:extLst>
          </p:cNvPr>
          <p:cNvPicPr>
            <a:picLocks noChangeAspect="1"/>
          </p:cNvPicPr>
          <p:nvPr userDrawn="1"/>
        </p:nvPicPr>
        <p:blipFill>
          <a:blip r:embed="rId2"/>
          <a:stretch>
            <a:fillRect/>
          </a:stretch>
        </p:blipFill>
        <p:spPr>
          <a:xfrm>
            <a:off x="11073600" y="6490800"/>
            <a:ext cx="961200" cy="181192"/>
          </a:xfrm>
          <a:prstGeom prst="rect">
            <a:avLst/>
          </a:prstGeom>
        </p:spPr>
      </p:pic>
    </p:spTree>
    <p:extLst>
      <p:ext uri="{BB962C8B-B14F-4D97-AF65-F5344CB8AC3E}">
        <p14:creationId xmlns:p14="http://schemas.microsoft.com/office/powerpoint/2010/main" val="59047431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ekstisivu VP">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55689" y="549275"/>
            <a:ext cx="10080624" cy="1152128"/>
          </a:xfrm>
          <a:prstGeom prst="rect">
            <a:avLst/>
          </a:prstGeom>
        </p:spPr>
        <p:txBody>
          <a:bodyPr/>
          <a:lstStyle>
            <a:lvl1pPr algn="l">
              <a:defRPr sz="3200"/>
            </a:lvl1pPr>
          </a:lstStyle>
          <a:p>
            <a:r>
              <a:rPr lang="fi-FI"/>
              <a:t>Tekstikalvo + VP</a:t>
            </a:r>
            <a:endParaRPr lang="en-US"/>
          </a:p>
        </p:txBody>
      </p:sp>
      <p:sp>
        <p:nvSpPr>
          <p:cNvPr id="7" name="Text Placeholder 11"/>
          <p:cNvSpPr>
            <a:spLocks noGrp="1"/>
          </p:cNvSpPr>
          <p:nvPr>
            <p:ph type="body" sz="quarter" idx="19"/>
          </p:nvPr>
        </p:nvSpPr>
        <p:spPr>
          <a:xfrm>
            <a:off x="1055689" y="1700808"/>
            <a:ext cx="10080624" cy="4320480"/>
          </a:xfrm>
          <a:prstGeom prst="rect">
            <a:avLst/>
          </a:prstGeom>
        </p:spPr>
        <p:txBody>
          <a:bodyPr/>
          <a:lstStyle>
            <a:lvl1pPr marL="239178" marR="0" indent="-239178" algn="l" defTabSz="609585" rtl="0" eaLnBrk="1" fontAlgn="auto" latinLnBrk="0" hangingPunct="1">
              <a:lnSpc>
                <a:spcPct val="90000"/>
              </a:lnSpc>
              <a:spcBef>
                <a:spcPct val="20000"/>
              </a:spcBef>
              <a:spcAft>
                <a:spcPts val="0"/>
              </a:spcAft>
              <a:buClrTx/>
              <a:buSzTx/>
              <a:buFont typeface="Lucida Grande"/>
              <a:buChar char="-"/>
              <a:tabLst/>
              <a:defRPr sz="2133">
                <a:solidFill>
                  <a:schemeClr val="tx1"/>
                </a:solidFill>
                <a:latin typeface="Georgia"/>
                <a:cs typeface="Georgia"/>
              </a:defRPr>
            </a:lvl1pPr>
            <a:lvl2pPr marL="474121" indent="-234945" algn="l">
              <a:lnSpc>
                <a:spcPct val="90000"/>
              </a:lnSpc>
              <a:spcBef>
                <a:spcPts val="800"/>
              </a:spcBef>
              <a:buFont typeface="Georgia" panose="02040502050405020303" pitchFamily="18" charset="0"/>
              <a:buChar char="–"/>
              <a:defRPr sz="1867">
                <a:solidFill>
                  <a:schemeClr val="tx1"/>
                </a:solidFill>
                <a:latin typeface="Georgia"/>
                <a:cs typeface="Georgia"/>
              </a:defRPr>
            </a:lvl2pPr>
            <a:lvl3pPr marL="713300" indent="-234945" algn="l" defTabSz="715415">
              <a:lnSpc>
                <a:spcPct val="90000"/>
              </a:lnSpc>
              <a:spcBef>
                <a:spcPts val="800"/>
              </a:spcBef>
              <a:buFont typeface="Georgia" panose="02040502050405020303" pitchFamily="18" charset="0"/>
              <a:buChar char="–"/>
              <a:defRPr sz="1600">
                <a:solidFill>
                  <a:schemeClr val="tx1"/>
                </a:solidFill>
                <a:latin typeface="Georgia"/>
                <a:cs typeface="Georgia"/>
              </a:defRPr>
            </a:lvl3pPr>
            <a:lvl4pPr marL="958827" indent="-234945" algn="l">
              <a:lnSpc>
                <a:spcPct val="90000"/>
              </a:lnSpc>
              <a:buFont typeface="Georgia" panose="02040502050405020303" pitchFamily="18" charset="0"/>
              <a:buChar char="–"/>
              <a:defRPr sz="1600">
                <a:solidFill>
                  <a:schemeClr val="tx1"/>
                </a:solidFill>
                <a:latin typeface="Georgia"/>
                <a:cs typeface="Georgia"/>
              </a:defRPr>
            </a:lvl4pPr>
            <a:lvl5pPr marL="143996" indent="-380990" algn="l">
              <a:buFont typeface="Arial"/>
              <a:buChar char="•"/>
              <a:defRPr sz="1867">
                <a:solidFill>
                  <a:schemeClr val="tx1"/>
                </a:solidFill>
                <a:latin typeface="Georgia"/>
                <a:cs typeface="Georgia"/>
              </a:defRPr>
            </a:lvl5pPr>
          </a:lstStyle>
          <a:p>
            <a:pPr lvl="0"/>
            <a:r>
              <a:rPr lang="fi-FI"/>
              <a:t>Muokkaa tekstin perustyylejä napsauttamalla</a:t>
            </a:r>
          </a:p>
          <a:p>
            <a:pPr lvl="1"/>
            <a:r>
              <a:rPr lang="fi-FI"/>
              <a:t>toinen taso</a:t>
            </a:r>
          </a:p>
          <a:p>
            <a:pPr lvl="2"/>
            <a:r>
              <a:rPr lang="fi-FI"/>
              <a:t>kolmas taso</a:t>
            </a:r>
          </a:p>
          <a:p>
            <a:pPr lvl="3"/>
            <a:r>
              <a:rPr lang="fi-FI"/>
              <a:t>neljäs taso</a:t>
            </a:r>
          </a:p>
        </p:txBody>
      </p:sp>
      <p:pic>
        <p:nvPicPr>
          <p:cNvPr id="6" name="Picture 5">
            <a:extLst>
              <a:ext uri="{FF2B5EF4-FFF2-40B4-BE49-F238E27FC236}">
                <a16:creationId xmlns:a16="http://schemas.microsoft.com/office/drawing/2014/main" id="{8EFBC4A8-05F8-5843-9AE4-11FC19955AB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73908" y="6489700"/>
            <a:ext cx="962517" cy="181154"/>
          </a:xfrm>
          <a:prstGeom prst="rect">
            <a:avLst/>
          </a:prstGeom>
        </p:spPr>
      </p:pic>
      <p:sp>
        <p:nvSpPr>
          <p:cNvPr id="3" name="Dian numeron paikkamerkki 2">
            <a:extLst>
              <a:ext uri="{FF2B5EF4-FFF2-40B4-BE49-F238E27FC236}">
                <a16:creationId xmlns:a16="http://schemas.microsoft.com/office/drawing/2014/main" id="{1CB09718-65AF-4C02-A869-F518B41AAFB2}"/>
              </a:ext>
            </a:extLst>
          </p:cNvPr>
          <p:cNvSpPr>
            <a:spLocks noGrp="1"/>
          </p:cNvSpPr>
          <p:nvPr>
            <p:ph type="sldNum" sz="quarter" idx="20"/>
          </p:nvPr>
        </p:nvSpPr>
        <p:spPr/>
        <p:txBody>
          <a:bodyPr/>
          <a:lstStyle/>
          <a:p>
            <a:pPr algn="ctr"/>
            <a:fld id="{3E078C10-ABC5-4EF7-9B5E-599CE2B16BF5}" type="slidenum">
              <a:rPr lang="LID4096" smtClean="0"/>
              <a:pPr algn="ctr"/>
              <a:t>‹#›</a:t>
            </a:fld>
            <a:endParaRPr lang="LID4096"/>
          </a:p>
        </p:txBody>
      </p:sp>
    </p:spTree>
    <p:extLst>
      <p:ext uri="{BB962C8B-B14F-4D97-AF65-F5344CB8AC3E}">
        <p14:creationId xmlns:p14="http://schemas.microsoft.com/office/powerpoint/2010/main" val="6647362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ekstisivu TP">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1055689" y="549275"/>
            <a:ext cx="10080624" cy="1152128"/>
          </a:xfrm>
          <a:prstGeom prst="rect">
            <a:avLst/>
          </a:prstGeom>
        </p:spPr>
        <p:txBody>
          <a:bodyPr/>
          <a:lstStyle>
            <a:lvl1pPr algn="l">
              <a:defRPr sz="3200">
                <a:solidFill>
                  <a:schemeClr val="bg1"/>
                </a:solidFill>
              </a:defRPr>
            </a:lvl1pPr>
          </a:lstStyle>
          <a:p>
            <a:r>
              <a:rPr lang="fi-FI"/>
              <a:t>Tekstikalvo + TP</a:t>
            </a:r>
            <a:endParaRPr lang="en-US"/>
          </a:p>
        </p:txBody>
      </p:sp>
      <p:sp>
        <p:nvSpPr>
          <p:cNvPr id="8" name="Text Placeholder 11"/>
          <p:cNvSpPr>
            <a:spLocks noGrp="1"/>
          </p:cNvSpPr>
          <p:nvPr>
            <p:ph type="body" sz="quarter" idx="20"/>
          </p:nvPr>
        </p:nvSpPr>
        <p:spPr>
          <a:xfrm>
            <a:off x="1055689" y="1700808"/>
            <a:ext cx="10080624" cy="4320480"/>
          </a:xfrm>
          <a:prstGeom prst="rect">
            <a:avLst/>
          </a:prstGeom>
        </p:spPr>
        <p:txBody>
          <a:bodyPr/>
          <a:lstStyle>
            <a:lvl1pPr marL="239178" marR="0" indent="-239178" algn="l" defTabSz="609585" rtl="0" eaLnBrk="1" fontAlgn="auto" latinLnBrk="0" hangingPunct="1">
              <a:lnSpc>
                <a:spcPct val="90000"/>
              </a:lnSpc>
              <a:spcBef>
                <a:spcPct val="20000"/>
              </a:spcBef>
              <a:spcAft>
                <a:spcPts val="0"/>
              </a:spcAft>
              <a:buClrTx/>
              <a:buSzTx/>
              <a:buFont typeface="Lucida Grande"/>
              <a:buChar char="-"/>
              <a:tabLst/>
              <a:defRPr sz="2133">
                <a:solidFill>
                  <a:schemeClr val="bg1"/>
                </a:solidFill>
                <a:latin typeface="Georgia"/>
                <a:cs typeface="Georgia"/>
              </a:defRPr>
            </a:lvl1pPr>
            <a:lvl2pPr marL="476239" indent="-237061" algn="l">
              <a:lnSpc>
                <a:spcPct val="90000"/>
              </a:lnSpc>
              <a:spcBef>
                <a:spcPts val="800"/>
              </a:spcBef>
              <a:buFont typeface="Georgia" panose="02040502050405020303" pitchFamily="18" charset="0"/>
              <a:buChar char="–"/>
              <a:defRPr sz="1867">
                <a:solidFill>
                  <a:schemeClr val="bg1"/>
                </a:solidFill>
                <a:latin typeface="Georgia"/>
                <a:cs typeface="Georgia"/>
              </a:defRPr>
            </a:lvl2pPr>
            <a:lvl3pPr marL="717533" indent="-228594" algn="l">
              <a:lnSpc>
                <a:spcPct val="90000"/>
              </a:lnSpc>
              <a:spcBef>
                <a:spcPts val="800"/>
              </a:spcBef>
              <a:buFont typeface="Georgia" panose="02040502050405020303" pitchFamily="18" charset="0"/>
              <a:buChar char="–"/>
              <a:defRPr sz="1600">
                <a:solidFill>
                  <a:schemeClr val="bg1"/>
                </a:solidFill>
                <a:latin typeface="Georgia"/>
                <a:cs typeface="Georgia"/>
              </a:defRPr>
            </a:lvl3pPr>
            <a:lvl4pPr marL="958827" indent="-228594" algn="l">
              <a:lnSpc>
                <a:spcPct val="90000"/>
              </a:lnSpc>
              <a:buFont typeface="Georgia" panose="02040502050405020303" pitchFamily="18" charset="0"/>
              <a:buChar char="–"/>
              <a:defRPr sz="1600">
                <a:solidFill>
                  <a:schemeClr val="bg1"/>
                </a:solidFill>
                <a:latin typeface="Georgia"/>
                <a:cs typeface="Georgia"/>
              </a:defRPr>
            </a:lvl4pPr>
            <a:lvl5pPr marL="143996" indent="-380990" algn="l">
              <a:buFont typeface="Arial"/>
              <a:buChar char="•"/>
              <a:defRPr sz="1867">
                <a:solidFill>
                  <a:schemeClr val="tx1"/>
                </a:solidFill>
                <a:latin typeface="Georgia"/>
                <a:cs typeface="Georgia"/>
              </a:defRPr>
            </a:lvl5pPr>
          </a:lstStyle>
          <a:p>
            <a:pPr lvl="0"/>
            <a:r>
              <a:rPr lang="fi-FI"/>
              <a:t>Muokkaa tekstin perustyylejä napsauttamalla</a:t>
            </a:r>
          </a:p>
          <a:p>
            <a:pPr lvl="1"/>
            <a:r>
              <a:rPr lang="fi-FI"/>
              <a:t>toinen taso</a:t>
            </a:r>
          </a:p>
          <a:p>
            <a:pPr lvl="2"/>
            <a:r>
              <a:rPr lang="fi-FI"/>
              <a:t>kolmas taso</a:t>
            </a:r>
          </a:p>
          <a:p>
            <a:pPr lvl="3"/>
            <a:r>
              <a:rPr lang="fi-FI"/>
              <a:t>neljäs taso</a:t>
            </a:r>
          </a:p>
        </p:txBody>
      </p:sp>
      <p:pic>
        <p:nvPicPr>
          <p:cNvPr id="9" name="Picture 8">
            <a:extLst>
              <a:ext uri="{FF2B5EF4-FFF2-40B4-BE49-F238E27FC236}">
                <a16:creationId xmlns:a16="http://schemas.microsoft.com/office/drawing/2014/main" id="{884FCB64-D060-9148-BFDB-5C606D863F6A}"/>
              </a:ext>
            </a:extLst>
          </p:cNvPr>
          <p:cNvPicPr>
            <a:picLocks noChangeAspect="1"/>
          </p:cNvPicPr>
          <p:nvPr userDrawn="1"/>
        </p:nvPicPr>
        <p:blipFill>
          <a:blip r:embed="rId2"/>
          <a:stretch>
            <a:fillRect/>
          </a:stretch>
        </p:blipFill>
        <p:spPr>
          <a:xfrm>
            <a:off x="11073600" y="6490800"/>
            <a:ext cx="961200" cy="181192"/>
          </a:xfrm>
          <a:prstGeom prst="rect">
            <a:avLst/>
          </a:prstGeom>
        </p:spPr>
      </p:pic>
      <p:sp>
        <p:nvSpPr>
          <p:cNvPr id="2" name="Dian numeron paikkamerkki 1">
            <a:extLst>
              <a:ext uri="{FF2B5EF4-FFF2-40B4-BE49-F238E27FC236}">
                <a16:creationId xmlns:a16="http://schemas.microsoft.com/office/drawing/2014/main" id="{B4962FB9-FC64-42D3-9FA8-23DA27C83B88}"/>
              </a:ext>
            </a:extLst>
          </p:cNvPr>
          <p:cNvSpPr>
            <a:spLocks noGrp="1"/>
          </p:cNvSpPr>
          <p:nvPr>
            <p:ph type="sldNum" sz="quarter" idx="21"/>
          </p:nvPr>
        </p:nvSpPr>
        <p:spPr/>
        <p:txBody>
          <a:bodyPr/>
          <a:lstStyle>
            <a:lvl1pPr>
              <a:defRPr>
                <a:solidFill>
                  <a:schemeClr val="bg1"/>
                </a:solidFill>
              </a:defRPr>
            </a:lvl1pPr>
          </a:lstStyle>
          <a:p>
            <a:fld id="{3E078C10-ABC5-4EF7-9B5E-599CE2B16BF5}" type="slidenum">
              <a:rPr lang="LID4096" smtClean="0"/>
              <a:pPr/>
              <a:t>‹#›</a:t>
            </a:fld>
            <a:endParaRPr lang="LID4096"/>
          </a:p>
        </p:txBody>
      </p:sp>
    </p:spTree>
    <p:extLst>
      <p:ext uri="{BB962C8B-B14F-4D97-AF65-F5344CB8AC3E}">
        <p14:creationId xmlns:p14="http://schemas.microsoft.com/office/powerpoint/2010/main" val="306625408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fifti-fifti (musta lukittu)">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7FBD2C0-8EAE-6F49-80B2-BFD76295107D}"/>
              </a:ext>
            </a:extLst>
          </p:cNvPr>
          <p:cNvSpPr/>
          <p:nvPr userDrawn="1"/>
        </p:nvSpPr>
        <p:spPr>
          <a:xfrm>
            <a:off x="0" y="0"/>
            <a:ext cx="6096000" cy="685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8" name="Tekstin paikkamerkki 6"/>
          <p:cNvSpPr>
            <a:spLocks noGrp="1"/>
          </p:cNvSpPr>
          <p:nvPr>
            <p:ph type="body" sz="quarter" idx="11" hasCustomPrompt="1"/>
          </p:nvPr>
        </p:nvSpPr>
        <p:spPr>
          <a:xfrm>
            <a:off x="515938" y="548680"/>
            <a:ext cx="4859337" cy="1440458"/>
          </a:xfrm>
          <a:prstGeom prst="rect">
            <a:avLst/>
          </a:prstGeom>
        </p:spPr>
        <p:txBody>
          <a:bodyPr/>
          <a:lstStyle>
            <a:lvl1pPr marL="0" indent="0" algn="l">
              <a:lnSpc>
                <a:spcPct val="100000"/>
              </a:lnSpc>
              <a:spcBef>
                <a:spcPts val="0"/>
              </a:spcBef>
              <a:buFont typeface="Arial"/>
              <a:buNone/>
              <a:defRPr sz="2800" b="1">
                <a:solidFill>
                  <a:schemeClr val="bg1"/>
                </a:solidFill>
                <a:latin typeface="Arial Black"/>
                <a:cs typeface="Arial Black"/>
              </a:defRPr>
            </a:lvl1pPr>
            <a:lvl2pPr marL="380990" indent="-380990">
              <a:buFont typeface="Arial" panose="020B0604020202020204" pitchFamily="34" charset="0"/>
              <a:buChar char="•"/>
              <a:defRPr/>
            </a:lvl2pPr>
            <a:lvl3pPr marL="0" indent="0" algn="l">
              <a:spcBef>
                <a:spcPts val="0"/>
              </a:spcBef>
              <a:buFont typeface="Arial"/>
              <a:buNone/>
              <a:defRPr sz="2133"/>
            </a:lvl3pPr>
            <a:lvl4pPr marL="0" indent="0" algn="l">
              <a:spcBef>
                <a:spcPts val="0"/>
              </a:spcBef>
              <a:buFont typeface="Arial"/>
              <a:buNone/>
              <a:defRPr sz="2133"/>
            </a:lvl4pPr>
            <a:lvl5pPr marL="0" indent="0" algn="l">
              <a:spcBef>
                <a:spcPts val="0"/>
              </a:spcBef>
              <a:buFont typeface="Arial"/>
              <a:buNone/>
              <a:defRPr sz="2133"/>
            </a:lvl5pPr>
          </a:lstStyle>
          <a:p>
            <a:pPr lvl="0"/>
            <a:r>
              <a:rPr lang="fi-FI" err="1"/>
              <a:t>Fifti</a:t>
            </a:r>
            <a:r>
              <a:rPr lang="fi-FI"/>
              <a:t> otsikko mustalla taustalla</a:t>
            </a:r>
          </a:p>
        </p:txBody>
      </p:sp>
      <p:sp>
        <p:nvSpPr>
          <p:cNvPr id="6" name="Text Placeholder 11"/>
          <p:cNvSpPr>
            <a:spLocks noGrp="1"/>
          </p:cNvSpPr>
          <p:nvPr>
            <p:ph type="body" sz="quarter" idx="19"/>
          </p:nvPr>
        </p:nvSpPr>
        <p:spPr>
          <a:xfrm>
            <a:off x="515938" y="1989138"/>
            <a:ext cx="4859337" cy="4320182"/>
          </a:xfrm>
          <a:prstGeom prst="rect">
            <a:avLst/>
          </a:prstGeom>
        </p:spPr>
        <p:txBody>
          <a:bodyPr/>
          <a:lstStyle>
            <a:lvl1pPr marL="239178" marR="0" indent="-239178" algn="l" defTabSz="609585" rtl="0" eaLnBrk="1" fontAlgn="auto" latinLnBrk="0" hangingPunct="1">
              <a:lnSpc>
                <a:spcPct val="90000"/>
              </a:lnSpc>
              <a:spcBef>
                <a:spcPct val="20000"/>
              </a:spcBef>
              <a:spcAft>
                <a:spcPts val="0"/>
              </a:spcAft>
              <a:buClrTx/>
              <a:buSzTx/>
              <a:buFont typeface="Lucida Grande"/>
              <a:buChar char="-"/>
              <a:tabLst/>
              <a:defRPr sz="2133">
                <a:solidFill>
                  <a:schemeClr val="bg1"/>
                </a:solidFill>
                <a:latin typeface="Georgia"/>
                <a:cs typeface="Georgia"/>
              </a:defRPr>
            </a:lvl1pPr>
            <a:lvl2pPr marL="476239" indent="-237061" algn="l">
              <a:lnSpc>
                <a:spcPct val="90000"/>
              </a:lnSpc>
              <a:spcBef>
                <a:spcPts val="800"/>
              </a:spcBef>
              <a:buFont typeface="Georgia" panose="02040502050405020303" pitchFamily="18" charset="0"/>
              <a:buChar char="–"/>
              <a:defRPr sz="1867">
                <a:solidFill>
                  <a:schemeClr val="bg1"/>
                </a:solidFill>
                <a:latin typeface="Georgia"/>
                <a:cs typeface="Georgia"/>
              </a:defRPr>
            </a:lvl2pPr>
            <a:lvl3pPr marL="717533" indent="-228594" algn="l">
              <a:lnSpc>
                <a:spcPct val="90000"/>
              </a:lnSpc>
              <a:spcBef>
                <a:spcPts val="800"/>
              </a:spcBef>
              <a:buFont typeface="Georgia" panose="02040502050405020303" pitchFamily="18" charset="0"/>
              <a:buChar char="–"/>
              <a:defRPr sz="1600">
                <a:solidFill>
                  <a:schemeClr val="bg1"/>
                </a:solidFill>
                <a:latin typeface="Georgia"/>
                <a:cs typeface="Georgia"/>
              </a:defRPr>
            </a:lvl3pPr>
            <a:lvl4pPr marL="958827" indent="-228594" algn="l">
              <a:lnSpc>
                <a:spcPct val="90000"/>
              </a:lnSpc>
              <a:buFont typeface="Georgia" panose="02040502050405020303" pitchFamily="18" charset="0"/>
              <a:buChar char="–"/>
              <a:defRPr sz="1600">
                <a:solidFill>
                  <a:schemeClr val="bg1"/>
                </a:solidFill>
                <a:latin typeface="Georgia"/>
                <a:cs typeface="Georgia"/>
              </a:defRPr>
            </a:lvl4pPr>
            <a:lvl5pPr marL="143996" indent="-380990" algn="l">
              <a:buFont typeface="Arial"/>
              <a:buChar char="•"/>
              <a:defRPr sz="1867">
                <a:solidFill>
                  <a:schemeClr val="tx1"/>
                </a:solidFill>
                <a:latin typeface="Georgia"/>
                <a:cs typeface="Georgia"/>
              </a:defRPr>
            </a:lvl5pPr>
          </a:lstStyle>
          <a:p>
            <a:pPr lvl="0"/>
            <a:r>
              <a:rPr lang="fi-FI"/>
              <a:t>Muokkaa tekstin perustyylejä napsauttamalla</a:t>
            </a:r>
          </a:p>
          <a:p>
            <a:pPr lvl="1"/>
            <a:r>
              <a:rPr lang="fi-FI"/>
              <a:t>toinen taso</a:t>
            </a:r>
          </a:p>
          <a:p>
            <a:pPr lvl="2"/>
            <a:r>
              <a:rPr lang="fi-FI"/>
              <a:t>kolmas taso</a:t>
            </a:r>
          </a:p>
          <a:p>
            <a:pPr lvl="3"/>
            <a:r>
              <a:rPr lang="fi-FI"/>
              <a:t>neljäs taso</a:t>
            </a:r>
          </a:p>
        </p:txBody>
      </p:sp>
      <p:sp>
        <p:nvSpPr>
          <p:cNvPr id="12" name="Text Placeholder 8"/>
          <p:cNvSpPr>
            <a:spLocks noGrp="1"/>
          </p:cNvSpPr>
          <p:nvPr>
            <p:ph type="body" sz="quarter" idx="17" hasCustomPrompt="1"/>
          </p:nvPr>
        </p:nvSpPr>
        <p:spPr>
          <a:xfrm>
            <a:off x="6816725" y="548682"/>
            <a:ext cx="4859337" cy="1440456"/>
          </a:xfrm>
          <a:prstGeom prst="rect">
            <a:avLst/>
          </a:prstGeom>
        </p:spPr>
        <p:txBody>
          <a:bodyPr/>
          <a:lstStyle>
            <a:lvl1pPr marL="0" indent="0" algn="l">
              <a:buNone/>
              <a:defRPr sz="2800" b="1">
                <a:solidFill>
                  <a:schemeClr val="tx1"/>
                </a:solidFill>
                <a:latin typeface="Arial Black"/>
                <a:cs typeface="Arial Black"/>
              </a:defRPr>
            </a:lvl1pPr>
          </a:lstStyle>
          <a:p>
            <a:pPr lvl="0"/>
            <a:r>
              <a:rPr lang="fi-FI" err="1"/>
              <a:t>Fifti</a:t>
            </a:r>
            <a:r>
              <a:rPr lang="fi-FI"/>
              <a:t> otsikko vaalealla taustalla</a:t>
            </a:r>
          </a:p>
        </p:txBody>
      </p:sp>
      <p:pic>
        <p:nvPicPr>
          <p:cNvPr id="11" name="Picture 10">
            <a:extLst>
              <a:ext uri="{FF2B5EF4-FFF2-40B4-BE49-F238E27FC236}">
                <a16:creationId xmlns:a16="http://schemas.microsoft.com/office/drawing/2014/main" id="{0DB3CB5C-22E9-4042-92EE-7C27EA358EA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73908" y="6489700"/>
            <a:ext cx="962517" cy="181154"/>
          </a:xfrm>
          <a:prstGeom prst="rect">
            <a:avLst/>
          </a:prstGeom>
        </p:spPr>
      </p:pic>
      <p:sp>
        <p:nvSpPr>
          <p:cNvPr id="14" name="Text Placeholder 11">
            <a:extLst>
              <a:ext uri="{FF2B5EF4-FFF2-40B4-BE49-F238E27FC236}">
                <a16:creationId xmlns:a16="http://schemas.microsoft.com/office/drawing/2014/main" id="{47F9C5A6-7052-CE41-8D32-DE7769D502D4}"/>
              </a:ext>
            </a:extLst>
          </p:cNvPr>
          <p:cNvSpPr>
            <a:spLocks noGrp="1"/>
          </p:cNvSpPr>
          <p:nvPr>
            <p:ph type="body" sz="quarter" idx="20"/>
          </p:nvPr>
        </p:nvSpPr>
        <p:spPr>
          <a:xfrm>
            <a:off x="6816080" y="1989138"/>
            <a:ext cx="4859983" cy="4320182"/>
          </a:xfrm>
          <a:prstGeom prst="rect">
            <a:avLst/>
          </a:prstGeom>
        </p:spPr>
        <p:txBody>
          <a:bodyPr/>
          <a:lstStyle>
            <a:lvl1pPr marL="239178" marR="0" indent="-239178" algn="l" defTabSz="609585" rtl="0" eaLnBrk="1" fontAlgn="auto" latinLnBrk="0" hangingPunct="1">
              <a:lnSpc>
                <a:spcPct val="90000"/>
              </a:lnSpc>
              <a:spcBef>
                <a:spcPct val="20000"/>
              </a:spcBef>
              <a:spcAft>
                <a:spcPts val="0"/>
              </a:spcAft>
              <a:buClrTx/>
              <a:buSzTx/>
              <a:buFont typeface="Lucida Grande"/>
              <a:buChar char="-"/>
              <a:tabLst/>
              <a:defRPr sz="2133">
                <a:solidFill>
                  <a:schemeClr val="tx1"/>
                </a:solidFill>
                <a:latin typeface="Georgia"/>
                <a:cs typeface="Georgia"/>
              </a:defRPr>
            </a:lvl1pPr>
            <a:lvl2pPr marL="476239" indent="-237061" algn="l">
              <a:lnSpc>
                <a:spcPct val="90000"/>
              </a:lnSpc>
              <a:spcBef>
                <a:spcPts val="800"/>
              </a:spcBef>
              <a:buFont typeface="Georgia" panose="02040502050405020303" pitchFamily="18" charset="0"/>
              <a:buChar char="–"/>
              <a:defRPr sz="1867">
                <a:solidFill>
                  <a:schemeClr val="tx1"/>
                </a:solidFill>
                <a:latin typeface="Georgia"/>
                <a:cs typeface="Georgia"/>
              </a:defRPr>
            </a:lvl2pPr>
            <a:lvl3pPr marL="717533" indent="-228594" algn="l">
              <a:lnSpc>
                <a:spcPct val="90000"/>
              </a:lnSpc>
              <a:spcBef>
                <a:spcPts val="800"/>
              </a:spcBef>
              <a:buFont typeface="Georgia" panose="02040502050405020303" pitchFamily="18" charset="0"/>
              <a:buChar char="–"/>
              <a:defRPr sz="1600">
                <a:solidFill>
                  <a:schemeClr val="tx1"/>
                </a:solidFill>
                <a:latin typeface="Georgia"/>
                <a:cs typeface="Georgia"/>
              </a:defRPr>
            </a:lvl3pPr>
            <a:lvl4pPr marL="958827" indent="-228594" algn="l">
              <a:lnSpc>
                <a:spcPct val="90000"/>
              </a:lnSpc>
              <a:buFont typeface="Georgia" panose="02040502050405020303" pitchFamily="18" charset="0"/>
              <a:buChar char="–"/>
              <a:defRPr sz="1600">
                <a:solidFill>
                  <a:schemeClr val="tx1"/>
                </a:solidFill>
                <a:latin typeface="Georgia"/>
                <a:cs typeface="Georgia"/>
              </a:defRPr>
            </a:lvl4pPr>
            <a:lvl5pPr marL="143996" indent="-380990" algn="l">
              <a:buFont typeface="Arial"/>
              <a:buChar char="•"/>
              <a:defRPr sz="1867">
                <a:solidFill>
                  <a:schemeClr val="tx1"/>
                </a:solidFill>
                <a:latin typeface="Georgia"/>
                <a:cs typeface="Georgia"/>
              </a:defRPr>
            </a:lvl5pPr>
          </a:lstStyle>
          <a:p>
            <a:pPr lvl="0"/>
            <a:r>
              <a:rPr lang="fi-FI"/>
              <a:t>Muokkaa tekstin perustyylejä napsauttamalla</a:t>
            </a:r>
          </a:p>
          <a:p>
            <a:pPr lvl="1"/>
            <a:r>
              <a:rPr lang="fi-FI"/>
              <a:t>toinen taso</a:t>
            </a:r>
          </a:p>
          <a:p>
            <a:pPr lvl="2"/>
            <a:r>
              <a:rPr lang="fi-FI"/>
              <a:t>kolmas taso</a:t>
            </a:r>
          </a:p>
          <a:p>
            <a:pPr lvl="3"/>
            <a:r>
              <a:rPr lang="fi-FI"/>
              <a:t>neljäs taso</a:t>
            </a:r>
          </a:p>
        </p:txBody>
      </p:sp>
    </p:spTree>
    <p:extLst>
      <p:ext uri="{BB962C8B-B14F-4D97-AF65-F5344CB8AC3E}">
        <p14:creationId xmlns:p14="http://schemas.microsoft.com/office/powerpoint/2010/main" val="2570733964"/>
      </p:ext>
    </p:extLst>
  </p:cSld>
  <p:clrMapOvr>
    <a:masterClrMapping/>
  </p:clrMapOvr>
  <p:extLst>
    <p:ext uri="{DCECCB84-F9BA-43D5-87BE-67443E8EF086}">
      <p15:sldGuideLst xmlns:p15="http://schemas.microsoft.com/office/powerpoint/2012/main">
        <p15:guide id="1" pos="325">
          <p15:clr>
            <a:srgbClr val="FBAE40"/>
          </p15:clr>
        </p15:guide>
        <p15:guide id="2" pos="7355">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fifiti-fifti 2 (musta lukittu)">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7A240A0-EC0C-F849-919E-726CBE055A36}"/>
              </a:ext>
            </a:extLst>
          </p:cNvPr>
          <p:cNvSpPr/>
          <p:nvPr userDrawn="1"/>
        </p:nvSpPr>
        <p:spPr>
          <a:xfrm>
            <a:off x="6096000" y="0"/>
            <a:ext cx="6096000" cy="685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8" name="Tekstin paikkamerkki 6"/>
          <p:cNvSpPr>
            <a:spLocks noGrp="1"/>
          </p:cNvSpPr>
          <p:nvPr>
            <p:ph type="body" sz="quarter" idx="11"/>
          </p:nvPr>
        </p:nvSpPr>
        <p:spPr>
          <a:xfrm>
            <a:off x="515938" y="548680"/>
            <a:ext cx="4859337" cy="1248139"/>
          </a:xfrm>
          <a:prstGeom prst="rect">
            <a:avLst/>
          </a:prstGeom>
        </p:spPr>
        <p:txBody>
          <a:bodyPr/>
          <a:lstStyle>
            <a:lvl1pPr marL="0" indent="0" algn="l">
              <a:lnSpc>
                <a:spcPct val="100000"/>
              </a:lnSpc>
              <a:spcBef>
                <a:spcPts val="0"/>
              </a:spcBef>
              <a:buFont typeface="Arial"/>
              <a:buNone/>
              <a:defRPr sz="2800" b="1">
                <a:latin typeface="Arial Black"/>
                <a:cs typeface="Arial Black"/>
              </a:defRPr>
            </a:lvl1pPr>
            <a:lvl2pPr marL="380990" indent="-380990">
              <a:buFont typeface="Arial" panose="020B0604020202020204" pitchFamily="34" charset="0"/>
              <a:buChar char="•"/>
              <a:defRPr/>
            </a:lvl2pPr>
            <a:lvl3pPr marL="0" indent="0" algn="l">
              <a:spcBef>
                <a:spcPts val="0"/>
              </a:spcBef>
              <a:buFont typeface="Arial"/>
              <a:buNone/>
              <a:defRPr sz="2133"/>
            </a:lvl3pPr>
            <a:lvl4pPr marL="0" indent="0" algn="l">
              <a:spcBef>
                <a:spcPts val="0"/>
              </a:spcBef>
              <a:buFont typeface="Arial"/>
              <a:buNone/>
              <a:defRPr sz="2133"/>
            </a:lvl4pPr>
            <a:lvl5pPr marL="0" indent="0" algn="l">
              <a:spcBef>
                <a:spcPts val="0"/>
              </a:spcBef>
              <a:buFont typeface="Arial"/>
              <a:buNone/>
              <a:defRPr sz="2133"/>
            </a:lvl5pPr>
          </a:lstStyle>
          <a:p>
            <a:pPr lvl="0"/>
            <a:r>
              <a:rPr lang="fi-FI"/>
              <a:t>Muokkaa tekstin perustyylejä napsauttamalla</a:t>
            </a:r>
          </a:p>
        </p:txBody>
      </p:sp>
      <p:sp>
        <p:nvSpPr>
          <p:cNvPr id="10" name="Text Placeholder 11"/>
          <p:cNvSpPr>
            <a:spLocks noGrp="1"/>
          </p:cNvSpPr>
          <p:nvPr>
            <p:ph type="body" sz="quarter" idx="19"/>
          </p:nvPr>
        </p:nvSpPr>
        <p:spPr>
          <a:xfrm>
            <a:off x="515938" y="1989138"/>
            <a:ext cx="4859337" cy="4320182"/>
          </a:xfrm>
          <a:prstGeom prst="rect">
            <a:avLst/>
          </a:prstGeom>
        </p:spPr>
        <p:txBody>
          <a:bodyPr/>
          <a:lstStyle>
            <a:lvl1pPr marL="239178" marR="0" indent="-239178" algn="l" defTabSz="609585" rtl="0" eaLnBrk="1" fontAlgn="auto" latinLnBrk="0" hangingPunct="1">
              <a:lnSpc>
                <a:spcPct val="90000"/>
              </a:lnSpc>
              <a:spcBef>
                <a:spcPct val="20000"/>
              </a:spcBef>
              <a:spcAft>
                <a:spcPts val="0"/>
              </a:spcAft>
              <a:buClrTx/>
              <a:buSzTx/>
              <a:buFont typeface="Lucida Grande"/>
              <a:buChar char="-"/>
              <a:tabLst/>
              <a:defRPr sz="2133">
                <a:solidFill>
                  <a:schemeClr val="tx1"/>
                </a:solidFill>
                <a:latin typeface="Georgia"/>
                <a:cs typeface="Georgia"/>
              </a:defRPr>
            </a:lvl1pPr>
            <a:lvl2pPr marL="476239" indent="-237061" algn="l">
              <a:lnSpc>
                <a:spcPct val="90000"/>
              </a:lnSpc>
              <a:spcBef>
                <a:spcPts val="800"/>
              </a:spcBef>
              <a:buFont typeface="Georgia" panose="02040502050405020303" pitchFamily="18" charset="0"/>
              <a:buChar char="–"/>
              <a:defRPr sz="1867">
                <a:solidFill>
                  <a:schemeClr val="tx1"/>
                </a:solidFill>
                <a:latin typeface="Georgia"/>
                <a:cs typeface="Georgia"/>
              </a:defRPr>
            </a:lvl2pPr>
            <a:lvl3pPr marL="717533" indent="-228594" algn="l" defTabSz="715415">
              <a:lnSpc>
                <a:spcPct val="90000"/>
              </a:lnSpc>
              <a:spcBef>
                <a:spcPts val="800"/>
              </a:spcBef>
              <a:buFont typeface="Georgia" panose="02040502050405020303" pitchFamily="18" charset="0"/>
              <a:buChar char="–"/>
              <a:defRPr sz="1600">
                <a:solidFill>
                  <a:schemeClr val="tx1"/>
                </a:solidFill>
                <a:latin typeface="Georgia"/>
                <a:cs typeface="Georgia"/>
              </a:defRPr>
            </a:lvl3pPr>
            <a:lvl4pPr marL="958827" indent="-228594" algn="l">
              <a:lnSpc>
                <a:spcPct val="90000"/>
              </a:lnSpc>
              <a:buFont typeface="Georgia" panose="02040502050405020303" pitchFamily="18" charset="0"/>
              <a:buChar char="–"/>
              <a:defRPr sz="1600">
                <a:solidFill>
                  <a:schemeClr val="tx1"/>
                </a:solidFill>
                <a:latin typeface="Georgia"/>
                <a:cs typeface="Georgia"/>
              </a:defRPr>
            </a:lvl4pPr>
            <a:lvl5pPr marL="143996" indent="-380990" algn="l">
              <a:buFont typeface="Arial"/>
              <a:buChar char="•"/>
              <a:defRPr sz="1867">
                <a:solidFill>
                  <a:schemeClr val="tx1"/>
                </a:solidFill>
                <a:latin typeface="Georgia"/>
                <a:cs typeface="Georgia"/>
              </a:defRPr>
            </a:lvl5pPr>
          </a:lstStyle>
          <a:p>
            <a:pPr lvl="0"/>
            <a:r>
              <a:rPr lang="fi-FI"/>
              <a:t>Muokkaa tekstin perustyylejä napsauttamalla</a:t>
            </a:r>
          </a:p>
          <a:p>
            <a:pPr lvl="1"/>
            <a:r>
              <a:rPr lang="fi-FI"/>
              <a:t>toinen taso</a:t>
            </a:r>
          </a:p>
          <a:p>
            <a:pPr lvl="2"/>
            <a:r>
              <a:rPr lang="fi-FI"/>
              <a:t>kolmas taso</a:t>
            </a:r>
          </a:p>
          <a:p>
            <a:pPr lvl="3"/>
            <a:r>
              <a:rPr lang="fi-FI"/>
              <a:t>neljäs taso</a:t>
            </a:r>
          </a:p>
        </p:txBody>
      </p:sp>
      <p:pic>
        <p:nvPicPr>
          <p:cNvPr id="11" name="Picture 10">
            <a:extLst>
              <a:ext uri="{FF2B5EF4-FFF2-40B4-BE49-F238E27FC236}">
                <a16:creationId xmlns:a16="http://schemas.microsoft.com/office/drawing/2014/main" id="{5FCF7963-2318-CC45-A900-02136CBD6A61}"/>
              </a:ext>
            </a:extLst>
          </p:cNvPr>
          <p:cNvPicPr>
            <a:picLocks noChangeAspect="1"/>
          </p:cNvPicPr>
          <p:nvPr userDrawn="1"/>
        </p:nvPicPr>
        <p:blipFill>
          <a:blip r:embed="rId2"/>
          <a:stretch>
            <a:fillRect/>
          </a:stretch>
        </p:blipFill>
        <p:spPr>
          <a:xfrm>
            <a:off x="11073600" y="6490800"/>
            <a:ext cx="961200" cy="181192"/>
          </a:xfrm>
          <a:prstGeom prst="rect">
            <a:avLst/>
          </a:prstGeom>
        </p:spPr>
      </p:pic>
      <p:sp>
        <p:nvSpPr>
          <p:cNvPr id="12" name="Tekstin paikkamerkki 6">
            <a:extLst>
              <a:ext uri="{FF2B5EF4-FFF2-40B4-BE49-F238E27FC236}">
                <a16:creationId xmlns:a16="http://schemas.microsoft.com/office/drawing/2014/main" id="{1961626C-30E4-2049-AE46-DD755FE5AE68}"/>
              </a:ext>
            </a:extLst>
          </p:cNvPr>
          <p:cNvSpPr>
            <a:spLocks noGrp="1"/>
          </p:cNvSpPr>
          <p:nvPr>
            <p:ph type="body" sz="quarter" idx="20"/>
          </p:nvPr>
        </p:nvSpPr>
        <p:spPr>
          <a:xfrm>
            <a:off x="6816080" y="548680"/>
            <a:ext cx="4859983" cy="1248139"/>
          </a:xfrm>
          <a:prstGeom prst="rect">
            <a:avLst/>
          </a:prstGeom>
        </p:spPr>
        <p:txBody>
          <a:bodyPr/>
          <a:lstStyle>
            <a:lvl1pPr marL="0" indent="0" algn="l">
              <a:lnSpc>
                <a:spcPct val="100000"/>
              </a:lnSpc>
              <a:spcBef>
                <a:spcPts val="0"/>
              </a:spcBef>
              <a:buFont typeface="Arial"/>
              <a:buNone/>
              <a:defRPr sz="2800" b="1">
                <a:solidFill>
                  <a:schemeClr val="bg1"/>
                </a:solidFill>
                <a:latin typeface="Arial Black"/>
                <a:cs typeface="Arial Black"/>
              </a:defRPr>
            </a:lvl1pPr>
            <a:lvl2pPr marL="380990" indent="-380990">
              <a:buFont typeface="Arial" panose="020B0604020202020204" pitchFamily="34" charset="0"/>
              <a:buChar char="•"/>
              <a:defRPr/>
            </a:lvl2pPr>
            <a:lvl3pPr marL="0" indent="0" algn="l">
              <a:spcBef>
                <a:spcPts val="0"/>
              </a:spcBef>
              <a:buFont typeface="Arial"/>
              <a:buNone/>
              <a:defRPr sz="2133"/>
            </a:lvl3pPr>
            <a:lvl4pPr marL="0" indent="0" algn="l">
              <a:spcBef>
                <a:spcPts val="0"/>
              </a:spcBef>
              <a:buFont typeface="Arial"/>
              <a:buNone/>
              <a:defRPr sz="2133"/>
            </a:lvl4pPr>
            <a:lvl5pPr marL="0" indent="0" algn="l">
              <a:spcBef>
                <a:spcPts val="0"/>
              </a:spcBef>
              <a:buFont typeface="Arial"/>
              <a:buNone/>
              <a:defRPr sz="2133"/>
            </a:lvl5pPr>
          </a:lstStyle>
          <a:p>
            <a:pPr lvl="0"/>
            <a:r>
              <a:rPr lang="fi-FI"/>
              <a:t>Muokkaa tekstin perustyylejä napsauttamalla</a:t>
            </a:r>
          </a:p>
        </p:txBody>
      </p:sp>
      <p:sp>
        <p:nvSpPr>
          <p:cNvPr id="13" name="Text Placeholder 11">
            <a:extLst>
              <a:ext uri="{FF2B5EF4-FFF2-40B4-BE49-F238E27FC236}">
                <a16:creationId xmlns:a16="http://schemas.microsoft.com/office/drawing/2014/main" id="{6C0B2B0D-7643-4340-BA07-93F51A1FD740}"/>
              </a:ext>
            </a:extLst>
          </p:cNvPr>
          <p:cNvSpPr>
            <a:spLocks noGrp="1"/>
          </p:cNvSpPr>
          <p:nvPr>
            <p:ph type="body" sz="quarter" idx="21"/>
          </p:nvPr>
        </p:nvSpPr>
        <p:spPr>
          <a:xfrm>
            <a:off x="6816080" y="1989138"/>
            <a:ext cx="4859983" cy="4320182"/>
          </a:xfrm>
          <a:prstGeom prst="rect">
            <a:avLst/>
          </a:prstGeom>
        </p:spPr>
        <p:txBody>
          <a:bodyPr/>
          <a:lstStyle>
            <a:lvl1pPr marL="239178" marR="0" indent="-239178" algn="l" defTabSz="609585" rtl="0" eaLnBrk="1" fontAlgn="auto" latinLnBrk="0" hangingPunct="1">
              <a:lnSpc>
                <a:spcPct val="90000"/>
              </a:lnSpc>
              <a:spcBef>
                <a:spcPct val="20000"/>
              </a:spcBef>
              <a:spcAft>
                <a:spcPts val="0"/>
              </a:spcAft>
              <a:buClrTx/>
              <a:buSzTx/>
              <a:buFont typeface="Lucida Grande"/>
              <a:buChar char="-"/>
              <a:tabLst/>
              <a:defRPr sz="2133">
                <a:solidFill>
                  <a:schemeClr val="bg1"/>
                </a:solidFill>
                <a:latin typeface="Georgia"/>
                <a:cs typeface="Georgia"/>
              </a:defRPr>
            </a:lvl1pPr>
            <a:lvl2pPr marL="476239" indent="-237061" algn="l">
              <a:lnSpc>
                <a:spcPct val="90000"/>
              </a:lnSpc>
              <a:spcBef>
                <a:spcPts val="800"/>
              </a:spcBef>
              <a:buFont typeface="Georgia" panose="02040502050405020303" pitchFamily="18" charset="0"/>
              <a:buChar char="–"/>
              <a:defRPr sz="1867">
                <a:solidFill>
                  <a:schemeClr val="bg1"/>
                </a:solidFill>
                <a:latin typeface="Georgia"/>
                <a:cs typeface="Georgia"/>
              </a:defRPr>
            </a:lvl2pPr>
            <a:lvl3pPr marL="717533" indent="-228594" algn="l" defTabSz="715415">
              <a:lnSpc>
                <a:spcPct val="90000"/>
              </a:lnSpc>
              <a:spcBef>
                <a:spcPts val="800"/>
              </a:spcBef>
              <a:buFont typeface="Georgia" panose="02040502050405020303" pitchFamily="18" charset="0"/>
              <a:buChar char="–"/>
              <a:defRPr sz="1600">
                <a:solidFill>
                  <a:schemeClr val="bg1"/>
                </a:solidFill>
                <a:latin typeface="Georgia"/>
                <a:cs typeface="Georgia"/>
              </a:defRPr>
            </a:lvl3pPr>
            <a:lvl4pPr marL="958827" indent="-228594" algn="l">
              <a:lnSpc>
                <a:spcPct val="90000"/>
              </a:lnSpc>
              <a:buFont typeface="Georgia" panose="02040502050405020303" pitchFamily="18" charset="0"/>
              <a:buChar char="–"/>
              <a:defRPr sz="1600">
                <a:solidFill>
                  <a:schemeClr val="bg1"/>
                </a:solidFill>
                <a:latin typeface="Georgia"/>
                <a:cs typeface="Georgia"/>
              </a:defRPr>
            </a:lvl4pPr>
            <a:lvl5pPr marL="143996" indent="-380990" algn="l">
              <a:buFont typeface="Arial"/>
              <a:buChar char="•"/>
              <a:defRPr sz="1867">
                <a:solidFill>
                  <a:schemeClr val="tx1"/>
                </a:solidFill>
                <a:latin typeface="Georgia"/>
                <a:cs typeface="Georgia"/>
              </a:defRPr>
            </a:lvl5pPr>
          </a:lstStyle>
          <a:p>
            <a:pPr lvl="0"/>
            <a:r>
              <a:rPr lang="fi-FI"/>
              <a:t>Muokkaa tekstin perustyylejä napsauttamalla</a:t>
            </a:r>
          </a:p>
          <a:p>
            <a:pPr lvl="1"/>
            <a:r>
              <a:rPr lang="fi-FI"/>
              <a:t>toinen taso</a:t>
            </a:r>
          </a:p>
          <a:p>
            <a:pPr lvl="2"/>
            <a:r>
              <a:rPr lang="fi-FI"/>
              <a:t>kolmas taso</a:t>
            </a:r>
          </a:p>
          <a:p>
            <a:pPr lvl="3"/>
            <a:r>
              <a:rPr lang="fi-FI"/>
              <a:t>neljäs taso</a:t>
            </a:r>
          </a:p>
        </p:txBody>
      </p:sp>
    </p:spTree>
    <p:extLst>
      <p:ext uri="{BB962C8B-B14F-4D97-AF65-F5344CB8AC3E}">
        <p14:creationId xmlns:p14="http://schemas.microsoft.com/office/powerpoint/2010/main" val="2528101883"/>
      </p:ext>
    </p:extLst>
  </p:cSld>
  <p:clrMapOvr>
    <a:masterClrMapping/>
  </p:clrMapOvr>
  <p:extLst>
    <p:ext uri="{DCECCB84-F9BA-43D5-87BE-67443E8EF086}">
      <p15:sldGuideLst xmlns:p15="http://schemas.microsoft.com/office/powerpoint/2012/main">
        <p15:guide id="1" pos="325">
          <p15:clr>
            <a:srgbClr val="FBAE40"/>
          </p15:clr>
        </p15:guide>
        <p15:guide id="2" pos="7355">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väliotsikko TP">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55689" y="2084202"/>
            <a:ext cx="10080624" cy="1632181"/>
          </a:xfrm>
          <a:prstGeom prst="rect">
            <a:avLst/>
          </a:prstGeom>
        </p:spPr>
        <p:txBody>
          <a:bodyPr bIns="140400" anchor="b" anchorCtr="0"/>
          <a:lstStyle>
            <a:lvl1pPr algn="ctr">
              <a:defRPr sz="4000" cap="none">
                <a:solidFill>
                  <a:schemeClr val="bg1"/>
                </a:solidFill>
              </a:defRPr>
            </a:lvl1pPr>
          </a:lstStyle>
          <a:p>
            <a:r>
              <a:rPr lang="fi-FI"/>
              <a:t>Väliotsikko + TP</a:t>
            </a:r>
            <a:endParaRPr lang="en-US"/>
          </a:p>
        </p:txBody>
      </p:sp>
      <p:sp>
        <p:nvSpPr>
          <p:cNvPr id="6" name="Text Placeholder 5"/>
          <p:cNvSpPr>
            <a:spLocks noGrp="1"/>
          </p:cNvSpPr>
          <p:nvPr>
            <p:ph type="body" sz="quarter" idx="11"/>
          </p:nvPr>
        </p:nvSpPr>
        <p:spPr>
          <a:xfrm>
            <a:off x="1055689" y="3861375"/>
            <a:ext cx="10080624" cy="575733"/>
          </a:xfrm>
          <a:prstGeom prst="rect">
            <a:avLst/>
          </a:prstGeom>
        </p:spPr>
        <p:txBody>
          <a:bodyPr/>
          <a:lstStyle>
            <a:lvl1pPr marL="0" indent="0" algn="ctr">
              <a:buNone/>
              <a:defRPr>
                <a:solidFill>
                  <a:schemeClr val="bg1"/>
                </a:solidFill>
                <a:latin typeface="Georgia"/>
                <a:cs typeface="Georgia"/>
              </a:defRPr>
            </a:lvl1pPr>
          </a:lstStyle>
          <a:p>
            <a:pPr lvl="0"/>
            <a:r>
              <a:rPr lang="fi-FI"/>
              <a:t>Muokkaa tekstin perustyylejä napsauttamalla</a:t>
            </a:r>
          </a:p>
        </p:txBody>
      </p:sp>
      <p:pic>
        <p:nvPicPr>
          <p:cNvPr id="7" name="Picture 6">
            <a:extLst>
              <a:ext uri="{FF2B5EF4-FFF2-40B4-BE49-F238E27FC236}">
                <a16:creationId xmlns:a16="http://schemas.microsoft.com/office/drawing/2014/main" id="{F93495C6-4304-4E4A-97C2-9350558AA287}"/>
              </a:ext>
            </a:extLst>
          </p:cNvPr>
          <p:cNvPicPr>
            <a:picLocks noChangeAspect="1"/>
          </p:cNvPicPr>
          <p:nvPr userDrawn="1"/>
        </p:nvPicPr>
        <p:blipFill>
          <a:blip r:embed="rId2"/>
          <a:stretch>
            <a:fillRect/>
          </a:stretch>
        </p:blipFill>
        <p:spPr>
          <a:xfrm>
            <a:off x="11073600" y="6490800"/>
            <a:ext cx="961200" cy="181192"/>
          </a:xfrm>
          <a:prstGeom prst="rect">
            <a:avLst/>
          </a:prstGeom>
        </p:spPr>
      </p:pic>
    </p:spTree>
    <p:extLst>
      <p:ext uri="{BB962C8B-B14F-4D97-AF65-F5344CB8AC3E}">
        <p14:creationId xmlns:p14="http://schemas.microsoft.com/office/powerpoint/2010/main" val="218410657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luettelo VP">
    <p:spTree>
      <p:nvGrpSpPr>
        <p:cNvPr id="1" name=""/>
        <p:cNvGrpSpPr/>
        <p:nvPr/>
      </p:nvGrpSpPr>
      <p:grpSpPr>
        <a:xfrm>
          <a:off x="0" y="0"/>
          <a:ext cx="0" cy="0"/>
          <a:chOff x="0" y="0"/>
          <a:chExt cx="0" cy="0"/>
        </a:xfrm>
      </p:grpSpPr>
      <p:sp>
        <p:nvSpPr>
          <p:cNvPr id="2" name="Title 1"/>
          <p:cNvSpPr>
            <a:spLocks noGrp="1"/>
          </p:cNvSpPr>
          <p:nvPr>
            <p:ph type="title"/>
          </p:nvPr>
        </p:nvSpPr>
        <p:spPr>
          <a:xfrm>
            <a:off x="1055688" y="548681"/>
            <a:ext cx="10080625" cy="1078364"/>
          </a:xfrm>
          <a:prstGeom prst="rect">
            <a:avLst/>
          </a:prstGeom>
        </p:spPr>
        <p:txBody>
          <a:bodyPr anchor="t"/>
          <a:lstStyle>
            <a:lvl1pPr algn="l">
              <a:defRPr sz="3200"/>
            </a:lvl1pPr>
          </a:lstStyle>
          <a:p>
            <a:r>
              <a:rPr lang="fi-FI"/>
              <a:t>Muokkaa </a:t>
            </a:r>
            <a:r>
              <a:rPr lang="fi-FI" err="1"/>
              <a:t>ots</a:t>
            </a:r>
            <a:r>
              <a:rPr lang="fi-FI"/>
              <a:t>. </a:t>
            </a:r>
            <a:r>
              <a:rPr lang="fi-FI" err="1"/>
              <a:t>perustyyl</a:t>
            </a:r>
            <a:r>
              <a:rPr lang="fi-FI"/>
              <a:t>. </a:t>
            </a:r>
            <a:r>
              <a:rPr lang="fi-FI" err="1"/>
              <a:t>napsautt</a:t>
            </a:r>
            <a:r>
              <a:rPr lang="fi-FI"/>
              <a:t>.</a:t>
            </a:r>
            <a:endParaRPr lang="en-US"/>
          </a:p>
        </p:txBody>
      </p:sp>
      <p:sp>
        <p:nvSpPr>
          <p:cNvPr id="34" name="Text Placeholder 33"/>
          <p:cNvSpPr>
            <a:spLocks noGrp="1"/>
          </p:cNvSpPr>
          <p:nvPr userDrawn="1">
            <p:ph type="body" sz="quarter" idx="13"/>
          </p:nvPr>
        </p:nvSpPr>
        <p:spPr>
          <a:xfrm>
            <a:off x="1775805" y="1605095"/>
            <a:ext cx="9360508" cy="768085"/>
          </a:xfrm>
          <a:prstGeom prst="rect">
            <a:avLst/>
          </a:prstGeom>
        </p:spPr>
        <p:txBody>
          <a:bodyPr anchor="ctr"/>
          <a:lstStyle>
            <a:lvl1pPr marL="0" indent="0" algn="l">
              <a:buNone/>
              <a:defRPr sz="2133" b="0" i="0">
                <a:latin typeface="Georgia"/>
                <a:cs typeface="Georgia"/>
              </a:defRPr>
            </a:lvl1pPr>
            <a:lvl2pPr algn="l">
              <a:defRPr sz="1867" b="1" i="0">
                <a:latin typeface="Arial"/>
                <a:cs typeface="Arial"/>
              </a:defRPr>
            </a:lvl2pPr>
            <a:lvl3pPr algn="l">
              <a:defRPr sz="1867" b="1" i="0">
                <a:latin typeface="Arial"/>
                <a:cs typeface="Arial"/>
              </a:defRPr>
            </a:lvl3pPr>
            <a:lvl4pPr algn="l">
              <a:defRPr sz="1867" b="1" i="0">
                <a:latin typeface="Arial"/>
                <a:cs typeface="Arial"/>
              </a:defRPr>
            </a:lvl4pPr>
            <a:lvl5pPr algn="l">
              <a:defRPr sz="1867" b="1" i="0">
                <a:latin typeface="Arial"/>
                <a:cs typeface="Arial"/>
              </a:defRPr>
            </a:lvl5pPr>
          </a:lstStyle>
          <a:p>
            <a:pPr lvl="0"/>
            <a:r>
              <a:rPr lang="fi-FI"/>
              <a:t>Muokkaa tekstin perustyylejä napsauttamalla</a:t>
            </a:r>
          </a:p>
        </p:txBody>
      </p:sp>
      <p:sp>
        <p:nvSpPr>
          <p:cNvPr id="35" name="Text Placeholder 33"/>
          <p:cNvSpPr>
            <a:spLocks noGrp="1"/>
          </p:cNvSpPr>
          <p:nvPr userDrawn="1">
            <p:ph type="body" sz="quarter" idx="14"/>
          </p:nvPr>
        </p:nvSpPr>
        <p:spPr>
          <a:xfrm>
            <a:off x="1774826" y="2506683"/>
            <a:ext cx="9361488" cy="766399"/>
          </a:xfrm>
          <a:prstGeom prst="rect">
            <a:avLst/>
          </a:prstGeom>
        </p:spPr>
        <p:txBody>
          <a:bodyPr anchor="ctr"/>
          <a:lstStyle>
            <a:lvl1pPr marL="0" indent="0" algn="l">
              <a:buNone/>
              <a:defRPr lang="fi-FI" sz="2133" b="0" i="0" kern="1200" dirty="0" err="1">
                <a:solidFill>
                  <a:schemeClr val="tx1"/>
                </a:solidFill>
                <a:latin typeface="Georgia"/>
                <a:ea typeface="+mn-ea"/>
                <a:cs typeface="Georgia"/>
              </a:defRPr>
            </a:lvl1pPr>
            <a:lvl2pPr algn="l">
              <a:defRPr sz="1867" b="1" i="0">
                <a:latin typeface="Arial"/>
                <a:cs typeface="Arial"/>
              </a:defRPr>
            </a:lvl2pPr>
            <a:lvl3pPr algn="l">
              <a:defRPr sz="1867" b="1" i="0">
                <a:latin typeface="Arial"/>
                <a:cs typeface="Arial"/>
              </a:defRPr>
            </a:lvl3pPr>
            <a:lvl4pPr algn="l">
              <a:defRPr sz="1867" b="1" i="0">
                <a:latin typeface="Arial"/>
                <a:cs typeface="Arial"/>
              </a:defRPr>
            </a:lvl4pPr>
            <a:lvl5pPr algn="l">
              <a:defRPr sz="1867" b="1" i="0">
                <a:latin typeface="Arial"/>
                <a:cs typeface="Arial"/>
              </a:defRPr>
            </a:lvl5pPr>
          </a:lstStyle>
          <a:p>
            <a:pPr lvl="0"/>
            <a:r>
              <a:rPr lang="fi-FI"/>
              <a:t>Muokkaa tekstin perustyylejä napsauttamalla</a:t>
            </a:r>
          </a:p>
        </p:txBody>
      </p:sp>
      <p:sp>
        <p:nvSpPr>
          <p:cNvPr id="36" name="Text Placeholder 33"/>
          <p:cNvSpPr>
            <a:spLocks noGrp="1"/>
          </p:cNvSpPr>
          <p:nvPr userDrawn="1">
            <p:ph type="body" sz="quarter" idx="15"/>
          </p:nvPr>
        </p:nvSpPr>
        <p:spPr>
          <a:xfrm>
            <a:off x="1775805" y="3406585"/>
            <a:ext cx="9360508" cy="766399"/>
          </a:xfrm>
          <a:prstGeom prst="rect">
            <a:avLst/>
          </a:prstGeom>
        </p:spPr>
        <p:txBody>
          <a:bodyPr anchor="ctr"/>
          <a:lstStyle>
            <a:lvl1pPr marL="0" indent="0" algn="l">
              <a:buNone/>
              <a:defRPr lang="fi-FI" sz="2133" b="0" i="0" kern="1200" dirty="0" err="1">
                <a:solidFill>
                  <a:schemeClr val="tx1"/>
                </a:solidFill>
                <a:latin typeface="Georgia"/>
                <a:ea typeface="+mn-ea"/>
                <a:cs typeface="Georgia"/>
              </a:defRPr>
            </a:lvl1pPr>
            <a:lvl2pPr algn="l">
              <a:defRPr sz="1867" b="1" i="0">
                <a:latin typeface="Arial"/>
                <a:cs typeface="Arial"/>
              </a:defRPr>
            </a:lvl2pPr>
            <a:lvl3pPr algn="l">
              <a:defRPr sz="1867" b="1" i="0">
                <a:latin typeface="Arial"/>
                <a:cs typeface="Arial"/>
              </a:defRPr>
            </a:lvl3pPr>
            <a:lvl4pPr algn="l">
              <a:defRPr sz="1867" b="1" i="0">
                <a:latin typeface="Arial"/>
                <a:cs typeface="Arial"/>
              </a:defRPr>
            </a:lvl4pPr>
            <a:lvl5pPr algn="l">
              <a:defRPr sz="1867" b="1" i="0">
                <a:latin typeface="Arial"/>
                <a:cs typeface="Arial"/>
              </a:defRPr>
            </a:lvl5pPr>
          </a:lstStyle>
          <a:p>
            <a:pPr lvl="0"/>
            <a:r>
              <a:rPr lang="fi-FI"/>
              <a:t>Muokkaa tekstin perustyylejä napsauttamalla</a:t>
            </a:r>
          </a:p>
        </p:txBody>
      </p:sp>
      <p:sp>
        <p:nvSpPr>
          <p:cNvPr id="37" name="Text Placeholder 33"/>
          <p:cNvSpPr>
            <a:spLocks noGrp="1"/>
          </p:cNvSpPr>
          <p:nvPr userDrawn="1">
            <p:ph type="body" sz="quarter" idx="16"/>
          </p:nvPr>
        </p:nvSpPr>
        <p:spPr>
          <a:xfrm>
            <a:off x="1774825" y="4306487"/>
            <a:ext cx="9361488" cy="766399"/>
          </a:xfrm>
          <a:prstGeom prst="rect">
            <a:avLst/>
          </a:prstGeom>
        </p:spPr>
        <p:txBody>
          <a:bodyPr anchor="ctr"/>
          <a:lstStyle>
            <a:lvl1pPr marL="0" indent="0" algn="l">
              <a:buNone/>
              <a:defRPr lang="fi-FI" sz="2133" b="0" i="0" kern="1200" dirty="0" err="1">
                <a:solidFill>
                  <a:schemeClr val="tx1"/>
                </a:solidFill>
                <a:latin typeface="Georgia"/>
                <a:ea typeface="+mn-ea"/>
                <a:cs typeface="Georgia"/>
              </a:defRPr>
            </a:lvl1pPr>
            <a:lvl2pPr algn="l">
              <a:defRPr sz="1867" b="1" i="0">
                <a:latin typeface="Arial"/>
                <a:cs typeface="Arial"/>
              </a:defRPr>
            </a:lvl2pPr>
            <a:lvl3pPr algn="l">
              <a:defRPr sz="1867" b="1" i="0">
                <a:latin typeface="Arial"/>
                <a:cs typeface="Arial"/>
              </a:defRPr>
            </a:lvl3pPr>
            <a:lvl4pPr algn="l">
              <a:defRPr sz="1867" b="1" i="0">
                <a:latin typeface="Arial"/>
                <a:cs typeface="Arial"/>
              </a:defRPr>
            </a:lvl4pPr>
            <a:lvl5pPr algn="l">
              <a:defRPr sz="1867" b="1" i="0">
                <a:latin typeface="Arial"/>
                <a:cs typeface="Arial"/>
              </a:defRPr>
            </a:lvl5pPr>
          </a:lstStyle>
          <a:p>
            <a:pPr lvl="0"/>
            <a:r>
              <a:rPr lang="fi-FI"/>
              <a:t>Muokkaa tekstin perustyylejä napsauttamalla</a:t>
            </a:r>
          </a:p>
        </p:txBody>
      </p:sp>
      <p:sp>
        <p:nvSpPr>
          <p:cNvPr id="38" name="Text Placeholder 33"/>
          <p:cNvSpPr>
            <a:spLocks noGrp="1"/>
          </p:cNvSpPr>
          <p:nvPr userDrawn="1">
            <p:ph type="body" sz="quarter" idx="17"/>
          </p:nvPr>
        </p:nvSpPr>
        <p:spPr>
          <a:xfrm>
            <a:off x="1774825" y="5206388"/>
            <a:ext cx="9361488" cy="766399"/>
          </a:xfrm>
          <a:prstGeom prst="rect">
            <a:avLst/>
          </a:prstGeom>
        </p:spPr>
        <p:txBody>
          <a:bodyPr anchor="ctr"/>
          <a:lstStyle>
            <a:lvl1pPr marL="0" indent="0" algn="l">
              <a:buNone/>
              <a:defRPr lang="fi-FI" sz="2133" b="0" i="0" kern="1200" dirty="0" err="1">
                <a:solidFill>
                  <a:schemeClr val="tx1"/>
                </a:solidFill>
                <a:latin typeface="Georgia"/>
                <a:ea typeface="+mn-ea"/>
                <a:cs typeface="Georgia"/>
              </a:defRPr>
            </a:lvl1pPr>
            <a:lvl2pPr algn="l">
              <a:defRPr sz="1867" b="1" i="0">
                <a:latin typeface="Arial"/>
                <a:cs typeface="Arial"/>
              </a:defRPr>
            </a:lvl2pPr>
            <a:lvl3pPr algn="l">
              <a:defRPr sz="1867" b="1" i="0">
                <a:latin typeface="Arial"/>
                <a:cs typeface="Arial"/>
              </a:defRPr>
            </a:lvl3pPr>
            <a:lvl4pPr algn="l">
              <a:defRPr sz="1867" b="1" i="0">
                <a:latin typeface="Arial"/>
                <a:cs typeface="Arial"/>
              </a:defRPr>
            </a:lvl4pPr>
            <a:lvl5pPr algn="l">
              <a:defRPr sz="1867" b="1" i="0">
                <a:latin typeface="Arial"/>
                <a:cs typeface="Arial"/>
              </a:defRPr>
            </a:lvl5pPr>
          </a:lstStyle>
          <a:p>
            <a:pPr lvl="0"/>
            <a:r>
              <a:rPr lang="fi-FI"/>
              <a:t>Muokkaa tekstin perustyylejä napsauttamalla</a:t>
            </a:r>
          </a:p>
        </p:txBody>
      </p:sp>
      <p:pic>
        <p:nvPicPr>
          <p:cNvPr id="10" name="Picture 9">
            <a:extLst>
              <a:ext uri="{FF2B5EF4-FFF2-40B4-BE49-F238E27FC236}">
                <a16:creationId xmlns:a16="http://schemas.microsoft.com/office/drawing/2014/main" id="{2B2D61E7-C676-CB4B-A88C-6D5E87ED057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73908" y="6489700"/>
            <a:ext cx="962517" cy="181154"/>
          </a:xfrm>
          <a:prstGeom prst="rect">
            <a:avLst/>
          </a:prstGeom>
        </p:spPr>
      </p:pic>
      <p:sp>
        <p:nvSpPr>
          <p:cNvPr id="3" name="Dian numeron paikkamerkki 2">
            <a:extLst>
              <a:ext uri="{FF2B5EF4-FFF2-40B4-BE49-F238E27FC236}">
                <a16:creationId xmlns:a16="http://schemas.microsoft.com/office/drawing/2014/main" id="{393B997C-7668-4298-BA40-150098A4EF38}"/>
              </a:ext>
            </a:extLst>
          </p:cNvPr>
          <p:cNvSpPr>
            <a:spLocks noGrp="1"/>
          </p:cNvSpPr>
          <p:nvPr>
            <p:ph type="sldNum" sz="quarter" idx="18"/>
          </p:nvPr>
        </p:nvSpPr>
        <p:spPr/>
        <p:txBody>
          <a:bodyPr/>
          <a:lstStyle/>
          <a:p>
            <a:pPr algn="ctr"/>
            <a:fld id="{3E078C10-ABC5-4EF7-9B5E-599CE2B16BF5}" type="slidenum">
              <a:rPr lang="LID4096" smtClean="0"/>
              <a:pPr algn="ctr"/>
              <a:t>‹#›</a:t>
            </a:fld>
            <a:endParaRPr lang="LID4096"/>
          </a:p>
        </p:txBody>
      </p:sp>
    </p:spTree>
    <p:extLst>
      <p:ext uri="{BB962C8B-B14F-4D97-AF65-F5344CB8AC3E}">
        <p14:creationId xmlns:p14="http://schemas.microsoft.com/office/powerpoint/2010/main" val="74543644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luettelo TP">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3C4AC27-49F9-BB4D-81D3-665AB744D256}"/>
              </a:ext>
            </a:extLst>
          </p:cNvPr>
          <p:cNvPicPr>
            <a:picLocks noChangeAspect="1"/>
          </p:cNvPicPr>
          <p:nvPr userDrawn="1"/>
        </p:nvPicPr>
        <p:blipFill>
          <a:blip r:embed="rId2"/>
          <a:stretch>
            <a:fillRect/>
          </a:stretch>
        </p:blipFill>
        <p:spPr>
          <a:xfrm>
            <a:off x="11073600" y="6490800"/>
            <a:ext cx="961200" cy="181192"/>
          </a:xfrm>
          <a:prstGeom prst="rect">
            <a:avLst/>
          </a:prstGeom>
        </p:spPr>
      </p:pic>
      <p:sp>
        <p:nvSpPr>
          <p:cNvPr id="12" name="Title 1">
            <a:extLst>
              <a:ext uri="{FF2B5EF4-FFF2-40B4-BE49-F238E27FC236}">
                <a16:creationId xmlns:a16="http://schemas.microsoft.com/office/drawing/2014/main" id="{DB477874-8C1D-E94F-A3D8-E16F5E599716}"/>
              </a:ext>
            </a:extLst>
          </p:cNvPr>
          <p:cNvSpPr>
            <a:spLocks noGrp="1"/>
          </p:cNvSpPr>
          <p:nvPr>
            <p:ph type="title"/>
          </p:nvPr>
        </p:nvSpPr>
        <p:spPr>
          <a:xfrm>
            <a:off x="1055688" y="548681"/>
            <a:ext cx="10080625" cy="1078364"/>
          </a:xfrm>
          <a:prstGeom prst="rect">
            <a:avLst/>
          </a:prstGeom>
        </p:spPr>
        <p:txBody>
          <a:bodyPr anchor="t"/>
          <a:lstStyle>
            <a:lvl1pPr algn="l">
              <a:defRPr sz="3200">
                <a:solidFill>
                  <a:schemeClr val="bg1"/>
                </a:solidFill>
              </a:defRPr>
            </a:lvl1pPr>
          </a:lstStyle>
          <a:p>
            <a:r>
              <a:rPr lang="fi-FI"/>
              <a:t>Muokkaa </a:t>
            </a:r>
            <a:r>
              <a:rPr lang="fi-FI" err="1"/>
              <a:t>ots</a:t>
            </a:r>
            <a:r>
              <a:rPr lang="fi-FI"/>
              <a:t>. </a:t>
            </a:r>
            <a:r>
              <a:rPr lang="fi-FI" err="1"/>
              <a:t>perustyyl</a:t>
            </a:r>
            <a:r>
              <a:rPr lang="fi-FI"/>
              <a:t>. </a:t>
            </a:r>
            <a:r>
              <a:rPr lang="fi-FI" err="1"/>
              <a:t>napsautt</a:t>
            </a:r>
            <a:r>
              <a:rPr lang="fi-FI"/>
              <a:t>.</a:t>
            </a:r>
            <a:endParaRPr lang="en-US"/>
          </a:p>
        </p:txBody>
      </p:sp>
      <p:sp>
        <p:nvSpPr>
          <p:cNvPr id="13" name="Text Placeholder 33">
            <a:extLst>
              <a:ext uri="{FF2B5EF4-FFF2-40B4-BE49-F238E27FC236}">
                <a16:creationId xmlns:a16="http://schemas.microsoft.com/office/drawing/2014/main" id="{144EC256-532F-144F-A18F-24538A30820C}"/>
              </a:ext>
            </a:extLst>
          </p:cNvPr>
          <p:cNvSpPr>
            <a:spLocks noGrp="1"/>
          </p:cNvSpPr>
          <p:nvPr>
            <p:ph type="body" sz="quarter" idx="13"/>
          </p:nvPr>
        </p:nvSpPr>
        <p:spPr>
          <a:xfrm>
            <a:off x="1775805" y="1605095"/>
            <a:ext cx="9360508" cy="768085"/>
          </a:xfrm>
          <a:prstGeom prst="rect">
            <a:avLst/>
          </a:prstGeom>
        </p:spPr>
        <p:txBody>
          <a:bodyPr anchor="ctr"/>
          <a:lstStyle>
            <a:lvl1pPr marL="0" indent="0" algn="l">
              <a:buNone/>
              <a:defRPr sz="2133" b="0" i="0">
                <a:solidFill>
                  <a:schemeClr val="bg1"/>
                </a:solidFill>
                <a:latin typeface="Georgia"/>
                <a:cs typeface="Georgia"/>
              </a:defRPr>
            </a:lvl1pPr>
            <a:lvl2pPr algn="l">
              <a:defRPr sz="1867" b="1" i="0">
                <a:latin typeface="Arial"/>
                <a:cs typeface="Arial"/>
              </a:defRPr>
            </a:lvl2pPr>
            <a:lvl3pPr algn="l">
              <a:defRPr sz="1867" b="1" i="0">
                <a:latin typeface="Arial"/>
                <a:cs typeface="Arial"/>
              </a:defRPr>
            </a:lvl3pPr>
            <a:lvl4pPr algn="l">
              <a:defRPr sz="1867" b="1" i="0">
                <a:latin typeface="Arial"/>
                <a:cs typeface="Arial"/>
              </a:defRPr>
            </a:lvl4pPr>
            <a:lvl5pPr algn="l">
              <a:defRPr sz="1867" b="1" i="0">
                <a:latin typeface="Arial"/>
                <a:cs typeface="Arial"/>
              </a:defRPr>
            </a:lvl5pPr>
          </a:lstStyle>
          <a:p>
            <a:pPr lvl="0"/>
            <a:r>
              <a:rPr lang="fi-FI"/>
              <a:t>Muokkaa tekstin perustyylejä napsauttamalla</a:t>
            </a:r>
          </a:p>
        </p:txBody>
      </p:sp>
      <p:sp>
        <p:nvSpPr>
          <p:cNvPr id="14" name="Text Placeholder 33">
            <a:extLst>
              <a:ext uri="{FF2B5EF4-FFF2-40B4-BE49-F238E27FC236}">
                <a16:creationId xmlns:a16="http://schemas.microsoft.com/office/drawing/2014/main" id="{1D88BC63-4704-6447-AB37-6224F6547DEA}"/>
              </a:ext>
            </a:extLst>
          </p:cNvPr>
          <p:cNvSpPr>
            <a:spLocks noGrp="1"/>
          </p:cNvSpPr>
          <p:nvPr>
            <p:ph type="body" sz="quarter" idx="14"/>
          </p:nvPr>
        </p:nvSpPr>
        <p:spPr>
          <a:xfrm>
            <a:off x="1774826" y="2506683"/>
            <a:ext cx="9361488" cy="766399"/>
          </a:xfrm>
          <a:prstGeom prst="rect">
            <a:avLst/>
          </a:prstGeom>
        </p:spPr>
        <p:txBody>
          <a:bodyPr anchor="ctr"/>
          <a:lstStyle>
            <a:lvl1pPr marL="0" indent="0" algn="l">
              <a:buNone/>
              <a:defRPr lang="fi-FI" sz="2133" b="0" i="0" kern="1200" dirty="0" err="1">
                <a:solidFill>
                  <a:schemeClr val="bg1"/>
                </a:solidFill>
                <a:latin typeface="Georgia"/>
                <a:ea typeface="+mn-ea"/>
                <a:cs typeface="Georgia"/>
              </a:defRPr>
            </a:lvl1pPr>
            <a:lvl2pPr algn="l">
              <a:defRPr sz="1867" b="1" i="0">
                <a:latin typeface="Arial"/>
                <a:cs typeface="Arial"/>
              </a:defRPr>
            </a:lvl2pPr>
            <a:lvl3pPr algn="l">
              <a:defRPr sz="1867" b="1" i="0">
                <a:latin typeface="Arial"/>
                <a:cs typeface="Arial"/>
              </a:defRPr>
            </a:lvl3pPr>
            <a:lvl4pPr algn="l">
              <a:defRPr sz="1867" b="1" i="0">
                <a:latin typeface="Arial"/>
                <a:cs typeface="Arial"/>
              </a:defRPr>
            </a:lvl4pPr>
            <a:lvl5pPr algn="l">
              <a:defRPr sz="1867" b="1" i="0">
                <a:latin typeface="Arial"/>
                <a:cs typeface="Arial"/>
              </a:defRPr>
            </a:lvl5pPr>
          </a:lstStyle>
          <a:p>
            <a:pPr lvl="0"/>
            <a:r>
              <a:rPr lang="fi-FI"/>
              <a:t>Muokkaa tekstin perustyylejä napsauttamalla</a:t>
            </a:r>
          </a:p>
        </p:txBody>
      </p:sp>
      <p:sp>
        <p:nvSpPr>
          <p:cNvPr id="15" name="Text Placeholder 33">
            <a:extLst>
              <a:ext uri="{FF2B5EF4-FFF2-40B4-BE49-F238E27FC236}">
                <a16:creationId xmlns:a16="http://schemas.microsoft.com/office/drawing/2014/main" id="{D2C5BCCD-F064-7943-BCBE-33C3DA3694E7}"/>
              </a:ext>
            </a:extLst>
          </p:cNvPr>
          <p:cNvSpPr>
            <a:spLocks noGrp="1"/>
          </p:cNvSpPr>
          <p:nvPr>
            <p:ph type="body" sz="quarter" idx="15"/>
          </p:nvPr>
        </p:nvSpPr>
        <p:spPr>
          <a:xfrm>
            <a:off x="1775805" y="3406585"/>
            <a:ext cx="9360508" cy="766399"/>
          </a:xfrm>
          <a:prstGeom prst="rect">
            <a:avLst/>
          </a:prstGeom>
        </p:spPr>
        <p:txBody>
          <a:bodyPr anchor="ctr"/>
          <a:lstStyle>
            <a:lvl1pPr marL="0" indent="0" algn="l">
              <a:buNone/>
              <a:defRPr lang="fi-FI" sz="2133" b="0" i="0" kern="1200" dirty="0" err="1">
                <a:solidFill>
                  <a:schemeClr val="bg1"/>
                </a:solidFill>
                <a:latin typeface="Georgia"/>
                <a:ea typeface="+mn-ea"/>
                <a:cs typeface="Georgia"/>
              </a:defRPr>
            </a:lvl1pPr>
            <a:lvl2pPr algn="l">
              <a:defRPr sz="1867" b="1" i="0">
                <a:latin typeface="Arial"/>
                <a:cs typeface="Arial"/>
              </a:defRPr>
            </a:lvl2pPr>
            <a:lvl3pPr algn="l">
              <a:defRPr sz="1867" b="1" i="0">
                <a:latin typeface="Arial"/>
                <a:cs typeface="Arial"/>
              </a:defRPr>
            </a:lvl3pPr>
            <a:lvl4pPr algn="l">
              <a:defRPr sz="1867" b="1" i="0">
                <a:latin typeface="Arial"/>
                <a:cs typeface="Arial"/>
              </a:defRPr>
            </a:lvl4pPr>
            <a:lvl5pPr algn="l">
              <a:defRPr sz="1867" b="1" i="0">
                <a:latin typeface="Arial"/>
                <a:cs typeface="Arial"/>
              </a:defRPr>
            </a:lvl5pPr>
          </a:lstStyle>
          <a:p>
            <a:pPr lvl="0"/>
            <a:r>
              <a:rPr lang="fi-FI"/>
              <a:t>Muokkaa tekstin perustyylejä napsauttamalla</a:t>
            </a:r>
          </a:p>
        </p:txBody>
      </p:sp>
      <p:sp>
        <p:nvSpPr>
          <p:cNvPr id="16" name="Text Placeholder 33">
            <a:extLst>
              <a:ext uri="{FF2B5EF4-FFF2-40B4-BE49-F238E27FC236}">
                <a16:creationId xmlns:a16="http://schemas.microsoft.com/office/drawing/2014/main" id="{04DA962D-B2D3-9647-A841-0720D47991B0}"/>
              </a:ext>
            </a:extLst>
          </p:cNvPr>
          <p:cNvSpPr>
            <a:spLocks noGrp="1"/>
          </p:cNvSpPr>
          <p:nvPr>
            <p:ph type="body" sz="quarter" idx="16"/>
          </p:nvPr>
        </p:nvSpPr>
        <p:spPr>
          <a:xfrm>
            <a:off x="1774825" y="4306487"/>
            <a:ext cx="9361488" cy="766399"/>
          </a:xfrm>
          <a:prstGeom prst="rect">
            <a:avLst/>
          </a:prstGeom>
        </p:spPr>
        <p:txBody>
          <a:bodyPr anchor="ctr"/>
          <a:lstStyle>
            <a:lvl1pPr marL="0" indent="0" algn="l">
              <a:buNone/>
              <a:defRPr lang="fi-FI" sz="2133" b="0" i="0" kern="1200" dirty="0" err="1">
                <a:solidFill>
                  <a:schemeClr val="bg1"/>
                </a:solidFill>
                <a:latin typeface="Georgia"/>
                <a:ea typeface="+mn-ea"/>
                <a:cs typeface="Georgia"/>
              </a:defRPr>
            </a:lvl1pPr>
            <a:lvl2pPr algn="l">
              <a:defRPr sz="1867" b="1" i="0">
                <a:latin typeface="Arial"/>
                <a:cs typeface="Arial"/>
              </a:defRPr>
            </a:lvl2pPr>
            <a:lvl3pPr algn="l">
              <a:defRPr sz="1867" b="1" i="0">
                <a:latin typeface="Arial"/>
                <a:cs typeface="Arial"/>
              </a:defRPr>
            </a:lvl3pPr>
            <a:lvl4pPr algn="l">
              <a:defRPr sz="1867" b="1" i="0">
                <a:latin typeface="Arial"/>
                <a:cs typeface="Arial"/>
              </a:defRPr>
            </a:lvl4pPr>
            <a:lvl5pPr algn="l">
              <a:defRPr sz="1867" b="1" i="0">
                <a:latin typeface="Arial"/>
                <a:cs typeface="Arial"/>
              </a:defRPr>
            </a:lvl5pPr>
          </a:lstStyle>
          <a:p>
            <a:pPr lvl="0"/>
            <a:r>
              <a:rPr lang="fi-FI"/>
              <a:t>Muokkaa tekstin perustyylejä napsauttamalla</a:t>
            </a:r>
          </a:p>
        </p:txBody>
      </p:sp>
      <p:sp>
        <p:nvSpPr>
          <p:cNvPr id="17" name="Text Placeholder 33">
            <a:extLst>
              <a:ext uri="{FF2B5EF4-FFF2-40B4-BE49-F238E27FC236}">
                <a16:creationId xmlns:a16="http://schemas.microsoft.com/office/drawing/2014/main" id="{1724C58E-0E8F-2C40-AB87-C13229EB7520}"/>
              </a:ext>
            </a:extLst>
          </p:cNvPr>
          <p:cNvSpPr>
            <a:spLocks noGrp="1"/>
          </p:cNvSpPr>
          <p:nvPr>
            <p:ph type="body" sz="quarter" idx="17"/>
          </p:nvPr>
        </p:nvSpPr>
        <p:spPr>
          <a:xfrm>
            <a:off x="1774825" y="5206388"/>
            <a:ext cx="9361488" cy="766399"/>
          </a:xfrm>
          <a:prstGeom prst="rect">
            <a:avLst/>
          </a:prstGeom>
        </p:spPr>
        <p:txBody>
          <a:bodyPr anchor="ctr"/>
          <a:lstStyle>
            <a:lvl1pPr marL="0" indent="0" algn="l">
              <a:buNone/>
              <a:defRPr lang="fi-FI" sz="2133" b="0" i="0" kern="1200" dirty="0" err="1">
                <a:solidFill>
                  <a:schemeClr val="bg1"/>
                </a:solidFill>
                <a:latin typeface="Georgia"/>
                <a:ea typeface="+mn-ea"/>
                <a:cs typeface="Georgia"/>
              </a:defRPr>
            </a:lvl1pPr>
            <a:lvl2pPr algn="l">
              <a:defRPr sz="1867" b="1" i="0">
                <a:latin typeface="Arial"/>
                <a:cs typeface="Arial"/>
              </a:defRPr>
            </a:lvl2pPr>
            <a:lvl3pPr algn="l">
              <a:defRPr sz="1867" b="1" i="0">
                <a:latin typeface="Arial"/>
                <a:cs typeface="Arial"/>
              </a:defRPr>
            </a:lvl3pPr>
            <a:lvl4pPr algn="l">
              <a:defRPr sz="1867" b="1" i="0">
                <a:latin typeface="Arial"/>
                <a:cs typeface="Arial"/>
              </a:defRPr>
            </a:lvl4pPr>
            <a:lvl5pPr algn="l">
              <a:defRPr sz="1867" b="1" i="0">
                <a:latin typeface="Arial"/>
                <a:cs typeface="Arial"/>
              </a:defRPr>
            </a:lvl5pPr>
          </a:lstStyle>
          <a:p>
            <a:pPr lvl="0"/>
            <a:r>
              <a:rPr lang="fi-FI"/>
              <a:t>Muokkaa tekstin perustyylejä napsauttamalla</a:t>
            </a:r>
          </a:p>
        </p:txBody>
      </p:sp>
      <p:sp>
        <p:nvSpPr>
          <p:cNvPr id="2" name="Dian numeron paikkamerkki 1">
            <a:extLst>
              <a:ext uri="{FF2B5EF4-FFF2-40B4-BE49-F238E27FC236}">
                <a16:creationId xmlns:a16="http://schemas.microsoft.com/office/drawing/2014/main" id="{791FFD7E-119C-492E-870A-9BBC3D172779}"/>
              </a:ext>
            </a:extLst>
          </p:cNvPr>
          <p:cNvSpPr>
            <a:spLocks noGrp="1"/>
          </p:cNvSpPr>
          <p:nvPr>
            <p:ph type="sldNum" sz="quarter" idx="18"/>
          </p:nvPr>
        </p:nvSpPr>
        <p:spPr/>
        <p:txBody>
          <a:bodyPr/>
          <a:lstStyle>
            <a:lvl1pPr>
              <a:defRPr>
                <a:solidFill>
                  <a:schemeClr val="bg1"/>
                </a:solidFill>
              </a:defRPr>
            </a:lvl1pPr>
          </a:lstStyle>
          <a:p>
            <a:fld id="{3E078C10-ABC5-4EF7-9B5E-599CE2B16BF5}" type="slidenum">
              <a:rPr lang="LID4096" smtClean="0"/>
              <a:pPr/>
              <a:t>‹#›</a:t>
            </a:fld>
            <a:endParaRPr lang="LID4096"/>
          </a:p>
        </p:txBody>
      </p:sp>
    </p:spTree>
    <p:extLst>
      <p:ext uri="{BB962C8B-B14F-4D97-AF65-F5344CB8AC3E}">
        <p14:creationId xmlns:p14="http://schemas.microsoft.com/office/powerpoint/2010/main" val="236042976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Graafi">
    <p:spTree>
      <p:nvGrpSpPr>
        <p:cNvPr id="1" name=""/>
        <p:cNvGrpSpPr/>
        <p:nvPr/>
      </p:nvGrpSpPr>
      <p:grpSpPr>
        <a:xfrm>
          <a:off x="0" y="0"/>
          <a:ext cx="0" cy="0"/>
          <a:chOff x="0" y="0"/>
          <a:chExt cx="0" cy="0"/>
        </a:xfrm>
      </p:grpSpPr>
      <p:sp>
        <p:nvSpPr>
          <p:cNvPr id="7" name="Title 6"/>
          <p:cNvSpPr>
            <a:spLocks noGrp="1"/>
          </p:cNvSpPr>
          <p:nvPr>
            <p:ph type="title"/>
          </p:nvPr>
        </p:nvSpPr>
        <p:spPr>
          <a:xfrm>
            <a:off x="1055688" y="548681"/>
            <a:ext cx="10080624" cy="864096"/>
          </a:xfrm>
          <a:prstGeom prst="rect">
            <a:avLst/>
          </a:prstGeom>
        </p:spPr>
        <p:txBody>
          <a:bodyPr/>
          <a:lstStyle>
            <a:lvl1pPr>
              <a:defRPr sz="3200"/>
            </a:lvl1pPr>
          </a:lstStyle>
          <a:p>
            <a:r>
              <a:rPr lang="fi-FI"/>
              <a:t>Muokkaa </a:t>
            </a:r>
            <a:r>
              <a:rPr lang="fi-FI" err="1"/>
              <a:t>ots</a:t>
            </a:r>
            <a:r>
              <a:rPr lang="fi-FI"/>
              <a:t>. </a:t>
            </a:r>
            <a:r>
              <a:rPr lang="fi-FI" err="1"/>
              <a:t>perustyyl</a:t>
            </a:r>
            <a:r>
              <a:rPr lang="fi-FI"/>
              <a:t>. </a:t>
            </a:r>
            <a:r>
              <a:rPr lang="fi-FI" err="1"/>
              <a:t>napsautt</a:t>
            </a:r>
            <a:r>
              <a:rPr lang="fi-FI"/>
              <a:t>.</a:t>
            </a:r>
            <a:endParaRPr lang="en-US"/>
          </a:p>
        </p:txBody>
      </p:sp>
      <p:sp>
        <p:nvSpPr>
          <p:cNvPr id="4" name="Content Placeholder 3"/>
          <p:cNvSpPr>
            <a:spLocks noGrp="1"/>
          </p:cNvSpPr>
          <p:nvPr>
            <p:ph sz="quarter" idx="11"/>
          </p:nvPr>
        </p:nvSpPr>
        <p:spPr>
          <a:xfrm>
            <a:off x="1055688" y="1508786"/>
            <a:ext cx="10080624" cy="4415764"/>
          </a:xfrm>
          <a:prstGeom prst="rect">
            <a:avLst/>
          </a:prstGeom>
        </p:spPr>
        <p:txBody>
          <a:bodyPr/>
          <a:lstStyle/>
          <a:p>
            <a:pPr lvl="0"/>
            <a:r>
              <a:rPr lang="fi-FI"/>
              <a:t>Muokkaa tekstin perustyylejä napsauttamalla</a:t>
            </a:r>
          </a:p>
          <a:p>
            <a:pPr lvl="1"/>
            <a:r>
              <a:rPr lang="fi-FI"/>
              <a:t>toinen taso</a:t>
            </a:r>
          </a:p>
          <a:p>
            <a:pPr lvl="2"/>
            <a:r>
              <a:rPr lang="fi-FI"/>
              <a:t>kolmas taso</a:t>
            </a:r>
          </a:p>
          <a:p>
            <a:pPr lvl="3"/>
            <a:r>
              <a:rPr lang="fi-FI"/>
              <a:t>neljäs taso</a:t>
            </a:r>
          </a:p>
        </p:txBody>
      </p:sp>
      <p:pic>
        <p:nvPicPr>
          <p:cNvPr id="5" name="Picture 4">
            <a:extLst>
              <a:ext uri="{FF2B5EF4-FFF2-40B4-BE49-F238E27FC236}">
                <a16:creationId xmlns:a16="http://schemas.microsoft.com/office/drawing/2014/main" id="{367CFA92-6B46-5C4F-9253-7F92C92B0F8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73908" y="6489700"/>
            <a:ext cx="962517" cy="181154"/>
          </a:xfrm>
          <a:prstGeom prst="rect">
            <a:avLst/>
          </a:prstGeom>
        </p:spPr>
      </p:pic>
      <p:sp>
        <p:nvSpPr>
          <p:cNvPr id="2" name="Dian numeron paikkamerkki 1">
            <a:extLst>
              <a:ext uri="{FF2B5EF4-FFF2-40B4-BE49-F238E27FC236}">
                <a16:creationId xmlns:a16="http://schemas.microsoft.com/office/drawing/2014/main" id="{FB2C9357-D73E-4A4C-925D-B2759AA6C3DA}"/>
              </a:ext>
            </a:extLst>
          </p:cNvPr>
          <p:cNvSpPr>
            <a:spLocks noGrp="1"/>
          </p:cNvSpPr>
          <p:nvPr>
            <p:ph type="sldNum" sz="quarter" idx="12"/>
          </p:nvPr>
        </p:nvSpPr>
        <p:spPr/>
        <p:txBody>
          <a:bodyPr/>
          <a:lstStyle/>
          <a:p>
            <a:pPr algn="ctr"/>
            <a:fld id="{3E078C10-ABC5-4EF7-9B5E-599CE2B16BF5}" type="slidenum">
              <a:rPr lang="LID4096" smtClean="0"/>
              <a:pPr algn="ctr"/>
              <a:t>‹#›</a:t>
            </a:fld>
            <a:endParaRPr lang="LID4096"/>
          </a:p>
        </p:txBody>
      </p:sp>
    </p:spTree>
    <p:extLst>
      <p:ext uri="{BB962C8B-B14F-4D97-AF65-F5344CB8AC3E}">
        <p14:creationId xmlns:p14="http://schemas.microsoft.com/office/powerpoint/2010/main" val="21011679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Mustapohjainen graafi">
    <p:spTree>
      <p:nvGrpSpPr>
        <p:cNvPr id="1" name=""/>
        <p:cNvGrpSpPr/>
        <p:nvPr/>
      </p:nvGrpSpPr>
      <p:grpSpPr>
        <a:xfrm>
          <a:off x="0" y="0"/>
          <a:ext cx="0" cy="0"/>
          <a:chOff x="0" y="0"/>
          <a:chExt cx="0" cy="0"/>
        </a:xfrm>
      </p:grpSpPr>
      <p:sp>
        <p:nvSpPr>
          <p:cNvPr id="2" name="Title 1"/>
          <p:cNvSpPr>
            <a:spLocks noGrp="1"/>
          </p:cNvSpPr>
          <p:nvPr>
            <p:ph type="title"/>
          </p:nvPr>
        </p:nvSpPr>
        <p:spPr>
          <a:xfrm>
            <a:off x="1055688" y="548680"/>
            <a:ext cx="10080624" cy="886343"/>
          </a:xfrm>
          <a:prstGeom prst="rect">
            <a:avLst/>
          </a:prstGeom>
        </p:spPr>
        <p:txBody>
          <a:bodyPr/>
          <a:lstStyle>
            <a:lvl1pPr>
              <a:defRPr sz="3200">
                <a:solidFill>
                  <a:schemeClr val="bg1"/>
                </a:solidFill>
              </a:defRPr>
            </a:lvl1pPr>
          </a:lstStyle>
          <a:p>
            <a:r>
              <a:rPr lang="fi-FI"/>
              <a:t>Muokkaa </a:t>
            </a:r>
            <a:r>
              <a:rPr lang="fi-FI" err="1"/>
              <a:t>ots</a:t>
            </a:r>
            <a:r>
              <a:rPr lang="fi-FI"/>
              <a:t>. </a:t>
            </a:r>
            <a:r>
              <a:rPr lang="fi-FI" err="1"/>
              <a:t>perustyyl</a:t>
            </a:r>
            <a:r>
              <a:rPr lang="fi-FI"/>
              <a:t>. </a:t>
            </a:r>
            <a:r>
              <a:rPr lang="fi-FI" err="1"/>
              <a:t>napsautt</a:t>
            </a:r>
            <a:r>
              <a:rPr lang="fi-FI"/>
              <a:t>.</a:t>
            </a:r>
            <a:endParaRPr lang="en-US"/>
          </a:p>
        </p:txBody>
      </p:sp>
      <p:sp>
        <p:nvSpPr>
          <p:cNvPr id="6" name="Content Placeholder 5"/>
          <p:cNvSpPr>
            <a:spLocks noGrp="1"/>
          </p:cNvSpPr>
          <p:nvPr>
            <p:ph sz="quarter" idx="11"/>
          </p:nvPr>
        </p:nvSpPr>
        <p:spPr>
          <a:xfrm>
            <a:off x="1055689" y="1509185"/>
            <a:ext cx="10078576" cy="4607983"/>
          </a:xfrm>
          <a:prstGeom prst="rect">
            <a:avLst/>
          </a:prstGeom>
        </p:spPr>
        <p:txBody>
          <a:bodyPr/>
          <a:lstStyle/>
          <a:p>
            <a:pPr lvl="0"/>
            <a:r>
              <a:rPr lang="fi-FI"/>
              <a:t>Muokkaa tekstin perustyylejä napsauttamalla</a:t>
            </a:r>
          </a:p>
          <a:p>
            <a:pPr lvl="1"/>
            <a:r>
              <a:rPr lang="fi-FI"/>
              <a:t>toinen taso</a:t>
            </a:r>
          </a:p>
          <a:p>
            <a:pPr lvl="2"/>
            <a:r>
              <a:rPr lang="fi-FI"/>
              <a:t>kolmas taso</a:t>
            </a:r>
          </a:p>
          <a:p>
            <a:pPr lvl="3"/>
            <a:r>
              <a:rPr lang="fi-FI"/>
              <a:t>neljäs taso</a:t>
            </a:r>
          </a:p>
        </p:txBody>
      </p:sp>
      <p:pic>
        <p:nvPicPr>
          <p:cNvPr id="8" name="Picture 7">
            <a:extLst>
              <a:ext uri="{FF2B5EF4-FFF2-40B4-BE49-F238E27FC236}">
                <a16:creationId xmlns:a16="http://schemas.microsoft.com/office/drawing/2014/main" id="{24E2E6B1-389B-0B4D-B951-9D4353E5A188}"/>
              </a:ext>
            </a:extLst>
          </p:cNvPr>
          <p:cNvPicPr>
            <a:picLocks noChangeAspect="1"/>
          </p:cNvPicPr>
          <p:nvPr userDrawn="1"/>
        </p:nvPicPr>
        <p:blipFill>
          <a:blip r:embed="rId2"/>
          <a:stretch>
            <a:fillRect/>
          </a:stretch>
        </p:blipFill>
        <p:spPr>
          <a:xfrm>
            <a:off x="11073600" y="6490800"/>
            <a:ext cx="961200" cy="181192"/>
          </a:xfrm>
          <a:prstGeom prst="rect">
            <a:avLst/>
          </a:prstGeom>
        </p:spPr>
      </p:pic>
      <p:sp>
        <p:nvSpPr>
          <p:cNvPr id="3" name="Dian numeron paikkamerkki 2">
            <a:extLst>
              <a:ext uri="{FF2B5EF4-FFF2-40B4-BE49-F238E27FC236}">
                <a16:creationId xmlns:a16="http://schemas.microsoft.com/office/drawing/2014/main" id="{09F4EC56-8604-407C-BDED-F60638F4339F}"/>
              </a:ext>
            </a:extLst>
          </p:cNvPr>
          <p:cNvSpPr>
            <a:spLocks noGrp="1"/>
          </p:cNvSpPr>
          <p:nvPr>
            <p:ph type="sldNum" sz="quarter" idx="12"/>
          </p:nvPr>
        </p:nvSpPr>
        <p:spPr/>
        <p:txBody>
          <a:bodyPr/>
          <a:lstStyle>
            <a:lvl1pPr>
              <a:defRPr>
                <a:solidFill>
                  <a:schemeClr val="bg1"/>
                </a:solidFill>
              </a:defRPr>
            </a:lvl1pPr>
          </a:lstStyle>
          <a:p>
            <a:fld id="{3E078C10-ABC5-4EF7-9B5E-599CE2B16BF5}" type="slidenum">
              <a:rPr lang="LID4096" smtClean="0"/>
              <a:pPr/>
              <a:t>‹#›</a:t>
            </a:fld>
            <a:endParaRPr lang="LID4096"/>
          </a:p>
        </p:txBody>
      </p:sp>
    </p:spTree>
    <p:extLst>
      <p:ext uri="{BB962C8B-B14F-4D97-AF65-F5344CB8AC3E}">
        <p14:creationId xmlns:p14="http://schemas.microsoft.com/office/powerpoint/2010/main" val="47259188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_Graafi">
    <p:spTree>
      <p:nvGrpSpPr>
        <p:cNvPr id="1" name=""/>
        <p:cNvGrpSpPr/>
        <p:nvPr/>
      </p:nvGrpSpPr>
      <p:grpSpPr>
        <a:xfrm>
          <a:off x="0" y="0"/>
          <a:ext cx="0" cy="0"/>
          <a:chOff x="0" y="0"/>
          <a:chExt cx="0" cy="0"/>
        </a:xfrm>
      </p:grpSpPr>
      <p:sp>
        <p:nvSpPr>
          <p:cNvPr id="5" name="Otsikko 3">
            <a:extLst>
              <a:ext uri="{FF2B5EF4-FFF2-40B4-BE49-F238E27FC236}">
                <a16:creationId xmlns:a16="http://schemas.microsoft.com/office/drawing/2014/main" id="{AE74E28C-5780-A543-ACC8-EE7D99F5959E}"/>
              </a:ext>
            </a:extLst>
          </p:cNvPr>
          <p:cNvSpPr>
            <a:spLocks noGrp="1"/>
          </p:cNvSpPr>
          <p:nvPr>
            <p:ph type="title"/>
          </p:nvPr>
        </p:nvSpPr>
        <p:spPr>
          <a:xfrm>
            <a:off x="1055688" y="548680"/>
            <a:ext cx="10080625" cy="886343"/>
          </a:xfrm>
          <a:prstGeom prst="rect">
            <a:avLst/>
          </a:prstGeom>
        </p:spPr>
        <p:txBody>
          <a:bodyPr/>
          <a:lstStyle/>
          <a:p>
            <a:endParaRPr lang="fi-FI"/>
          </a:p>
        </p:txBody>
      </p:sp>
      <p:sp>
        <p:nvSpPr>
          <p:cNvPr id="8" name="Sisällön paikkamerkki 17">
            <a:extLst>
              <a:ext uri="{FF2B5EF4-FFF2-40B4-BE49-F238E27FC236}">
                <a16:creationId xmlns:a16="http://schemas.microsoft.com/office/drawing/2014/main" id="{4793DC74-8AA9-5E46-9DED-129AC46C11C3}"/>
              </a:ext>
            </a:extLst>
          </p:cNvPr>
          <p:cNvSpPr>
            <a:spLocks noGrp="1"/>
          </p:cNvSpPr>
          <p:nvPr>
            <p:ph sz="quarter" idx="11"/>
          </p:nvPr>
        </p:nvSpPr>
        <p:spPr>
          <a:xfrm>
            <a:off x="1055688" y="1509185"/>
            <a:ext cx="10080625" cy="4607983"/>
          </a:xfrm>
          <a:prstGeom prst="rect">
            <a:avLst/>
          </a:prstGeom>
        </p:spPr>
        <p:txBody>
          <a:bodyPr/>
          <a:lstStyle/>
          <a:p>
            <a:endParaRPr lang="fi-FI"/>
          </a:p>
        </p:txBody>
      </p:sp>
      <p:pic>
        <p:nvPicPr>
          <p:cNvPr id="7" name="Picture 6">
            <a:extLst>
              <a:ext uri="{FF2B5EF4-FFF2-40B4-BE49-F238E27FC236}">
                <a16:creationId xmlns:a16="http://schemas.microsoft.com/office/drawing/2014/main" id="{909740BE-EF20-0841-BCE4-AAC3FE0DAE8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73908" y="6489700"/>
            <a:ext cx="962517" cy="181154"/>
          </a:xfrm>
          <a:prstGeom prst="rect">
            <a:avLst/>
          </a:prstGeom>
        </p:spPr>
      </p:pic>
      <p:sp>
        <p:nvSpPr>
          <p:cNvPr id="2" name="Dian numeron paikkamerkki 1">
            <a:extLst>
              <a:ext uri="{FF2B5EF4-FFF2-40B4-BE49-F238E27FC236}">
                <a16:creationId xmlns:a16="http://schemas.microsoft.com/office/drawing/2014/main" id="{9A975EE7-734F-4163-84B5-8B5DA25C9352}"/>
              </a:ext>
            </a:extLst>
          </p:cNvPr>
          <p:cNvSpPr>
            <a:spLocks noGrp="1"/>
          </p:cNvSpPr>
          <p:nvPr>
            <p:ph type="sldNum" sz="quarter" idx="12"/>
          </p:nvPr>
        </p:nvSpPr>
        <p:spPr/>
        <p:txBody>
          <a:bodyPr/>
          <a:lstStyle/>
          <a:p>
            <a:pPr algn="ctr"/>
            <a:fld id="{3E078C10-ABC5-4EF7-9B5E-599CE2B16BF5}" type="slidenum">
              <a:rPr lang="LID4096" smtClean="0"/>
              <a:pPr algn="ctr"/>
              <a:t>‹#›</a:t>
            </a:fld>
            <a:endParaRPr lang="LID4096"/>
          </a:p>
        </p:txBody>
      </p:sp>
    </p:spTree>
    <p:extLst>
      <p:ext uri="{BB962C8B-B14F-4D97-AF65-F5344CB8AC3E}">
        <p14:creationId xmlns:p14="http://schemas.microsoft.com/office/powerpoint/2010/main" val="186969197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Perustekstisivu">
    <p:spTree>
      <p:nvGrpSpPr>
        <p:cNvPr id="1" name=""/>
        <p:cNvGrpSpPr/>
        <p:nvPr/>
      </p:nvGrpSpPr>
      <p:grpSpPr>
        <a:xfrm>
          <a:off x="0" y="0"/>
          <a:ext cx="0" cy="0"/>
          <a:chOff x="0" y="0"/>
          <a:chExt cx="0" cy="0"/>
        </a:xfrm>
      </p:grpSpPr>
      <p:sp>
        <p:nvSpPr>
          <p:cNvPr id="2" name="Title 1"/>
          <p:cNvSpPr>
            <a:spLocks noGrp="1"/>
          </p:cNvSpPr>
          <p:nvPr>
            <p:ph type="title"/>
          </p:nvPr>
        </p:nvSpPr>
        <p:spPr>
          <a:xfrm>
            <a:off x="719402" y="356659"/>
            <a:ext cx="10849207" cy="1152128"/>
          </a:xfrm>
        </p:spPr>
        <p:txBody>
          <a:bodyPr/>
          <a:lstStyle>
            <a:lvl1pPr algn="l">
              <a:defRPr sz="3200"/>
            </a:lvl1pPr>
          </a:lstStyle>
          <a:p>
            <a:r>
              <a:rPr lang="fi-FI" noProof="0"/>
              <a:t>Muokkaa ots. perustyyl. napsautt.</a:t>
            </a:r>
            <a:endParaRPr lang="en-GB" noProof="0"/>
          </a:p>
        </p:txBody>
      </p:sp>
      <p:sp>
        <p:nvSpPr>
          <p:cNvPr id="7" name="Text Placeholder 11"/>
          <p:cNvSpPr>
            <a:spLocks noGrp="1"/>
          </p:cNvSpPr>
          <p:nvPr>
            <p:ph type="body" sz="quarter" idx="19"/>
          </p:nvPr>
        </p:nvSpPr>
        <p:spPr>
          <a:xfrm>
            <a:off x="719403" y="1700808"/>
            <a:ext cx="10849205" cy="4320480"/>
          </a:xfrm>
        </p:spPr>
        <p:txBody>
          <a:bodyPr/>
          <a:lstStyle>
            <a:lvl1pPr marL="239178" marR="0" indent="-239178" algn="l" defTabSz="609585" rtl="0" eaLnBrk="1" fontAlgn="auto" latinLnBrk="0" hangingPunct="1">
              <a:lnSpc>
                <a:spcPct val="90000"/>
              </a:lnSpc>
              <a:spcBef>
                <a:spcPct val="20000"/>
              </a:spcBef>
              <a:spcAft>
                <a:spcPts val="0"/>
              </a:spcAft>
              <a:buClrTx/>
              <a:buSzTx/>
              <a:buFont typeface="Lucida Grande"/>
              <a:buChar char="-"/>
              <a:tabLst/>
              <a:defRPr sz="2133">
                <a:solidFill>
                  <a:schemeClr val="tx1"/>
                </a:solidFill>
                <a:latin typeface="Georgia"/>
                <a:cs typeface="Georgia"/>
              </a:defRPr>
            </a:lvl1pPr>
            <a:lvl2pPr marL="474121" indent="-234945" algn="l">
              <a:lnSpc>
                <a:spcPct val="90000"/>
              </a:lnSpc>
              <a:spcBef>
                <a:spcPts val="800"/>
              </a:spcBef>
              <a:buFont typeface="Georgia" panose="02040502050405020303" pitchFamily="18" charset="0"/>
              <a:buChar char="–"/>
              <a:defRPr sz="1867">
                <a:solidFill>
                  <a:schemeClr val="tx1"/>
                </a:solidFill>
                <a:latin typeface="Georgia"/>
                <a:cs typeface="Georgia"/>
              </a:defRPr>
            </a:lvl2pPr>
            <a:lvl3pPr marL="713300" indent="-234945" algn="l" defTabSz="715415">
              <a:lnSpc>
                <a:spcPct val="90000"/>
              </a:lnSpc>
              <a:spcBef>
                <a:spcPts val="800"/>
              </a:spcBef>
              <a:buFont typeface="Georgia" panose="02040502050405020303" pitchFamily="18" charset="0"/>
              <a:buChar char="–"/>
              <a:defRPr sz="1600">
                <a:solidFill>
                  <a:schemeClr val="tx1"/>
                </a:solidFill>
                <a:latin typeface="Georgia"/>
                <a:cs typeface="Georgia"/>
              </a:defRPr>
            </a:lvl3pPr>
            <a:lvl4pPr marL="958827" indent="-234945" algn="l">
              <a:lnSpc>
                <a:spcPct val="90000"/>
              </a:lnSpc>
              <a:buFont typeface="Georgia" panose="02040502050405020303" pitchFamily="18" charset="0"/>
              <a:buChar char="–"/>
              <a:defRPr sz="1600">
                <a:solidFill>
                  <a:schemeClr val="tx1"/>
                </a:solidFill>
                <a:latin typeface="Georgia"/>
                <a:cs typeface="Georgia"/>
              </a:defRPr>
            </a:lvl4pPr>
            <a:lvl5pPr marL="143996" indent="-380990" algn="l">
              <a:buFont typeface="Arial"/>
              <a:buChar char="•"/>
              <a:defRPr sz="1867">
                <a:solidFill>
                  <a:schemeClr val="tx1"/>
                </a:solidFill>
                <a:latin typeface="Georgia"/>
                <a:cs typeface="Georgia"/>
              </a:defRPr>
            </a:lvl5pPr>
          </a:lstStyle>
          <a:p>
            <a:pPr lvl="0"/>
            <a:r>
              <a:rPr lang="fi-FI" noProof="0"/>
              <a:t>Muokkaa tekstin perustyylejä</a:t>
            </a:r>
          </a:p>
          <a:p>
            <a:pPr lvl="1"/>
            <a:r>
              <a:rPr lang="fi-FI" noProof="0"/>
              <a:t>toinen taso</a:t>
            </a:r>
          </a:p>
          <a:p>
            <a:pPr lvl="2"/>
            <a:r>
              <a:rPr lang="fi-FI" noProof="0"/>
              <a:t>kolmas taso</a:t>
            </a:r>
          </a:p>
          <a:p>
            <a:pPr lvl="3"/>
            <a:r>
              <a:rPr lang="fi-FI" noProof="0"/>
              <a:t>neljäs taso</a:t>
            </a:r>
          </a:p>
        </p:txBody>
      </p:sp>
      <p:pic>
        <p:nvPicPr>
          <p:cNvPr id="5" name="Picture 4" descr="SITRA_BLACK.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00523" y="6360001"/>
            <a:ext cx="1103445" cy="214724"/>
          </a:xfrm>
          <a:prstGeom prst="rect">
            <a:avLst/>
          </a:prstGeom>
        </p:spPr>
      </p:pic>
    </p:spTree>
    <p:extLst>
      <p:ext uri="{BB962C8B-B14F-4D97-AF65-F5344CB8AC3E}">
        <p14:creationId xmlns:p14="http://schemas.microsoft.com/office/powerpoint/2010/main" val="290575857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Valkoinen välislide">
    <p:spTree>
      <p:nvGrpSpPr>
        <p:cNvPr id="1" name=""/>
        <p:cNvGrpSpPr/>
        <p:nvPr/>
      </p:nvGrpSpPr>
      <p:grpSpPr>
        <a:xfrm>
          <a:off x="0" y="0"/>
          <a:ext cx="0" cy="0"/>
          <a:chOff x="0" y="0"/>
          <a:chExt cx="0" cy="0"/>
        </a:xfrm>
      </p:grpSpPr>
      <p:sp>
        <p:nvSpPr>
          <p:cNvPr id="2" name="Title 1"/>
          <p:cNvSpPr>
            <a:spLocks noGrp="1"/>
          </p:cNvSpPr>
          <p:nvPr>
            <p:ph type="title"/>
          </p:nvPr>
        </p:nvSpPr>
        <p:spPr>
          <a:xfrm>
            <a:off x="719403" y="2276872"/>
            <a:ext cx="10753195" cy="1632181"/>
          </a:xfrm>
        </p:spPr>
        <p:txBody>
          <a:bodyPr bIns="140400" anchor="b" anchorCtr="0"/>
          <a:lstStyle>
            <a:lvl1pPr algn="ctr">
              <a:defRPr sz="3200" cap="all"/>
            </a:lvl1pPr>
          </a:lstStyle>
          <a:p>
            <a:r>
              <a:rPr lang="fi-FI"/>
              <a:t>Muokkaa ots. perustyyl. napsautt.</a:t>
            </a:r>
            <a:endParaRPr lang="en-US"/>
          </a:p>
        </p:txBody>
      </p:sp>
      <p:sp>
        <p:nvSpPr>
          <p:cNvPr id="6" name="Text Placeholder 5"/>
          <p:cNvSpPr>
            <a:spLocks noGrp="1"/>
          </p:cNvSpPr>
          <p:nvPr>
            <p:ph type="body" sz="quarter" idx="11"/>
          </p:nvPr>
        </p:nvSpPr>
        <p:spPr>
          <a:xfrm>
            <a:off x="719403" y="3909054"/>
            <a:ext cx="10753195" cy="575733"/>
          </a:xfrm>
        </p:spPr>
        <p:txBody>
          <a:bodyPr/>
          <a:lstStyle>
            <a:lvl1pPr marL="0" indent="0" algn="ctr">
              <a:buNone/>
              <a:defRPr>
                <a:latin typeface="Georgia"/>
                <a:cs typeface="Georgia"/>
              </a:defRPr>
            </a:lvl1pPr>
          </a:lstStyle>
          <a:p>
            <a:pPr lvl="0"/>
            <a:r>
              <a:rPr lang="fi-FI"/>
              <a:t>Muokkaa tekstin perustyylejä napsauttamalla</a:t>
            </a:r>
          </a:p>
        </p:txBody>
      </p:sp>
      <p:pic>
        <p:nvPicPr>
          <p:cNvPr id="5" name="Picture 4" descr="SITRA_BLACK.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00523" y="6360001"/>
            <a:ext cx="1103445" cy="214724"/>
          </a:xfrm>
          <a:prstGeom prst="rect">
            <a:avLst/>
          </a:prstGeom>
        </p:spPr>
      </p:pic>
    </p:spTree>
    <p:extLst>
      <p:ext uri="{BB962C8B-B14F-4D97-AF65-F5344CB8AC3E}">
        <p14:creationId xmlns:p14="http://schemas.microsoft.com/office/powerpoint/2010/main" val="324108503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Aloitus ja lopetus valkonen pohja">
    <p:spTree>
      <p:nvGrpSpPr>
        <p:cNvPr id="1" name=""/>
        <p:cNvGrpSpPr/>
        <p:nvPr/>
      </p:nvGrpSpPr>
      <p:grpSpPr>
        <a:xfrm>
          <a:off x="0" y="0"/>
          <a:ext cx="0" cy="0"/>
          <a:chOff x="0" y="0"/>
          <a:chExt cx="0" cy="0"/>
        </a:xfrm>
      </p:grpSpPr>
      <p:sp>
        <p:nvSpPr>
          <p:cNvPr id="2" name="Title 1"/>
          <p:cNvSpPr>
            <a:spLocks noGrp="1"/>
          </p:cNvSpPr>
          <p:nvPr>
            <p:ph type="title"/>
          </p:nvPr>
        </p:nvSpPr>
        <p:spPr>
          <a:xfrm>
            <a:off x="719403" y="2853631"/>
            <a:ext cx="10753195" cy="886343"/>
          </a:xfrm>
        </p:spPr>
        <p:txBody>
          <a:bodyPr anchor="ctr"/>
          <a:lstStyle>
            <a:lvl1pPr algn="l">
              <a:lnSpc>
                <a:spcPct val="90000"/>
              </a:lnSpc>
              <a:defRPr/>
            </a:lvl1pPr>
          </a:lstStyle>
          <a:p>
            <a:r>
              <a:rPr lang="fi-FI"/>
              <a:t>Muokkaa ots. perustyyl. napsautt.</a:t>
            </a:r>
            <a:endParaRPr lang="en-US"/>
          </a:p>
        </p:txBody>
      </p:sp>
      <p:sp>
        <p:nvSpPr>
          <p:cNvPr id="4" name="Text Placeholder 3"/>
          <p:cNvSpPr>
            <a:spLocks noGrp="1"/>
          </p:cNvSpPr>
          <p:nvPr>
            <p:ph type="body" sz="quarter" idx="10"/>
          </p:nvPr>
        </p:nvSpPr>
        <p:spPr>
          <a:xfrm>
            <a:off x="719669" y="2372883"/>
            <a:ext cx="10752929" cy="480484"/>
          </a:xfrm>
        </p:spPr>
        <p:txBody>
          <a:bodyPr/>
          <a:lstStyle>
            <a:lvl1pPr marL="0" indent="0" algn="l">
              <a:buNone/>
              <a:defRPr sz="2400"/>
            </a:lvl1pPr>
            <a:lvl2pPr algn="l">
              <a:defRPr/>
            </a:lvl2pPr>
            <a:lvl3pPr algn="l">
              <a:defRPr/>
            </a:lvl3pPr>
            <a:lvl4pPr algn="l">
              <a:defRPr/>
            </a:lvl4pPr>
            <a:lvl5pPr algn="l">
              <a:defRPr/>
            </a:lvl5pPr>
          </a:lstStyle>
          <a:p>
            <a:pPr lvl="0"/>
            <a:r>
              <a:rPr lang="fi-FI"/>
              <a:t>Muokkaa tekstin perustyylejä napsauttamalla</a:t>
            </a:r>
          </a:p>
        </p:txBody>
      </p:sp>
      <p:sp>
        <p:nvSpPr>
          <p:cNvPr id="5" name="Text Placeholder 3"/>
          <p:cNvSpPr>
            <a:spLocks noGrp="1"/>
          </p:cNvSpPr>
          <p:nvPr>
            <p:ph type="body" sz="quarter" idx="11"/>
          </p:nvPr>
        </p:nvSpPr>
        <p:spPr>
          <a:xfrm>
            <a:off x="719669" y="3909054"/>
            <a:ext cx="10752929" cy="480484"/>
          </a:xfrm>
        </p:spPr>
        <p:txBody>
          <a:bodyPr/>
          <a:lstStyle>
            <a:lvl1pPr marL="0" indent="0" algn="l">
              <a:buNone/>
              <a:defRPr/>
            </a:lvl1pPr>
            <a:lvl2pPr algn="l">
              <a:defRPr/>
            </a:lvl2pPr>
            <a:lvl3pPr algn="l">
              <a:defRPr/>
            </a:lvl3pPr>
            <a:lvl4pPr algn="l">
              <a:defRPr/>
            </a:lvl4pPr>
            <a:lvl5pPr algn="l">
              <a:defRPr/>
            </a:lvl5pPr>
          </a:lstStyle>
          <a:p>
            <a:pPr lvl="0"/>
            <a:r>
              <a:rPr lang="fi-FI"/>
              <a:t>Muokkaa tekstin perustyylejä napsauttamalla</a:t>
            </a:r>
          </a:p>
        </p:txBody>
      </p:sp>
      <p:pic>
        <p:nvPicPr>
          <p:cNvPr id="7" name="Picture 6" descr="Sitra_logo.pn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748150" y="6309321"/>
            <a:ext cx="1204501" cy="479919"/>
          </a:xfrm>
          <a:prstGeom prst="rect">
            <a:avLst/>
          </a:prstGeom>
        </p:spPr>
      </p:pic>
      <p:pic>
        <p:nvPicPr>
          <p:cNvPr id="3" name="Picture 2" descr="SITRA_BLACK.pn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800523" y="6360001"/>
            <a:ext cx="1103445" cy="214724"/>
          </a:xfrm>
          <a:prstGeom prst="rect">
            <a:avLst/>
          </a:prstGeom>
        </p:spPr>
      </p:pic>
    </p:spTree>
    <p:extLst>
      <p:ext uri="{BB962C8B-B14F-4D97-AF65-F5344CB8AC3E}">
        <p14:creationId xmlns:p14="http://schemas.microsoft.com/office/powerpoint/2010/main" val="255104643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Aloitus ja lopetus musta pohja">
    <p:spTree>
      <p:nvGrpSpPr>
        <p:cNvPr id="1" name=""/>
        <p:cNvGrpSpPr/>
        <p:nvPr/>
      </p:nvGrpSpPr>
      <p:grpSpPr>
        <a:xfrm>
          <a:off x="0" y="0"/>
          <a:ext cx="0" cy="0"/>
          <a:chOff x="0" y="0"/>
          <a:chExt cx="0" cy="0"/>
        </a:xfrm>
      </p:grpSpPr>
      <p:sp>
        <p:nvSpPr>
          <p:cNvPr id="2" name="Rectangle 1"/>
          <p:cNvSpPr/>
          <p:nvPr userDrawn="1"/>
        </p:nvSpPr>
        <p:spPr>
          <a:xfrm>
            <a:off x="0" y="0"/>
            <a:ext cx="12192000" cy="6864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7" name="Title 1"/>
          <p:cNvSpPr>
            <a:spLocks noGrp="1"/>
          </p:cNvSpPr>
          <p:nvPr>
            <p:ph type="title"/>
          </p:nvPr>
        </p:nvSpPr>
        <p:spPr>
          <a:xfrm>
            <a:off x="719403" y="2948947"/>
            <a:ext cx="10753195" cy="886343"/>
          </a:xfrm>
        </p:spPr>
        <p:txBody>
          <a:bodyPr anchor="ctr"/>
          <a:lstStyle>
            <a:lvl1pPr algn="l">
              <a:lnSpc>
                <a:spcPct val="90000"/>
              </a:lnSpc>
              <a:defRPr>
                <a:solidFill>
                  <a:schemeClr val="bg1"/>
                </a:solidFill>
              </a:defRPr>
            </a:lvl1pPr>
          </a:lstStyle>
          <a:p>
            <a:r>
              <a:rPr lang="fi-FI"/>
              <a:t>Muokkaa ots. perustyyl. napsautt.</a:t>
            </a:r>
            <a:endParaRPr lang="en-US"/>
          </a:p>
        </p:txBody>
      </p:sp>
      <p:sp>
        <p:nvSpPr>
          <p:cNvPr id="9" name="Text Placeholder 3"/>
          <p:cNvSpPr>
            <a:spLocks noGrp="1"/>
          </p:cNvSpPr>
          <p:nvPr>
            <p:ph type="body" sz="quarter" idx="13"/>
          </p:nvPr>
        </p:nvSpPr>
        <p:spPr>
          <a:xfrm>
            <a:off x="719668" y="2468199"/>
            <a:ext cx="10752931" cy="480484"/>
          </a:xfrm>
        </p:spPr>
        <p:txBody>
          <a:bodyPr/>
          <a:lstStyle>
            <a:lvl1pPr marL="0" indent="0" algn="l">
              <a:buNone/>
              <a:defRPr sz="2400">
                <a:solidFill>
                  <a:schemeClr val="bg1"/>
                </a:solidFill>
              </a:defRPr>
            </a:lvl1pPr>
            <a:lvl2pPr algn="l">
              <a:defRPr/>
            </a:lvl2pPr>
            <a:lvl3pPr algn="l">
              <a:defRPr/>
            </a:lvl3pPr>
            <a:lvl4pPr algn="l">
              <a:defRPr/>
            </a:lvl4pPr>
            <a:lvl5pPr algn="l">
              <a:defRPr/>
            </a:lvl5pPr>
          </a:lstStyle>
          <a:p>
            <a:pPr lvl="0"/>
            <a:r>
              <a:rPr lang="fi-FI"/>
              <a:t>Muokkaa tekstin perustyylejä napsauttamalla</a:t>
            </a:r>
          </a:p>
        </p:txBody>
      </p:sp>
      <p:sp>
        <p:nvSpPr>
          <p:cNvPr id="10" name="Text Placeholder 3"/>
          <p:cNvSpPr>
            <a:spLocks noGrp="1"/>
          </p:cNvSpPr>
          <p:nvPr>
            <p:ph type="body" sz="quarter" idx="14"/>
          </p:nvPr>
        </p:nvSpPr>
        <p:spPr>
          <a:xfrm>
            <a:off x="719668" y="4004370"/>
            <a:ext cx="10752931" cy="480484"/>
          </a:xfrm>
        </p:spPr>
        <p:txBody>
          <a:bodyPr/>
          <a:lstStyle>
            <a:lvl1pPr marL="0" indent="0" algn="l">
              <a:buNone/>
              <a:defRPr>
                <a:solidFill>
                  <a:schemeClr val="bg1"/>
                </a:solidFill>
              </a:defRPr>
            </a:lvl1pPr>
            <a:lvl2pPr algn="l">
              <a:defRPr/>
            </a:lvl2pPr>
            <a:lvl3pPr algn="l">
              <a:defRPr/>
            </a:lvl3pPr>
            <a:lvl4pPr algn="l">
              <a:defRPr/>
            </a:lvl4pPr>
            <a:lvl5pPr algn="l">
              <a:defRPr/>
            </a:lvl5pPr>
          </a:lstStyle>
          <a:p>
            <a:pPr lvl="0"/>
            <a:r>
              <a:rPr lang="fi-FI"/>
              <a:t>Muokkaa tekstin perustyylejä napsauttamalla</a:t>
            </a:r>
          </a:p>
        </p:txBody>
      </p:sp>
      <p:pic>
        <p:nvPicPr>
          <p:cNvPr id="3" name="Picture 2" descr="SITRA_WHITE.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00000" y="6360000"/>
            <a:ext cx="1110000" cy="216000"/>
          </a:xfrm>
          <a:prstGeom prst="rect">
            <a:avLst/>
          </a:prstGeom>
        </p:spPr>
      </p:pic>
    </p:spTree>
    <p:extLst>
      <p:ext uri="{BB962C8B-B14F-4D97-AF65-F5344CB8AC3E}">
        <p14:creationId xmlns:p14="http://schemas.microsoft.com/office/powerpoint/2010/main" val="304142956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Valkoinen välislide">
    <p:spTree>
      <p:nvGrpSpPr>
        <p:cNvPr id="1" name=""/>
        <p:cNvGrpSpPr/>
        <p:nvPr/>
      </p:nvGrpSpPr>
      <p:grpSpPr>
        <a:xfrm>
          <a:off x="0" y="0"/>
          <a:ext cx="0" cy="0"/>
          <a:chOff x="0" y="0"/>
          <a:chExt cx="0" cy="0"/>
        </a:xfrm>
      </p:grpSpPr>
      <p:sp>
        <p:nvSpPr>
          <p:cNvPr id="2" name="Title 1"/>
          <p:cNvSpPr>
            <a:spLocks noGrp="1"/>
          </p:cNvSpPr>
          <p:nvPr>
            <p:ph type="title"/>
          </p:nvPr>
        </p:nvSpPr>
        <p:spPr>
          <a:xfrm>
            <a:off x="719403" y="2276872"/>
            <a:ext cx="10753195" cy="1632181"/>
          </a:xfrm>
        </p:spPr>
        <p:txBody>
          <a:bodyPr bIns="140400" anchor="b" anchorCtr="0"/>
          <a:lstStyle>
            <a:lvl1pPr algn="ctr">
              <a:defRPr sz="3200" cap="all"/>
            </a:lvl1pPr>
          </a:lstStyle>
          <a:p>
            <a:r>
              <a:rPr lang="fi-FI"/>
              <a:t>Muokkaa ots. perustyyl. napsautt.</a:t>
            </a:r>
            <a:endParaRPr lang="en-US"/>
          </a:p>
        </p:txBody>
      </p:sp>
      <p:sp>
        <p:nvSpPr>
          <p:cNvPr id="6" name="Text Placeholder 5"/>
          <p:cNvSpPr>
            <a:spLocks noGrp="1"/>
          </p:cNvSpPr>
          <p:nvPr>
            <p:ph type="body" sz="quarter" idx="11"/>
          </p:nvPr>
        </p:nvSpPr>
        <p:spPr>
          <a:xfrm>
            <a:off x="719403" y="3909054"/>
            <a:ext cx="10753195" cy="575733"/>
          </a:xfrm>
        </p:spPr>
        <p:txBody>
          <a:bodyPr/>
          <a:lstStyle>
            <a:lvl1pPr marL="0" indent="0" algn="ctr">
              <a:buNone/>
              <a:defRPr>
                <a:latin typeface="Georgia"/>
                <a:cs typeface="Georgia"/>
              </a:defRPr>
            </a:lvl1pPr>
          </a:lstStyle>
          <a:p>
            <a:pPr lvl="0"/>
            <a:r>
              <a:rPr lang="fi-FI"/>
              <a:t>Muokkaa tekstin perustyylejä napsauttamalla</a:t>
            </a:r>
          </a:p>
        </p:txBody>
      </p:sp>
      <p:pic>
        <p:nvPicPr>
          <p:cNvPr id="5" name="Picture 4" descr="SITRA_BLACK.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00523" y="6360001"/>
            <a:ext cx="1103445" cy="214724"/>
          </a:xfrm>
          <a:prstGeom prst="rect">
            <a:avLst/>
          </a:prstGeom>
        </p:spPr>
      </p:pic>
    </p:spTree>
    <p:extLst>
      <p:ext uri="{BB962C8B-B14F-4D97-AF65-F5344CB8AC3E}">
        <p14:creationId xmlns:p14="http://schemas.microsoft.com/office/powerpoint/2010/main" val="36361604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kstisivu VP">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55689" y="549275"/>
            <a:ext cx="10080624" cy="1152128"/>
          </a:xfrm>
          <a:prstGeom prst="rect">
            <a:avLst/>
          </a:prstGeom>
        </p:spPr>
        <p:txBody>
          <a:bodyPr/>
          <a:lstStyle>
            <a:lvl1pPr algn="l">
              <a:defRPr sz="3200"/>
            </a:lvl1pPr>
          </a:lstStyle>
          <a:p>
            <a:r>
              <a:rPr lang="fi-FI"/>
              <a:t>Tekstikalvo + VP</a:t>
            </a:r>
            <a:endParaRPr lang="en-US"/>
          </a:p>
        </p:txBody>
      </p:sp>
      <p:sp>
        <p:nvSpPr>
          <p:cNvPr id="7" name="Text Placeholder 11"/>
          <p:cNvSpPr>
            <a:spLocks noGrp="1"/>
          </p:cNvSpPr>
          <p:nvPr>
            <p:ph type="body" sz="quarter" idx="19"/>
          </p:nvPr>
        </p:nvSpPr>
        <p:spPr>
          <a:xfrm>
            <a:off x="1055689" y="1700808"/>
            <a:ext cx="10080624" cy="4320480"/>
          </a:xfrm>
          <a:prstGeom prst="rect">
            <a:avLst/>
          </a:prstGeom>
        </p:spPr>
        <p:txBody>
          <a:bodyPr/>
          <a:lstStyle>
            <a:lvl1pPr marL="239178" marR="0" indent="-239178" algn="l" defTabSz="609585" rtl="0" eaLnBrk="1" fontAlgn="auto" latinLnBrk="0" hangingPunct="1">
              <a:lnSpc>
                <a:spcPct val="90000"/>
              </a:lnSpc>
              <a:spcBef>
                <a:spcPct val="20000"/>
              </a:spcBef>
              <a:spcAft>
                <a:spcPts val="0"/>
              </a:spcAft>
              <a:buClrTx/>
              <a:buSzTx/>
              <a:buFont typeface="Lucida Grande"/>
              <a:buChar char="-"/>
              <a:tabLst/>
              <a:defRPr sz="2133">
                <a:solidFill>
                  <a:schemeClr val="tx1"/>
                </a:solidFill>
                <a:latin typeface="Georgia"/>
                <a:cs typeface="Georgia"/>
              </a:defRPr>
            </a:lvl1pPr>
            <a:lvl2pPr marL="474121" indent="-234945" algn="l">
              <a:lnSpc>
                <a:spcPct val="90000"/>
              </a:lnSpc>
              <a:spcBef>
                <a:spcPts val="800"/>
              </a:spcBef>
              <a:buFont typeface="Georgia" panose="02040502050405020303" pitchFamily="18" charset="0"/>
              <a:buChar char="–"/>
              <a:defRPr sz="1867">
                <a:solidFill>
                  <a:schemeClr val="tx1"/>
                </a:solidFill>
                <a:latin typeface="Georgia"/>
                <a:cs typeface="Georgia"/>
              </a:defRPr>
            </a:lvl2pPr>
            <a:lvl3pPr marL="713300" indent="-234945" algn="l" defTabSz="715415">
              <a:lnSpc>
                <a:spcPct val="90000"/>
              </a:lnSpc>
              <a:spcBef>
                <a:spcPts val="800"/>
              </a:spcBef>
              <a:buFont typeface="Georgia" panose="02040502050405020303" pitchFamily="18" charset="0"/>
              <a:buChar char="–"/>
              <a:defRPr sz="1600">
                <a:solidFill>
                  <a:schemeClr val="tx1"/>
                </a:solidFill>
                <a:latin typeface="Georgia"/>
                <a:cs typeface="Georgia"/>
              </a:defRPr>
            </a:lvl3pPr>
            <a:lvl4pPr marL="958827" indent="-234945" algn="l">
              <a:lnSpc>
                <a:spcPct val="90000"/>
              </a:lnSpc>
              <a:buFont typeface="Georgia" panose="02040502050405020303" pitchFamily="18" charset="0"/>
              <a:buChar char="–"/>
              <a:defRPr sz="1600">
                <a:solidFill>
                  <a:schemeClr val="tx1"/>
                </a:solidFill>
                <a:latin typeface="Georgia"/>
                <a:cs typeface="Georgia"/>
              </a:defRPr>
            </a:lvl4pPr>
            <a:lvl5pPr marL="143996" indent="-380990" algn="l">
              <a:buFont typeface="Arial"/>
              <a:buChar char="•"/>
              <a:defRPr sz="1867">
                <a:solidFill>
                  <a:schemeClr val="tx1"/>
                </a:solidFill>
                <a:latin typeface="Georgia"/>
                <a:cs typeface="Georgia"/>
              </a:defRPr>
            </a:lvl5pPr>
          </a:lstStyle>
          <a:p>
            <a:pPr lvl="0"/>
            <a:r>
              <a:rPr lang="fi-FI"/>
              <a:t>Muokkaa tekstin perustyylejä napsauttamalla</a:t>
            </a:r>
          </a:p>
          <a:p>
            <a:pPr lvl="1"/>
            <a:r>
              <a:rPr lang="fi-FI"/>
              <a:t>toinen taso</a:t>
            </a:r>
          </a:p>
          <a:p>
            <a:pPr lvl="2"/>
            <a:r>
              <a:rPr lang="fi-FI"/>
              <a:t>kolmas taso</a:t>
            </a:r>
          </a:p>
          <a:p>
            <a:pPr lvl="3"/>
            <a:r>
              <a:rPr lang="fi-FI"/>
              <a:t>neljäs taso</a:t>
            </a:r>
          </a:p>
        </p:txBody>
      </p:sp>
      <p:pic>
        <p:nvPicPr>
          <p:cNvPr id="6" name="Picture 5">
            <a:extLst>
              <a:ext uri="{FF2B5EF4-FFF2-40B4-BE49-F238E27FC236}">
                <a16:creationId xmlns:a16="http://schemas.microsoft.com/office/drawing/2014/main" id="{8EFBC4A8-05F8-5843-9AE4-11FC19955AB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73908" y="6489700"/>
            <a:ext cx="962517" cy="181154"/>
          </a:xfrm>
          <a:prstGeom prst="rect">
            <a:avLst/>
          </a:prstGeom>
        </p:spPr>
      </p:pic>
      <p:sp>
        <p:nvSpPr>
          <p:cNvPr id="3" name="Dian numeron paikkamerkki 2">
            <a:extLst>
              <a:ext uri="{FF2B5EF4-FFF2-40B4-BE49-F238E27FC236}">
                <a16:creationId xmlns:a16="http://schemas.microsoft.com/office/drawing/2014/main" id="{1CB09718-65AF-4C02-A869-F518B41AAFB2}"/>
              </a:ext>
            </a:extLst>
          </p:cNvPr>
          <p:cNvSpPr>
            <a:spLocks noGrp="1"/>
          </p:cNvSpPr>
          <p:nvPr>
            <p:ph type="sldNum" sz="quarter" idx="20"/>
          </p:nvPr>
        </p:nvSpPr>
        <p:spPr/>
        <p:txBody>
          <a:bodyPr/>
          <a:lstStyle/>
          <a:p>
            <a:pPr algn="ctr"/>
            <a:fld id="{3E078C10-ABC5-4EF7-9B5E-599CE2B16BF5}" type="slidenum">
              <a:rPr lang="LID4096" smtClean="0"/>
              <a:pPr algn="ctr"/>
              <a:t>‹#›</a:t>
            </a:fld>
            <a:endParaRPr lang="LID4096"/>
          </a:p>
        </p:txBody>
      </p:sp>
    </p:spTree>
    <p:extLst>
      <p:ext uri="{BB962C8B-B14F-4D97-AF65-F5344CB8AC3E}">
        <p14:creationId xmlns:p14="http://schemas.microsoft.com/office/powerpoint/2010/main" val="398839337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Musta välislide">
    <p:spTree>
      <p:nvGrpSpPr>
        <p:cNvPr id="1" name=""/>
        <p:cNvGrpSpPr/>
        <p:nvPr/>
      </p:nvGrpSpPr>
      <p:grpSpPr>
        <a:xfrm>
          <a:off x="0" y="0"/>
          <a:ext cx="0" cy="0"/>
          <a:chOff x="0" y="0"/>
          <a:chExt cx="0" cy="0"/>
        </a:xfrm>
      </p:grpSpPr>
      <p:sp>
        <p:nvSpPr>
          <p:cNvPr id="5" name="Rectangle 4"/>
          <p:cNvSpPr/>
          <p:nvPr userDrawn="1"/>
        </p:nvSpPr>
        <p:spPr>
          <a:xfrm>
            <a:off x="0" y="0"/>
            <a:ext cx="12192000" cy="6864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 name="Title 1"/>
          <p:cNvSpPr>
            <a:spLocks noGrp="1"/>
          </p:cNvSpPr>
          <p:nvPr>
            <p:ph type="title"/>
          </p:nvPr>
        </p:nvSpPr>
        <p:spPr>
          <a:xfrm>
            <a:off x="719403" y="2276872"/>
            <a:ext cx="10753195" cy="1632181"/>
          </a:xfrm>
        </p:spPr>
        <p:txBody>
          <a:bodyPr bIns="140400" anchor="b" anchorCtr="0"/>
          <a:lstStyle>
            <a:lvl1pPr algn="ctr">
              <a:defRPr sz="3200" cap="all">
                <a:solidFill>
                  <a:schemeClr val="bg1"/>
                </a:solidFill>
              </a:defRPr>
            </a:lvl1pPr>
          </a:lstStyle>
          <a:p>
            <a:r>
              <a:rPr lang="fi-FI"/>
              <a:t>Muokkaa ots. perustyyl. napsautt.</a:t>
            </a:r>
            <a:endParaRPr lang="en-US"/>
          </a:p>
        </p:txBody>
      </p:sp>
      <p:sp>
        <p:nvSpPr>
          <p:cNvPr id="6" name="Text Placeholder 5"/>
          <p:cNvSpPr>
            <a:spLocks noGrp="1"/>
          </p:cNvSpPr>
          <p:nvPr>
            <p:ph type="body" sz="quarter" idx="11"/>
          </p:nvPr>
        </p:nvSpPr>
        <p:spPr>
          <a:xfrm>
            <a:off x="719403" y="3909054"/>
            <a:ext cx="10753195" cy="575733"/>
          </a:xfrm>
        </p:spPr>
        <p:txBody>
          <a:bodyPr/>
          <a:lstStyle>
            <a:lvl1pPr marL="0" indent="0" algn="ctr">
              <a:buNone/>
              <a:defRPr>
                <a:solidFill>
                  <a:schemeClr val="bg1"/>
                </a:solidFill>
                <a:latin typeface="Georgia"/>
                <a:cs typeface="Georgia"/>
              </a:defRPr>
            </a:lvl1pPr>
          </a:lstStyle>
          <a:p>
            <a:pPr lvl="0"/>
            <a:r>
              <a:rPr lang="fi-FI"/>
              <a:t>Muokkaa tekstin perustyylejä napsauttamalla</a:t>
            </a:r>
          </a:p>
        </p:txBody>
      </p:sp>
      <p:pic>
        <p:nvPicPr>
          <p:cNvPr id="9" name="Picture 8" descr="SITRA_WHITE.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00000" y="6360000"/>
            <a:ext cx="1110000" cy="216000"/>
          </a:xfrm>
          <a:prstGeom prst="rect">
            <a:avLst/>
          </a:prstGeom>
        </p:spPr>
      </p:pic>
    </p:spTree>
    <p:extLst>
      <p:ext uri="{BB962C8B-B14F-4D97-AF65-F5344CB8AC3E}">
        <p14:creationId xmlns:p14="http://schemas.microsoft.com/office/powerpoint/2010/main" val="311633926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Perustekstisivu">
    <p:spTree>
      <p:nvGrpSpPr>
        <p:cNvPr id="1" name=""/>
        <p:cNvGrpSpPr/>
        <p:nvPr/>
      </p:nvGrpSpPr>
      <p:grpSpPr>
        <a:xfrm>
          <a:off x="0" y="0"/>
          <a:ext cx="0" cy="0"/>
          <a:chOff x="0" y="0"/>
          <a:chExt cx="0" cy="0"/>
        </a:xfrm>
      </p:grpSpPr>
      <p:sp>
        <p:nvSpPr>
          <p:cNvPr id="2" name="Title 1"/>
          <p:cNvSpPr>
            <a:spLocks noGrp="1"/>
          </p:cNvSpPr>
          <p:nvPr>
            <p:ph type="title"/>
          </p:nvPr>
        </p:nvSpPr>
        <p:spPr>
          <a:xfrm>
            <a:off x="719402" y="356659"/>
            <a:ext cx="10849207" cy="1152128"/>
          </a:xfrm>
        </p:spPr>
        <p:txBody>
          <a:bodyPr/>
          <a:lstStyle>
            <a:lvl1pPr algn="l">
              <a:defRPr sz="3200"/>
            </a:lvl1pPr>
          </a:lstStyle>
          <a:p>
            <a:r>
              <a:rPr lang="fi-FI"/>
              <a:t>Muokkaa ots. perustyyl. napsautt.</a:t>
            </a:r>
            <a:endParaRPr lang="en-US"/>
          </a:p>
        </p:txBody>
      </p:sp>
      <p:sp>
        <p:nvSpPr>
          <p:cNvPr id="7" name="Text Placeholder 11"/>
          <p:cNvSpPr>
            <a:spLocks noGrp="1"/>
          </p:cNvSpPr>
          <p:nvPr>
            <p:ph type="body" sz="quarter" idx="19"/>
          </p:nvPr>
        </p:nvSpPr>
        <p:spPr>
          <a:xfrm>
            <a:off x="719403" y="1700808"/>
            <a:ext cx="10849205" cy="4320480"/>
          </a:xfrm>
        </p:spPr>
        <p:txBody>
          <a:bodyPr/>
          <a:lstStyle>
            <a:lvl1pPr marL="239178" marR="0" indent="-239178" algn="l" defTabSz="609585" rtl="0" eaLnBrk="1" fontAlgn="auto" latinLnBrk="0" hangingPunct="1">
              <a:lnSpc>
                <a:spcPct val="90000"/>
              </a:lnSpc>
              <a:spcBef>
                <a:spcPct val="20000"/>
              </a:spcBef>
              <a:spcAft>
                <a:spcPts val="0"/>
              </a:spcAft>
              <a:buClrTx/>
              <a:buSzTx/>
              <a:buFont typeface="Lucida Grande"/>
              <a:buChar char="-"/>
              <a:tabLst/>
              <a:defRPr sz="2133">
                <a:solidFill>
                  <a:schemeClr val="tx1"/>
                </a:solidFill>
                <a:latin typeface="Georgia"/>
                <a:cs typeface="Georgia"/>
              </a:defRPr>
            </a:lvl1pPr>
            <a:lvl2pPr marL="474121" indent="-234945" algn="l">
              <a:lnSpc>
                <a:spcPct val="90000"/>
              </a:lnSpc>
              <a:spcBef>
                <a:spcPts val="800"/>
              </a:spcBef>
              <a:buFont typeface="Georgia" panose="02040502050405020303" pitchFamily="18" charset="0"/>
              <a:buChar char="–"/>
              <a:defRPr sz="1867">
                <a:solidFill>
                  <a:schemeClr val="tx1"/>
                </a:solidFill>
                <a:latin typeface="Georgia"/>
                <a:cs typeface="Georgia"/>
              </a:defRPr>
            </a:lvl2pPr>
            <a:lvl3pPr marL="713300" indent="-234945" algn="l" defTabSz="715415">
              <a:lnSpc>
                <a:spcPct val="90000"/>
              </a:lnSpc>
              <a:spcBef>
                <a:spcPts val="800"/>
              </a:spcBef>
              <a:buFont typeface="Georgia" panose="02040502050405020303" pitchFamily="18" charset="0"/>
              <a:buChar char="–"/>
              <a:defRPr sz="1600">
                <a:solidFill>
                  <a:schemeClr val="tx1"/>
                </a:solidFill>
                <a:latin typeface="Georgia"/>
                <a:cs typeface="Georgia"/>
              </a:defRPr>
            </a:lvl3pPr>
            <a:lvl4pPr marL="958827" indent="-234945" algn="l">
              <a:lnSpc>
                <a:spcPct val="90000"/>
              </a:lnSpc>
              <a:buFont typeface="Georgia" panose="02040502050405020303" pitchFamily="18" charset="0"/>
              <a:buChar char="–"/>
              <a:defRPr sz="1600">
                <a:solidFill>
                  <a:schemeClr val="tx1"/>
                </a:solidFill>
                <a:latin typeface="Georgia"/>
                <a:cs typeface="Georgia"/>
              </a:defRPr>
            </a:lvl4pPr>
            <a:lvl5pPr marL="143996" indent="-380990" algn="l">
              <a:buFont typeface="Arial"/>
              <a:buChar char="•"/>
              <a:defRPr sz="1867">
                <a:solidFill>
                  <a:schemeClr val="tx1"/>
                </a:solidFill>
                <a:latin typeface="Georgia"/>
                <a:cs typeface="Georgia"/>
              </a:defRPr>
            </a:lvl5pPr>
          </a:lstStyle>
          <a:p>
            <a:pPr lvl="0"/>
            <a:r>
              <a:rPr lang="fi-FI"/>
              <a:t>Muokkaa tekstin perustyylejä napsauttamalla</a:t>
            </a:r>
          </a:p>
          <a:p>
            <a:pPr lvl="1"/>
            <a:r>
              <a:rPr lang="fi-FI"/>
              <a:t>toinen taso</a:t>
            </a:r>
          </a:p>
          <a:p>
            <a:pPr lvl="2"/>
            <a:r>
              <a:rPr lang="fi-FI"/>
              <a:t>kolmas taso</a:t>
            </a:r>
          </a:p>
          <a:p>
            <a:pPr lvl="3"/>
            <a:r>
              <a:rPr lang="fi-FI"/>
              <a:t>neljäs taso</a:t>
            </a:r>
          </a:p>
        </p:txBody>
      </p:sp>
      <p:pic>
        <p:nvPicPr>
          <p:cNvPr id="5" name="Picture 4" descr="SITRA_BLACK.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00523" y="6360001"/>
            <a:ext cx="1103445" cy="214724"/>
          </a:xfrm>
          <a:prstGeom prst="rect">
            <a:avLst/>
          </a:prstGeom>
        </p:spPr>
      </p:pic>
    </p:spTree>
    <p:extLst>
      <p:ext uri="{BB962C8B-B14F-4D97-AF65-F5344CB8AC3E}">
        <p14:creationId xmlns:p14="http://schemas.microsoft.com/office/powerpoint/2010/main" val="14410831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Musta tekstisivu">
    <p:spTree>
      <p:nvGrpSpPr>
        <p:cNvPr id="1" name=""/>
        <p:cNvGrpSpPr/>
        <p:nvPr/>
      </p:nvGrpSpPr>
      <p:grpSpPr>
        <a:xfrm>
          <a:off x="0" y="0"/>
          <a:ext cx="0" cy="0"/>
          <a:chOff x="0" y="0"/>
          <a:chExt cx="0" cy="0"/>
        </a:xfrm>
      </p:grpSpPr>
      <p:sp>
        <p:nvSpPr>
          <p:cNvPr id="7" name="Rectangle 6"/>
          <p:cNvSpPr/>
          <p:nvPr userDrawn="1"/>
        </p:nvSpPr>
        <p:spPr>
          <a:xfrm>
            <a:off x="0" y="0"/>
            <a:ext cx="12192000" cy="6864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6" name="Title 1"/>
          <p:cNvSpPr>
            <a:spLocks noGrp="1"/>
          </p:cNvSpPr>
          <p:nvPr>
            <p:ph type="title"/>
          </p:nvPr>
        </p:nvSpPr>
        <p:spPr>
          <a:xfrm>
            <a:off x="719402" y="356659"/>
            <a:ext cx="10849207" cy="1152128"/>
          </a:xfrm>
        </p:spPr>
        <p:txBody>
          <a:bodyPr/>
          <a:lstStyle>
            <a:lvl1pPr algn="l">
              <a:defRPr sz="3200">
                <a:solidFill>
                  <a:schemeClr val="bg1"/>
                </a:solidFill>
              </a:defRPr>
            </a:lvl1pPr>
          </a:lstStyle>
          <a:p>
            <a:r>
              <a:rPr lang="fi-FI"/>
              <a:t>Muokkaa ots. perustyyl. napsautt.</a:t>
            </a:r>
            <a:endParaRPr lang="en-US"/>
          </a:p>
        </p:txBody>
      </p:sp>
      <p:sp>
        <p:nvSpPr>
          <p:cNvPr id="8" name="Text Placeholder 11"/>
          <p:cNvSpPr>
            <a:spLocks noGrp="1"/>
          </p:cNvSpPr>
          <p:nvPr>
            <p:ph type="body" sz="quarter" idx="20"/>
          </p:nvPr>
        </p:nvSpPr>
        <p:spPr>
          <a:xfrm>
            <a:off x="719403" y="1700808"/>
            <a:ext cx="10849205" cy="4320480"/>
          </a:xfrm>
        </p:spPr>
        <p:txBody>
          <a:bodyPr/>
          <a:lstStyle>
            <a:lvl1pPr marL="239178" marR="0" indent="-239178" algn="l" defTabSz="609585" rtl="0" eaLnBrk="1" fontAlgn="auto" latinLnBrk="0" hangingPunct="1">
              <a:lnSpc>
                <a:spcPct val="90000"/>
              </a:lnSpc>
              <a:spcBef>
                <a:spcPct val="20000"/>
              </a:spcBef>
              <a:spcAft>
                <a:spcPts val="0"/>
              </a:spcAft>
              <a:buClrTx/>
              <a:buSzTx/>
              <a:buFont typeface="Lucida Grande"/>
              <a:buChar char="-"/>
              <a:tabLst/>
              <a:defRPr sz="2133">
                <a:solidFill>
                  <a:schemeClr val="bg1"/>
                </a:solidFill>
                <a:latin typeface="Georgia"/>
                <a:cs typeface="Georgia"/>
              </a:defRPr>
            </a:lvl1pPr>
            <a:lvl2pPr marL="476239" indent="-237061" algn="l">
              <a:lnSpc>
                <a:spcPct val="90000"/>
              </a:lnSpc>
              <a:spcBef>
                <a:spcPts val="800"/>
              </a:spcBef>
              <a:buFont typeface="Georgia" panose="02040502050405020303" pitchFamily="18" charset="0"/>
              <a:buChar char="–"/>
              <a:defRPr sz="1867">
                <a:solidFill>
                  <a:schemeClr val="bg1"/>
                </a:solidFill>
                <a:latin typeface="Georgia"/>
                <a:cs typeface="Georgia"/>
              </a:defRPr>
            </a:lvl2pPr>
            <a:lvl3pPr marL="717533" indent="-228594" algn="l">
              <a:lnSpc>
                <a:spcPct val="90000"/>
              </a:lnSpc>
              <a:spcBef>
                <a:spcPts val="800"/>
              </a:spcBef>
              <a:buFont typeface="Georgia" panose="02040502050405020303" pitchFamily="18" charset="0"/>
              <a:buChar char="–"/>
              <a:defRPr sz="1600">
                <a:solidFill>
                  <a:schemeClr val="bg1"/>
                </a:solidFill>
                <a:latin typeface="Georgia"/>
                <a:cs typeface="Georgia"/>
              </a:defRPr>
            </a:lvl3pPr>
            <a:lvl4pPr marL="958827" indent="-228594" algn="l">
              <a:lnSpc>
                <a:spcPct val="90000"/>
              </a:lnSpc>
              <a:buFont typeface="Georgia" panose="02040502050405020303" pitchFamily="18" charset="0"/>
              <a:buChar char="–"/>
              <a:defRPr sz="1600">
                <a:solidFill>
                  <a:schemeClr val="bg1"/>
                </a:solidFill>
                <a:latin typeface="Georgia"/>
                <a:cs typeface="Georgia"/>
              </a:defRPr>
            </a:lvl4pPr>
            <a:lvl5pPr marL="143996" indent="-380990" algn="l">
              <a:buFont typeface="Arial"/>
              <a:buChar char="•"/>
              <a:defRPr sz="1867">
                <a:solidFill>
                  <a:schemeClr val="tx1"/>
                </a:solidFill>
                <a:latin typeface="Georgia"/>
                <a:cs typeface="Georgia"/>
              </a:defRPr>
            </a:lvl5pPr>
          </a:lstStyle>
          <a:p>
            <a:pPr lvl="0"/>
            <a:r>
              <a:rPr lang="fi-FI"/>
              <a:t>Muokkaa tekstin perustyylejä napsauttamalla</a:t>
            </a:r>
          </a:p>
          <a:p>
            <a:pPr lvl="1"/>
            <a:r>
              <a:rPr lang="fi-FI"/>
              <a:t>toinen taso</a:t>
            </a:r>
          </a:p>
          <a:p>
            <a:pPr lvl="2"/>
            <a:r>
              <a:rPr lang="fi-FI"/>
              <a:t>kolmas taso</a:t>
            </a:r>
          </a:p>
          <a:p>
            <a:pPr lvl="3"/>
            <a:r>
              <a:rPr lang="fi-FI"/>
              <a:t>neljäs taso</a:t>
            </a:r>
          </a:p>
        </p:txBody>
      </p:sp>
      <p:pic>
        <p:nvPicPr>
          <p:cNvPr id="10" name="Picture 9" descr="SITRA_WHITE.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00000" y="6360000"/>
            <a:ext cx="1110000" cy="216000"/>
          </a:xfrm>
          <a:prstGeom prst="rect">
            <a:avLst/>
          </a:prstGeom>
        </p:spPr>
      </p:pic>
    </p:spTree>
    <p:extLst>
      <p:ext uri="{BB962C8B-B14F-4D97-AF65-F5344CB8AC3E}">
        <p14:creationId xmlns:p14="http://schemas.microsoft.com/office/powerpoint/2010/main" val="48998326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Kapean kuvan kuvalaatikko ">
    <p:spTree>
      <p:nvGrpSpPr>
        <p:cNvPr id="1" name=""/>
        <p:cNvGrpSpPr/>
        <p:nvPr/>
      </p:nvGrpSpPr>
      <p:grpSpPr>
        <a:xfrm>
          <a:off x="0" y="0"/>
          <a:ext cx="0" cy="0"/>
          <a:chOff x="0" y="0"/>
          <a:chExt cx="0" cy="0"/>
        </a:xfrm>
      </p:grpSpPr>
      <p:sp>
        <p:nvSpPr>
          <p:cNvPr id="3" name="Content Placeholder 2"/>
          <p:cNvSpPr>
            <a:spLocks noGrp="1"/>
          </p:cNvSpPr>
          <p:nvPr>
            <p:ph sz="quarter" idx="20"/>
          </p:nvPr>
        </p:nvSpPr>
        <p:spPr>
          <a:xfrm>
            <a:off x="10436" y="0"/>
            <a:ext cx="4464051" cy="685800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p:txBody>
      </p:sp>
      <p:sp>
        <p:nvSpPr>
          <p:cNvPr id="4" name="Tekstin paikkamerkki 6"/>
          <p:cNvSpPr>
            <a:spLocks noGrp="1"/>
          </p:cNvSpPr>
          <p:nvPr>
            <p:ph type="body" sz="quarter" idx="11"/>
          </p:nvPr>
        </p:nvSpPr>
        <p:spPr>
          <a:xfrm>
            <a:off x="5135893" y="548680"/>
            <a:ext cx="6432715" cy="768085"/>
          </a:xfrm>
        </p:spPr>
        <p:txBody>
          <a:bodyPr/>
          <a:lstStyle>
            <a:lvl1pPr marL="0" indent="0" algn="l">
              <a:lnSpc>
                <a:spcPct val="100000"/>
              </a:lnSpc>
              <a:spcBef>
                <a:spcPts val="0"/>
              </a:spcBef>
              <a:buFont typeface="Arial"/>
              <a:buNone/>
              <a:defRPr sz="2133" b="1">
                <a:latin typeface="Arial Black"/>
                <a:cs typeface="Arial Black"/>
              </a:defRPr>
            </a:lvl1pPr>
            <a:lvl2pPr marL="380990" indent="-380990">
              <a:buFont typeface="Arial" panose="020B0604020202020204" pitchFamily="34" charset="0"/>
              <a:buChar char="•"/>
              <a:defRPr/>
            </a:lvl2pPr>
            <a:lvl3pPr marL="0" indent="0" algn="l">
              <a:spcBef>
                <a:spcPts val="0"/>
              </a:spcBef>
              <a:buFont typeface="Arial"/>
              <a:buNone/>
              <a:defRPr sz="2133"/>
            </a:lvl3pPr>
            <a:lvl4pPr marL="0" indent="0" algn="l">
              <a:spcBef>
                <a:spcPts val="0"/>
              </a:spcBef>
              <a:buFont typeface="Arial"/>
              <a:buNone/>
              <a:defRPr sz="2133"/>
            </a:lvl4pPr>
            <a:lvl5pPr marL="0" indent="0" algn="l">
              <a:spcBef>
                <a:spcPts val="0"/>
              </a:spcBef>
              <a:buFont typeface="Arial"/>
              <a:buNone/>
              <a:defRPr sz="2133"/>
            </a:lvl5pPr>
          </a:lstStyle>
          <a:p>
            <a:pPr lvl="0"/>
            <a:r>
              <a:rPr lang="fi-FI"/>
              <a:t>Muokkaa tekstin perustyylejä napsauttamalla</a:t>
            </a:r>
          </a:p>
        </p:txBody>
      </p:sp>
      <p:sp>
        <p:nvSpPr>
          <p:cNvPr id="5" name="Text Placeholder 8"/>
          <p:cNvSpPr>
            <a:spLocks noGrp="1"/>
          </p:cNvSpPr>
          <p:nvPr>
            <p:ph type="body" sz="quarter" idx="17"/>
          </p:nvPr>
        </p:nvSpPr>
        <p:spPr>
          <a:xfrm>
            <a:off x="527051" y="548217"/>
            <a:ext cx="3456715" cy="5281049"/>
          </a:xfrm>
        </p:spPr>
        <p:txBody>
          <a:bodyPr/>
          <a:lstStyle>
            <a:lvl1pPr marL="0" indent="0" algn="l">
              <a:buNone/>
              <a:defRPr sz="3200" b="1">
                <a:latin typeface="Arial Black"/>
                <a:cs typeface="Arial Black"/>
              </a:defRPr>
            </a:lvl1pPr>
          </a:lstStyle>
          <a:p>
            <a:pPr lvl="0"/>
            <a:r>
              <a:rPr lang="fi-FI"/>
              <a:t>Muokkaa tekstin perustyylejä napsauttamalla</a:t>
            </a:r>
          </a:p>
        </p:txBody>
      </p:sp>
      <p:sp>
        <p:nvSpPr>
          <p:cNvPr id="6" name="Text Placeholder 11"/>
          <p:cNvSpPr>
            <a:spLocks noGrp="1"/>
          </p:cNvSpPr>
          <p:nvPr>
            <p:ph type="body" sz="quarter" idx="18"/>
          </p:nvPr>
        </p:nvSpPr>
        <p:spPr>
          <a:xfrm>
            <a:off x="5135893" y="1316766"/>
            <a:ext cx="6431691" cy="4512501"/>
          </a:xfrm>
        </p:spPr>
        <p:txBody>
          <a:bodyPr/>
          <a:lstStyle>
            <a:lvl1pPr marL="239178" marR="0" indent="-239178" algn="l" defTabSz="609585" rtl="0" eaLnBrk="1" fontAlgn="auto" latinLnBrk="0" hangingPunct="1">
              <a:lnSpc>
                <a:spcPct val="90000"/>
              </a:lnSpc>
              <a:spcBef>
                <a:spcPct val="20000"/>
              </a:spcBef>
              <a:spcAft>
                <a:spcPts val="0"/>
              </a:spcAft>
              <a:buClrTx/>
              <a:buSzTx/>
              <a:buFont typeface="Lucida Grande"/>
              <a:buChar char="-"/>
              <a:tabLst/>
              <a:defRPr sz="2133">
                <a:solidFill>
                  <a:schemeClr val="tx1"/>
                </a:solidFill>
                <a:latin typeface="Georgia"/>
                <a:cs typeface="Georgia"/>
              </a:defRPr>
            </a:lvl1pPr>
            <a:lvl2pPr marL="476239" indent="-237061" algn="l">
              <a:lnSpc>
                <a:spcPct val="90000"/>
              </a:lnSpc>
              <a:spcBef>
                <a:spcPts val="800"/>
              </a:spcBef>
              <a:buFont typeface="Georgia" panose="02040502050405020303" pitchFamily="18" charset="0"/>
              <a:buChar char="–"/>
              <a:defRPr sz="1867">
                <a:solidFill>
                  <a:schemeClr val="tx1"/>
                </a:solidFill>
                <a:latin typeface="Georgia"/>
                <a:cs typeface="Georgia"/>
              </a:defRPr>
            </a:lvl2pPr>
            <a:lvl3pPr marL="717533" indent="-228594" algn="l" defTabSz="715415">
              <a:lnSpc>
                <a:spcPct val="90000"/>
              </a:lnSpc>
              <a:spcBef>
                <a:spcPts val="800"/>
              </a:spcBef>
              <a:buFont typeface="Georgia" panose="02040502050405020303" pitchFamily="18" charset="0"/>
              <a:buChar char="–"/>
              <a:defRPr sz="1600">
                <a:solidFill>
                  <a:schemeClr val="tx1"/>
                </a:solidFill>
                <a:latin typeface="Georgia"/>
                <a:cs typeface="Georgia"/>
              </a:defRPr>
            </a:lvl3pPr>
            <a:lvl4pPr marL="958827" indent="-228594" algn="l">
              <a:lnSpc>
                <a:spcPct val="90000"/>
              </a:lnSpc>
              <a:buFont typeface="Georgia" panose="02040502050405020303" pitchFamily="18" charset="0"/>
              <a:buChar char="–"/>
              <a:defRPr sz="1600">
                <a:solidFill>
                  <a:schemeClr val="tx1"/>
                </a:solidFill>
                <a:latin typeface="Georgia"/>
                <a:cs typeface="Georgia"/>
              </a:defRPr>
            </a:lvl4pPr>
            <a:lvl5pPr marL="143996" indent="-380990" algn="l">
              <a:buFont typeface="Arial"/>
              <a:buChar char="•"/>
              <a:defRPr sz="1867">
                <a:solidFill>
                  <a:schemeClr val="tx1"/>
                </a:solidFill>
                <a:latin typeface="Georgia"/>
                <a:cs typeface="Georgia"/>
              </a:defRPr>
            </a:lvl5pPr>
          </a:lstStyle>
          <a:p>
            <a:pPr lvl="0"/>
            <a:r>
              <a:rPr lang="fi-FI"/>
              <a:t>Muokkaa tekstin perustyylejä napsauttamalla</a:t>
            </a:r>
          </a:p>
          <a:p>
            <a:pPr lvl="1"/>
            <a:r>
              <a:rPr lang="fi-FI"/>
              <a:t>toinen taso</a:t>
            </a:r>
          </a:p>
          <a:p>
            <a:pPr lvl="2"/>
            <a:r>
              <a:rPr lang="fi-FI"/>
              <a:t>kolmas taso</a:t>
            </a:r>
          </a:p>
          <a:p>
            <a:pPr lvl="3"/>
            <a:r>
              <a:rPr lang="fi-FI"/>
              <a:t>neljäs taso</a:t>
            </a:r>
          </a:p>
        </p:txBody>
      </p:sp>
      <p:pic>
        <p:nvPicPr>
          <p:cNvPr id="8" name="Picture 7" descr="SITRA_BLACK.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00523" y="6360001"/>
            <a:ext cx="1103445" cy="214724"/>
          </a:xfrm>
          <a:prstGeom prst="rect">
            <a:avLst/>
          </a:prstGeom>
        </p:spPr>
      </p:pic>
    </p:spTree>
    <p:extLst>
      <p:ext uri="{BB962C8B-B14F-4D97-AF65-F5344CB8AC3E}">
        <p14:creationId xmlns:p14="http://schemas.microsoft.com/office/powerpoint/2010/main" val="157892249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Kapea kuva ja negateksti">
    <p:spTree>
      <p:nvGrpSpPr>
        <p:cNvPr id="1" name=""/>
        <p:cNvGrpSpPr/>
        <p:nvPr/>
      </p:nvGrpSpPr>
      <p:grpSpPr>
        <a:xfrm>
          <a:off x="0" y="0"/>
          <a:ext cx="0" cy="0"/>
          <a:chOff x="0" y="0"/>
          <a:chExt cx="0" cy="0"/>
        </a:xfrm>
      </p:grpSpPr>
      <p:sp>
        <p:nvSpPr>
          <p:cNvPr id="3" name="Content Placeholder 2"/>
          <p:cNvSpPr>
            <a:spLocks noGrp="1"/>
          </p:cNvSpPr>
          <p:nvPr>
            <p:ph sz="quarter" idx="20"/>
          </p:nvPr>
        </p:nvSpPr>
        <p:spPr>
          <a:xfrm>
            <a:off x="0" y="0"/>
            <a:ext cx="4464051" cy="6858000"/>
          </a:xfrm>
          <a:solidFill>
            <a:schemeClr val="tx1"/>
          </a:solidFill>
        </p:spPr>
        <p:txBody>
          <a:bodyPr/>
          <a:lstStyle/>
          <a:p>
            <a:pPr lvl="0"/>
            <a:r>
              <a:rPr lang="fi-FI"/>
              <a:t>Muokkaa tekstin perustyylejä napsauttamalla</a:t>
            </a:r>
          </a:p>
          <a:p>
            <a:pPr lvl="1"/>
            <a:r>
              <a:rPr lang="fi-FI"/>
              <a:t>toinen taso</a:t>
            </a:r>
          </a:p>
          <a:p>
            <a:pPr lvl="2"/>
            <a:r>
              <a:rPr lang="fi-FI"/>
              <a:t>kolmas taso</a:t>
            </a:r>
          </a:p>
          <a:p>
            <a:pPr lvl="3"/>
            <a:r>
              <a:rPr lang="fi-FI"/>
              <a:t>neljäs taso</a:t>
            </a:r>
          </a:p>
        </p:txBody>
      </p:sp>
      <p:sp>
        <p:nvSpPr>
          <p:cNvPr id="5" name="Tekstin paikkamerkki 6"/>
          <p:cNvSpPr>
            <a:spLocks noGrp="1"/>
          </p:cNvSpPr>
          <p:nvPr>
            <p:ph type="body" sz="quarter" idx="11"/>
          </p:nvPr>
        </p:nvSpPr>
        <p:spPr>
          <a:xfrm>
            <a:off x="5135893" y="548680"/>
            <a:ext cx="6432715" cy="768085"/>
          </a:xfrm>
        </p:spPr>
        <p:txBody>
          <a:bodyPr/>
          <a:lstStyle>
            <a:lvl1pPr marL="0" indent="0" algn="l">
              <a:lnSpc>
                <a:spcPct val="100000"/>
              </a:lnSpc>
              <a:spcBef>
                <a:spcPts val="0"/>
              </a:spcBef>
              <a:buFont typeface="Arial"/>
              <a:buNone/>
              <a:defRPr sz="2133" b="1">
                <a:latin typeface="Arial Black"/>
                <a:cs typeface="Arial Black"/>
              </a:defRPr>
            </a:lvl1pPr>
            <a:lvl2pPr marL="380990" indent="-380990">
              <a:buFont typeface="Arial" panose="020B0604020202020204" pitchFamily="34" charset="0"/>
              <a:buChar char="•"/>
              <a:defRPr/>
            </a:lvl2pPr>
            <a:lvl3pPr marL="0" indent="0" algn="l">
              <a:spcBef>
                <a:spcPts val="0"/>
              </a:spcBef>
              <a:buFont typeface="Arial"/>
              <a:buNone/>
              <a:defRPr sz="2133"/>
            </a:lvl3pPr>
            <a:lvl4pPr marL="0" indent="0" algn="l">
              <a:spcBef>
                <a:spcPts val="0"/>
              </a:spcBef>
              <a:buFont typeface="Arial"/>
              <a:buNone/>
              <a:defRPr sz="2133"/>
            </a:lvl4pPr>
            <a:lvl5pPr marL="0" indent="0" algn="l">
              <a:spcBef>
                <a:spcPts val="0"/>
              </a:spcBef>
              <a:buFont typeface="Arial"/>
              <a:buNone/>
              <a:defRPr sz="2133"/>
            </a:lvl5pPr>
          </a:lstStyle>
          <a:p>
            <a:pPr lvl="0"/>
            <a:r>
              <a:rPr lang="fi-FI"/>
              <a:t>Muokkaa tekstin perustyylejä napsauttamalla</a:t>
            </a:r>
          </a:p>
        </p:txBody>
      </p:sp>
      <p:sp>
        <p:nvSpPr>
          <p:cNvPr id="10" name="Text Placeholder 11"/>
          <p:cNvSpPr>
            <a:spLocks noGrp="1"/>
          </p:cNvSpPr>
          <p:nvPr>
            <p:ph type="body" sz="quarter" idx="18"/>
          </p:nvPr>
        </p:nvSpPr>
        <p:spPr>
          <a:xfrm>
            <a:off x="5135893" y="1316766"/>
            <a:ext cx="6431691" cy="4512501"/>
          </a:xfrm>
        </p:spPr>
        <p:txBody>
          <a:bodyPr/>
          <a:lstStyle>
            <a:lvl1pPr marL="239178" marR="0" indent="-239178" algn="l" defTabSz="609585" rtl="0" eaLnBrk="1" fontAlgn="auto" latinLnBrk="0" hangingPunct="1">
              <a:lnSpc>
                <a:spcPct val="90000"/>
              </a:lnSpc>
              <a:spcBef>
                <a:spcPct val="20000"/>
              </a:spcBef>
              <a:spcAft>
                <a:spcPts val="0"/>
              </a:spcAft>
              <a:buClrTx/>
              <a:buSzTx/>
              <a:buFont typeface="Lucida Grande"/>
              <a:buChar char="-"/>
              <a:tabLst/>
              <a:defRPr sz="2133">
                <a:solidFill>
                  <a:schemeClr val="tx1"/>
                </a:solidFill>
                <a:latin typeface="Georgia"/>
                <a:cs typeface="Georgia"/>
              </a:defRPr>
            </a:lvl1pPr>
            <a:lvl2pPr marL="476239" indent="-237061" algn="l">
              <a:lnSpc>
                <a:spcPct val="90000"/>
              </a:lnSpc>
              <a:spcBef>
                <a:spcPts val="800"/>
              </a:spcBef>
              <a:buFont typeface="Georgia" panose="02040502050405020303" pitchFamily="18" charset="0"/>
              <a:buChar char="–"/>
              <a:defRPr sz="1867">
                <a:solidFill>
                  <a:schemeClr val="tx1"/>
                </a:solidFill>
                <a:latin typeface="Georgia"/>
                <a:cs typeface="Georgia"/>
              </a:defRPr>
            </a:lvl2pPr>
            <a:lvl3pPr marL="717533" indent="-228594" algn="l">
              <a:lnSpc>
                <a:spcPct val="90000"/>
              </a:lnSpc>
              <a:spcBef>
                <a:spcPts val="800"/>
              </a:spcBef>
              <a:buFont typeface="Georgia" panose="02040502050405020303" pitchFamily="18" charset="0"/>
              <a:buChar char="–"/>
              <a:defRPr sz="1600">
                <a:solidFill>
                  <a:schemeClr val="tx1"/>
                </a:solidFill>
                <a:latin typeface="Georgia"/>
                <a:cs typeface="Georgia"/>
              </a:defRPr>
            </a:lvl3pPr>
            <a:lvl4pPr marL="958827" indent="-228594" algn="l">
              <a:lnSpc>
                <a:spcPct val="90000"/>
              </a:lnSpc>
              <a:buFont typeface="Georgia" panose="02040502050405020303" pitchFamily="18" charset="0"/>
              <a:buChar char="–"/>
              <a:defRPr sz="1600">
                <a:solidFill>
                  <a:schemeClr val="tx1"/>
                </a:solidFill>
                <a:latin typeface="Georgia"/>
                <a:cs typeface="Georgia"/>
              </a:defRPr>
            </a:lvl4pPr>
            <a:lvl5pPr marL="143996" indent="-380990" algn="l">
              <a:buFont typeface="Arial"/>
              <a:buChar char="•"/>
              <a:defRPr sz="1867">
                <a:solidFill>
                  <a:schemeClr val="tx1"/>
                </a:solidFill>
                <a:latin typeface="Georgia"/>
                <a:cs typeface="Georgia"/>
              </a:defRPr>
            </a:lvl5pPr>
          </a:lstStyle>
          <a:p>
            <a:pPr lvl="0"/>
            <a:r>
              <a:rPr lang="fi-FI"/>
              <a:t>Muokkaa tekstin perustyylejä napsauttamalla</a:t>
            </a:r>
          </a:p>
          <a:p>
            <a:pPr lvl="1"/>
            <a:r>
              <a:rPr lang="fi-FI"/>
              <a:t>toinen taso</a:t>
            </a:r>
          </a:p>
          <a:p>
            <a:pPr lvl="2"/>
            <a:r>
              <a:rPr lang="fi-FI"/>
              <a:t>kolmas taso</a:t>
            </a:r>
          </a:p>
          <a:p>
            <a:pPr lvl="3"/>
            <a:r>
              <a:rPr lang="fi-FI"/>
              <a:t>neljäs taso</a:t>
            </a:r>
          </a:p>
        </p:txBody>
      </p:sp>
      <p:sp>
        <p:nvSpPr>
          <p:cNvPr id="4" name="Text Placeholder 8"/>
          <p:cNvSpPr>
            <a:spLocks noGrp="1"/>
          </p:cNvSpPr>
          <p:nvPr>
            <p:ph type="body" sz="quarter" idx="17"/>
          </p:nvPr>
        </p:nvSpPr>
        <p:spPr>
          <a:xfrm>
            <a:off x="527051" y="548217"/>
            <a:ext cx="3456715" cy="5281049"/>
          </a:xfrm>
        </p:spPr>
        <p:txBody>
          <a:bodyPr/>
          <a:lstStyle>
            <a:lvl1pPr marL="0" indent="0" algn="l">
              <a:buNone/>
              <a:defRPr sz="3200" b="1">
                <a:solidFill>
                  <a:schemeClr val="bg1"/>
                </a:solidFill>
                <a:latin typeface="Arial Black"/>
                <a:cs typeface="Arial Black"/>
              </a:defRPr>
            </a:lvl1pPr>
          </a:lstStyle>
          <a:p>
            <a:pPr lvl="0"/>
            <a:r>
              <a:rPr lang="fi-FI"/>
              <a:t>Muokkaa tekstin perustyylejä napsauttamalla</a:t>
            </a:r>
          </a:p>
        </p:txBody>
      </p:sp>
      <p:pic>
        <p:nvPicPr>
          <p:cNvPr id="9" name="Picture 8" descr="SITRA_BLACK.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00523" y="6360001"/>
            <a:ext cx="1103445" cy="214724"/>
          </a:xfrm>
          <a:prstGeom prst="rect">
            <a:avLst/>
          </a:prstGeom>
        </p:spPr>
      </p:pic>
    </p:spTree>
    <p:extLst>
      <p:ext uri="{BB962C8B-B14F-4D97-AF65-F5344CB8AC3E}">
        <p14:creationId xmlns:p14="http://schemas.microsoft.com/office/powerpoint/2010/main" val="82174153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Kuva vasemmalla">
    <p:spTree>
      <p:nvGrpSpPr>
        <p:cNvPr id="1" name=""/>
        <p:cNvGrpSpPr/>
        <p:nvPr/>
      </p:nvGrpSpPr>
      <p:grpSpPr>
        <a:xfrm>
          <a:off x="0" y="0"/>
          <a:ext cx="0" cy="0"/>
          <a:chOff x="0" y="0"/>
          <a:chExt cx="0" cy="0"/>
        </a:xfrm>
      </p:grpSpPr>
      <p:sp>
        <p:nvSpPr>
          <p:cNvPr id="4" name="Content Placeholder 3"/>
          <p:cNvSpPr>
            <a:spLocks noGrp="1"/>
          </p:cNvSpPr>
          <p:nvPr>
            <p:ph sz="quarter" idx="21"/>
          </p:nvPr>
        </p:nvSpPr>
        <p:spPr>
          <a:xfrm>
            <a:off x="6383867" y="0"/>
            <a:ext cx="5808133" cy="6858000"/>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p:txBody>
      </p:sp>
      <p:sp>
        <p:nvSpPr>
          <p:cNvPr id="10" name="Rectangle 9"/>
          <p:cNvSpPr/>
          <p:nvPr userDrawn="1"/>
        </p:nvSpPr>
        <p:spPr>
          <a:xfrm>
            <a:off x="0" y="0"/>
            <a:ext cx="6384032"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8" name="Tekstin paikkamerkki 6"/>
          <p:cNvSpPr>
            <a:spLocks noGrp="1"/>
          </p:cNvSpPr>
          <p:nvPr>
            <p:ph type="body" sz="quarter" idx="11"/>
          </p:nvPr>
        </p:nvSpPr>
        <p:spPr>
          <a:xfrm>
            <a:off x="623392" y="548680"/>
            <a:ext cx="5184576" cy="1248139"/>
          </a:xfrm>
        </p:spPr>
        <p:txBody>
          <a:bodyPr/>
          <a:lstStyle>
            <a:lvl1pPr marL="0" indent="0" algn="l">
              <a:lnSpc>
                <a:spcPct val="100000"/>
              </a:lnSpc>
              <a:spcBef>
                <a:spcPts val="0"/>
              </a:spcBef>
              <a:buFont typeface="Arial"/>
              <a:buNone/>
              <a:defRPr sz="3200" b="1">
                <a:latin typeface="Arial Black"/>
                <a:cs typeface="Arial Black"/>
              </a:defRPr>
            </a:lvl1pPr>
            <a:lvl2pPr marL="380990" indent="-380990">
              <a:buFont typeface="Arial" panose="020B0604020202020204" pitchFamily="34" charset="0"/>
              <a:buChar char="•"/>
              <a:defRPr/>
            </a:lvl2pPr>
            <a:lvl3pPr marL="0" indent="0" algn="l">
              <a:spcBef>
                <a:spcPts val="0"/>
              </a:spcBef>
              <a:buFont typeface="Arial"/>
              <a:buNone/>
              <a:defRPr sz="2133"/>
            </a:lvl3pPr>
            <a:lvl4pPr marL="0" indent="0" algn="l">
              <a:spcBef>
                <a:spcPts val="0"/>
              </a:spcBef>
              <a:buFont typeface="Arial"/>
              <a:buNone/>
              <a:defRPr sz="2133"/>
            </a:lvl4pPr>
            <a:lvl5pPr marL="0" indent="0" algn="l">
              <a:spcBef>
                <a:spcPts val="0"/>
              </a:spcBef>
              <a:buFont typeface="Arial"/>
              <a:buNone/>
              <a:defRPr sz="2133"/>
            </a:lvl5pPr>
          </a:lstStyle>
          <a:p>
            <a:pPr lvl="0"/>
            <a:r>
              <a:rPr lang="fi-FI"/>
              <a:t>Muokkaa tekstin perustyylejä napsauttamalla</a:t>
            </a:r>
          </a:p>
        </p:txBody>
      </p:sp>
      <p:sp>
        <p:nvSpPr>
          <p:cNvPr id="6" name="Text Placeholder 11"/>
          <p:cNvSpPr>
            <a:spLocks noGrp="1"/>
          </p:cNvSpPr>
          <p:nvPr>
            <p:ph type="body" sz="quarter" idx="19"/>
          </p:nvPr>
        </p:nvSpPr>
        <p:spPr>
          <a:xfrm>
            <a:off x="623392" y="1796819"/>
            <a:ext cx="5184576" cy="4512501"/>
          </a:xfrm>
        </p:spPr>
        <p:txBody>
          <a:bodyPr/>
          <a:lstStyle>
            <a:lvl1pPr marL="239178" marR="0" indent="-239178" algn="l" defTabSz="609585" rtl="0" eaLnBrk="1" fontAlgn="auto" latinLnBrk="0" hangingPunct="1">
              <a:lnSpc>
                <a:spcPct val="90000"/>
              </a:lnSpc>
              <a:spcBef>
                <a:spcPct val="20000"/>
              </a:spcBef>
              <a:spcAft>
                <a:spcPts val="0"/>
              </a:spcAft>
              <a:buClrTx/>
              <a:buSzTx/>
              <a:buFont typeface="Lucida Grande"/>
              <a:buChar char="-"/>
              <a:tabLst/>
              <a:defRPr sz="2133">
                <a:solidFill>
                  <a:schemeClr val="tx1"/>
                </a:solidFill>
                <a:latin typeface="Georgia"/>
                <a:cs typeface="Georgia"/>
              </a:defRPr>
            </a:lvl1pPr>
            <a:lvl2pPr marL="476239" indent="-237061" algn="l">
              <a:lnSpc>
                <a:spcPct val="90000"/>
              </a:lnSpc>
              <a:spcBef>
                <a:spcPts val="800"/>
              </a:spcBef>
              <a:buFont typeface="Georgia" panose="02040502050405020303" pitchFamily="18" charset="0"/>
              <a:buChar char="–"/>
              <a:defRPr sz="1867">
                <a:solidFill>
                  <a:schemeClr val="tx1"/>
                </a:solidFill>
                <a:latin typeface="Georgia"/>
                <a:cs typeface="Georgia"/>
              </a:defRPr>
            </a:lvl2pPr>
            <a:lvl3pPr marL="717533" indent="-228594" algn="l">
              <a:lnSpc>
                <a:spcPct val="90000"/>
              </a:lnSpc>
              <a:spcBef>
                <a:spcPts val="800"/>
              </a:spcBef>
              <a:buFont typeface="Georgia" panose="02040502050405020303" pitchFamily="18" charset="0"/>
              <a:buChar char="–"/>
              <a:defRPr sz="1600">
                <a:solidFill>
                  <a:schemeClr val="tx1"/>
                </a:solidFill>
                <a:latin typeface="Georgia"/>
                <a:cs typeface="Georgia"/>
              </a:defRPr>
            </a:lvl3pPr>
            <a:lvl4pPr marL="958827" indent="-228594" algn="l">
              <a:lnSpc>
                <a:spcPct val="90000"/>
              </a:lnSpc>
              <a:buFont typeface="Georgia" panose="02040502050405020303" pitchFamily="18" charset="0"/>
              <a:buChar char="–"/>
              <a:defRPr sz="1600">
                <a:solidFill>
                  <a:schemeClr val="tx1"/>
                </a:solidFill>
                <a:latin typeface="Georgia"/>
                <a:cs typeface="Georgia"/>
              </a:defRPr>
            </a:lvl4pPr>
            <a:lvl5pPr marL="143996" indent="-380990" algn="l">
              <a:buFont typeface="Arial"/>
              <a:buChar char="•"/>
              <a:defRPr sz="1867">
                <a:solidFill>
                  <a:schemeClr val="tx1"/>
                </a:solidFill>
                <a:latin typeface="Georgia"/>
                <a:cs typeface="Georgia"/>
              </a:defRPr>
            </a:lvl5pPr>
          </a:lstStyle>
          <a:p>
            <a:pPr lvl="0"/>
            <a:r>
              <a:rPr lang="fi-FI"/>
              <a:t>Muokkaa tekstin perustyylejä napsauttamalla</a:t>
            </a:r>
          </a:p>
          <a:p>
            <a:pPr lvl="1"/>
            <a:r>
              <a:rPr lang="fi-FI"/>
              <a:t>toinen taso</a:t>
            </a:r>
          </a:p>
          <a:p>
            <a:pPr lvl="2"/>
            <a:r>
              <a:rPr lang="fi-FI"/>
              <a:t>kolmas taso</a:t>
            </a:r>
          </a:p>
          <a:p>
            <a:pPr lvl="3"/>
            <a:r>
              <a:rPr lang="fi-FI"/>
              <a:t>neljäs taso</a:t>
            </a:r>
          </a:p>
        </p:txBody>
      </p:sp>
      <p:sp>
        <p:nvSpPr>
          <p:cNvPr id="12" name="Text Placeholder 8"/>
          <p:cNvSpPr>
            <a:spLocks noGrp="1"/>
          </p:cNvSpPr>
          <p:nvPr>
            <p:ph type="body" sz="quarter" idx="17"/>
          </p:nvPr>
        </p:nvSpPr>
        <p:spPr>
          <a:xfrm>
            <a:off x="6960096" y="548681"/>
            <a:ext cx="4512501" cy="5281049"/>
          </a:xfrm>
        </p:spPr>
        <p:txBody>
          <a:bodyPr/>
          <a:lstStyle>
            <a:lvl1pPr marL="0" indent="0" algn="l">
              <a:buNone/>
              <a:defRPr sz="3200" b="1">
                <a:solidFill>
                  <a:schemeClr val="tx1"/>
                </a:solidFill>
                <a:latin typeface="Arial Black"/>
                <a:cs typeface="Arial Black"/>
              </a:defRPr>
            </a:lvl1pPr>
          </a:lstStyle>
          <a:p>
            <a:pPr lvl="0"/>
            <a:r>
              <a:rPr lang="fi-FI"/>
              <a:t>Muokkaa tekstin perustyylejä napsauttamalla</a:t>
            </a:r>
          </a:p>
        </p:txBody>
      </p:sp>
      <p:pic>
        <p:nvPicPr>
          <p:cNvPr id="9" name="Picture 8" descr="SITRA_BLACK.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00523" y="6360001"/>
            <a:ext cx="1103445" cy="214724"/>
          </a:xfrm>
          <a:prstGeom prst="rect">
            <a:avLst/>
          </a:prstGeom>
        </p:spPr>
      </p:pic>
    </p:spTree>
    <p:extLst>
      <p:ext uri="{BB962C8B-B14F-4D97-AF65-F5344CB8AC3E}">
        <p14:creationId xmlns:p14="http://schemas.microsoft.com/office/powerpoint/2010/main" val="76760168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umma kuva vasemmalla">
    <p:spTree>
      <p:nvGrpSpPr>
        <p:cNvPr id="1" name=""/>
        <p:cNvGrpSpPr/>
        <p:nvPr/>
      </p:nvGrpSpPr>
      <p:grpSpPr>
        <a:xfrm>
          <a:off x="0" y="0"/>
          <a:ext cx="0" cy="0"/>
          <a:chOff x="0" y="0"/>
          <a:chExt cx="0" cy="0"/>
        </a:xfrm>
      </p:grpSpPr>
      <p:sp>
        <p:nvSpPr>
          <p:cNvPr id="3" name="Content Placeholder 2"/>
          <p:cNvSpPr>
            <a:spLocks noGrp="1"/>
          </p:cNvSpPr>
          <p:nvPr>
            <p:ph sz="quarter" idx="21"/>
          </p:nvPr>
        </p:nvSpPr>
        <p:spPr>
          <a:xfrm>
            <a:off x="6383867" y="0"/>
            <a:ext cx="5808133" cy="6858000"/>
          </a:xfrm>
          <a:solidFill>
            <a:schemeClr val="tx1"/>
          </a:solidFill>
        </p:spPr>
        <p:txBody>
          <a:bodyPr/>
          <a:lstStyle/>
          <a:p>
            <a:pPr lvl="0"/>
            <a:r>
              <a:rPr lang="fi-FI"/>
              <a:t>Muokkaa tekstin perustyylejä napsauttamalla</a:t>
            </a:r>
          </a:p>
          <a:p>
            <a:pPr lvl="1"/>
            <a:r>
              <a:rPr lang="fi-FI"/>
              <a:t>toinen taso</a:t>
            </a:r>
          </a:p>
          <a:p>
            <a:pPr lvl="2"/>
            <a:r>
              <a:rPr lang="fi-FI"/>
              <a:t>kolmas taso</a:t>
            </a:r>
          </a:p>
          <a:p>
            <a:pPr lvl="3"/>
            <a:r>
              <a:rPr lang="fi-FI"/>
              <a:t>neljäs taso</a:t>
            </a:r>
          </a:p>
        </p:txBody>
      </p:sp>
      <p:sp>
        <p:nvSpPr>
          <p:cNvPr id="7" name="Rectangle 6"/>
          <p:cNvSpPr/>
          <p:nvPr userDrawn="1"/>
        </p:nvSpPr>
        <p:spPr>
          <a:xfrm>
            <a:off x="0" y="0"/>
            <a:ext cx="6384032"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8" name="Tekstin paikkamerkki 6"/>
          <p:cNvSpPr>
            <a:spLocks noGrp="1"/>
          </p:cNvSpPr>
          <p:nvPr>
            <p:ph type="body" sz="quarter" idx="11"/>
          </p:nvPr>
        </p:nvSpPr>
        <p:spPr>
          <a:xfrm>
            <a:off x="623392" y="548680"/>
            <a:ext cx="5184576" cy="1248139"/>
          </a:xfrm>
        </p:spPr>
        <p:txBody>
          <a:bodyPr/>
          <a:lstStyle>
            <a:lvl1pPr marL="0" indent="0" algn="l">
              <a:lnSpc>
                <a:spcPct val="100000"/>
              </a:lnSpc>
              <a:spcBef>
                <a:spcPts val="0"/>
              </a:spcBef>
              <a:buFont typeface="Arial"/>
              <a:buNone/>
              <a:defRPr sz="3200" b="1">
                <a:latin typeface="Arial Black"/>
                <a:cs typeface="Arial Black"/>
              </a:defRPr>
            </a:lvl1pPr>
            <a:lvl2pPr marL="380990" indent="-380990">
              <a:buFont typeface="Arial" panose="020B0604020202020204" pitchFamily="34" charset="0"/>
              <a:buChar char="•"/>
              <a:defRPr/>
            </a:lvl2pPr>
            <a:lvl3pPr marL="0" indent="0" algn="l">
              <a:spcBef>
                <a:spcPts val="0"/>
              </a:spcBef>
              <a:buFont typeface="Arial"/>
              <a:buNone/>
              <a:defRPr sz="2133"/>
            </a:lvl3pPr>
            <a:lvl4pPr marL="0" indent="0" algn="l">
              <a:spcBef>
                <a:spcPts val="0"/>
              </a:spcBef>
              <a:buFont typeface="Arial"/>
              <a:buNone/>
              <a:defRPr sz="2133"/>
            </a:lvl4pPr>
            <a:lvl5pPr marL="0" indent="0" algn="l">
              <a:spcBef>
                <a:spcPts val="0"/>
              </a:spcBef>
              <a:buFont typeface="Arial"/>
              <a:buNone/>
              <a:defRPr sz="2133"/>
            </a:lvl5pPr>
          </a:lstStyle>
          <a:p>
            <a:pPr lvl="0"/>
            <a:r>
              <a:rPr lang="fi-FI"/>
              <a:t>Muokkaa tekstin perustyylejä napsauttamalla</a:t>
            </a:r>
          </a:p>
        </p:txBody>
      </p:sp>
      <p:sp>
        <p:nvSpPr>
          <p:cNvPr id="10" name="Text Placeholder 11"/>
          <p:cNvSpPr>
            <a:spLocks noGrp="1"/>
          </p:cNvSpPr>
          <p:nvPr>
            <p:ph type="body" sz="quarter" idx="19"/>
          </p:nvPr>
        </p:nvSpPr>
        <p:spPr>
          <a:xfrm>
            <a:off x="623392" y="1796819"/>
            <a:ext cx="5184576" cy="4512501"/>
          </a:xfrm>
        </p:spPr>
        <p:txBody>
          <a:bodyPr/>
          <a:lstStyle>
            <a:lvl1pPr marL="239178" marR="0" indent="-239178" algn="l" defTabSz="609585" rtl="0" eaLnBrk="1" fontAlgn="auto" latinLnBrk="0" hangingPunct="1">
              <a:lnSpc>
                <a:spcPct val="90000"/>
              </a:lnSpc>
              <a:spcBef>
                <a:spcPct val="20000"/>
              </a:spcBef>
              <a:spcAft>
                <a:spcPts val="0"/>
              </a:spcAft>
              <a:buClrTx/>
              <a:buSzTx/>
              <a:buFont typeface="Lucida Grande"/>
              <a:buChar char="-"/>
              <a:tabLst/>
              <a:defRPr sz="2133">
                <a:solidFill>
                  <a:schemeClr val="tx1"/>
                </a:solidFill>
                <a:latin typeface="Georgia"/>
                <a:cs typeface="Georgia"/>
              </a:defRPr>
            </a:lvl1pPr>
            <a:lvl2pPr marL="476239" indent="-237061" algn="l">
              <a:lnSpc>
                <a:spcPct val="90000"/>
              </a:lnSpc>
              <a:spcBef>
                <a:spcPts val="800"/>
              </a:spcBef>
              <a:buFont typeface="Georgia" panose="02040502050405020303" pitchFamily="18" charset="0"/>
              <a:buChar char="–"/>
              <a:defRPr sz="1867">
                <a:solidFill>
                  <a:schemeClr val="tx1"/>
                </a:solidFill>
                <a:latin typeface="Georgia"/>
                <a:cs typeface="Georgia"/>
              </a:defRPr>
            </a:lvl2pPr>
            <a:lvl3pPr marL="717533" indent="-228594" algn="l" defTabSz="715415">
              <a:lnSpc>
                <a:spcPct val="90000"/>
              </a:lnSpc>
              <a:spcBef>
                <a:spcPts val="800"/>
              </a:spcBef>
              <a:buFont typeface="Georgia" panose="02040502050405020303" pitchFamily="18" charset="0"/>
              <a:buChar char="–"/>
              <a:defRPr sz="1600">
                <a:solidFill>
                  <a:schemeClr val="tx1"/>
                </a:solidFill>
                <a:latin typeface="Georgia"/>
                <a:cs typeface="Georgia"/>
              </a:defRPr>
            </a:lvl3pPr>
            <a:lvl4pPr marL="958827" indent="-228594" algn="l">
              <a:lnSpc>
                <a:spcPct val="90000"/>
              </a:lnSpc>
              <a:buFont typeface="Georgia" panose="02040502050405020303" pitchFamily="18" charset="0"/>
              <a:buChar char="–"/>
              <a:defRPr sz="1600">
                <a:solidFill>
                  <a:schemeClr val="tx1"/>
                </a:solidFill>
                <a:latin typeface="Georgia"/>
                <a:cs typeface="Georgia"/>
              </a:defRPr>
            </a:lvl4pPr>
            <a:lvl5pPr marL="143996" indent="-380990" algn="l">
              <a:buFont typeface="Arial"/>
              <a:buChar char="•"/>
              <a:defRPr sz="1867">
                <a:solidFill>
                  <a:schemeClr val="tx1"/>
                </a:solidFill>
                <a:latin typeface="Georgia"/>
                <a:cs typeface="Georgia"/>
              </a:defRPr>
            </a:lvl5pPr>
          </a:lstStyle>
          <a:p>
            <a:pPr lvl="0"/>
            <a:r>
              <a:rPr lang="fi-FI"/>
              <a:t>Muokkaa tekstin perustyylejä napsauttamalla</a:t>
            </a:r>
          </a:p>
          <a:p>
            <a:pPr lvl="1"/>
            <a:r>
              <a:rPr lang="fi-FI"/>
              <a:t>toinen taso</a:t>
            </a:r>
          </a:p>
          <a:p>
            <a:pPr lvl="2"/>
            <a:r>
              <a:rPr lang="fi-FI"/>
              <a:t>kolmas taso</a:t>
            </a:r>
          </a:p>
          <a:p>
            <a:pPr lvl="3"/>
            <a:r>
              <a:rPr lang="fi-FI"/>
              <a:t>neljäs taso</a:t>
            </a:r>
          </a:p>
        </p:txBody>
      </p:sp>
      <p:sp>
        <p:nvSpPr>
          <p:cNvPr id="17" name="Text Placeholder 8"/>
          <p:cNvSpPr>
            <a:spLocks noGrp="1"/>
          </p:cNvSpPr>
          <p:nvPr>
            <p:ph type="body" sz="quarter" idx="17"/>
          </p:nvPr>
        </p:nvSpPr>
        <p:spPr>
          <a:xfrm>
            <a:off x="6960096" y="548681"/>
            <a:ext cx="4512501" cy="5281049"/>
          </a:xfrm>
        </p:spPr>
        <p:txBody>
          <a:bodyPr/>
          <a:lstStyle>
            <a:lvl1pPr marL="0" indent="0" algn="l">
              <a:buNone/>
              <a:defRPr sz="3200" b="1">
                <a:solidFill>
                  <a:schemeClr val="bg1"/>
                </a:solidFill>
                <a:latin typeface="Arial Black"/>
                <a:cs typeface="Arial Black"/>
              </a:defRPr>
            </a:lvl1pPr>
          </a:lstStyle>
          <a:p>
            <a:pPr lvl="0"/>
            <a:r>
              <a:rPr lang="fi-FI"/>
              <a:t>Muokkaa tekstin perustyylejä napsauttamalla</a:t>
            </a:r>
          </a:p>
        </p:txBody>
      </p:sp>
      <p:pic>
        <p:nvPicPr>
          <p:cNvPr id="9" name="Picture 8" descr="SITRA_WHITE.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00000" y="6360000"/>
            <a:ext cx="1110000" cy="216000"/>
          </a:xfrm>
          <a:prstGeom prst="rect">
            <a:avLst/>
          </a:prstGeom>
        </p:spPr>
      </p:pic>
    </p:spTree>
    <p:extLst>
      <p:ext uri="{BB962C8B-B14F-4D97-AF65-F5344CB8AC3E}">
        <p14:creationId xmlns:p14="http://schemas.microsoft.com/office/powerpoint/2010/main" val="96147625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Luettelo">
    <p:spTree>
      <p:nvGrpSpPr>
        <p:cNvPr id="1" name=""/>
        <p:cNvGrpSpPr/>
        <p:nvPr/>
      </p:nvGrpSpPr>
      <p:grpSpPr>
        <a:xfrm>
          <a:off x="0" y="0"/>
          <a:ext cx="0" cy="0"/>
          <a:chOff x="0" y="0"/>
          <a:chExt cx="0" cy="0"/>
        </a:xfrm>
      </p:grpSpPr>
      <p:sp>
        <p:nvSpPr>
          <p:cNvPr id="2" name="Title 1"/>
          <p:cNvSpPr>
            <a:spLocks noGrp="1"/>
          </p:cNvSpPr>
          <p:nvPr>
            <p:ph type="title"/>
          </p:nvPr>
        </p:nvSpPr>
        <p:spPr>
          <a:xfrm>
            <a:off x="719404" y="548681"/>
            <a:ext cx="10753193" cy="1078364"/>
          </a:xfrm>
        </p:spPr>
        <p:txBody>
          <a:bodyPr anchor="t"/>
          <a:lstStyle>
            <a:lvl1pPr algn="l">
              <a:defRPr sz="3200"/>
            </a:lvl1pPr>
          </a:lstStyle>
          <a:p>
            <a:r>
              <a:rPr lang="fi-FI"/>
              <a:t>Muokkaa ots. perustyyl. napsautt.</a:t>
            </a:r>
            <a:endParaRPr lang="en-US"/>
          </a:p>
        </p:txBody>
      </p:sp>
      <p:sp>
        <p:nvSpPr>
          <p:cNvPr id="34" name="Text Placeholder 33"/>
          <p:cNvSpPr>
            <a:spLocks noGrp="1"/>
          </p:cNvSpPr>
          <p:nvPr userDrawn="1">
            <p:ph type="body" sz="quarter" idx="13"/>
          </p:nvPr>
        </p:nvSpPr>
        <p:spPr>
          <a:xfrm>
            <a:off x="1968501" y="1700808"/>
            <a:ext cx="9504097" cy="768085"/>
          </a:xfrm>
        </p:spPr>
        <p:txBody>
          <a:bodyPr anchor="ctr"/>
          <a:lstStyle>
            <a:lvl1pPr marL="0" indent="0" algn="l">
              <a:buNone/>
              <a:defRPr sz="2133" b="0" i="0">
                <a:latin typeface="Georgia"/>
                <a:cs typeface="Georgia"/>
              </a:defRPr>
            </a:lvl1pPr>
            <a:lvl2pPr algn="l">
              <a:defRPr sz="1867" b="1" i="0">
                <a:latin typeface="Arial"/>
                <a:cs typeface="Arial"/>
              </a:defRPr>
            </a:lvl2pPr>
            <a:lvl3pPr algn="l">
              <a:defRPr sz="1867" b="1" i="0">
                <a:latin typeface="Arial"/>
                <a:cs typeface="Arial"/>
              </a:defRPr>
            </a:lvl3pPr>
            <a:lvl4pPr algn="l">
              <a:defRPr sz="1867" b="1" i="0">
                <a:latin typeface="Arial"/>
                <a:cs typeface="Arial"/>
              </a:defRPr>
            </a:lvl4pPr>
            <a:lvl5pPr algn="l">
              <a:defRPr sz="1867" b="1" i="0">
                <a:latin typeface="Arial"/>
                <a:cs typeface="Arial"/>
              </a:defRPr>
            </a:lvl5pPr>
          </a:lstStyle>
          <a:p>
            <a:pPr lvl="0"/>
            <a:r>
              <a:rPr lang="fi-FI"/>
              <a:t>Muokkaa tekstin perustyylejä napsauttamalla</a:t>
            </a:r>
          </a:p>
        </p:txBody>
      </p:sp>
      <p:sp>
        <p:nvSpPr>
          <p:cNvPr id="35" name="Text Placeholder 33"/>
          <p:cNvSpPr>
            <a:spLocks noGrp="1"/>
          </p:cNvSpPr>
          <p:nvPr userDrawn="1">
            <p:ph type="body" sz="quarter" idx="14"/>
          </p:nvPr>
        </p:nvSpPr>
        <p:spPr>
          <a:xfrm>
            <a:off x="1968501" y="2566591"/>
            <a:ext cx="9504097" cy="766399"/>
          </a:xfrm>
        </p:spPr>
        <p:txBody>
          <a:bodyPr anchor="ctr"/>
          <a:lstStyle>
            <a:lvl1pPr marL="0" indent="0" algn="l">
              <a:buNone/>
              <a:defRPr lang="fi-FI" sz="2133" b="0" i="0" kern="1200" dirty="0" err="1">
                <a:solidFill>
                  <a:schemeClr val="tx1"/>
                </a:solidFill>
                <a:latin typeface="Georgia"/>
                <a:ea typeface="+mn-ea"/>
                <a:cs typeface="Georgia"/>
              </a:defRPr>
            </a:lvl1pPr>
            <a:lvl2pPr algn="l">
              <a:defRPr sz="1867" b="1" i="0">
                <a:latin typeface="Arial"/>
                <a:cs typeface="Arial"/>
              </a:defRPr>
            </a:lvl2pPr>
            <a:lvl3pPr algn="l">
              <a:defRPr sz="1867" b="1" i="0">
                <a:latin typeface="Arial"/>
                <a:cs typeface="Arial"/>
              </a:defRPr>
            </a:lvl3pPr>
            <a:lvl4pPr algn="l">
              <a:defRPr sz="1867" b="1" i="0">
                <a:latin typeface="Arial"/>
                <a:cs typeface="Arial"/>
              </a:defRPr>
            </a:lvl4pPr>
            <a:lvl5pPr algn="l">
              <a:defRPr sz="1867" b="1" i="0">
                <a:latin typeface="Arial"/>
                <a:cs typeface="Arial"/>
              </a:defRPr>
            </a:lvl5pPr>
          </a:lstStyle>
          <a:p>
            <a:pPr lvl="0"/>
            <a:r>
              <a:rPr lang="fi-FI"/>
              <a:t>Muokkaa tekstin perustyylejä napsauttamalla</a:t>
            </a:r>
          </a:p>
        </p:txBody>
      </p:sp>
      <p:sp>
        <p:nvSpPr>
          <p:cNvPr id="36" name="Text Placeholder 33"/>
          <p:cNvSpPr>
            <a:spLocks noGrp="1"/>
          </p:cNvSpPr>
          <p:nvPr userDrawn="1">
            <p:ph type="body" sz="quarter" idx="15"/>
          </p:nvPr>
        </p:nvSpPr>
        <p:spPr>
          <a:xfrm>
            <a:off x="1968501" y="3430687"/>
            <a:ext cx="9504097" cy="766399"/>
          </a:xfrm>
        </p:spPr>
        <p:txBody>
          <a:bodyPr anchor="ctr"/>
          <a:lstStyle>
            <a:lvl1pPr marL="0" indent="0" algn="l">
              <a:buNone/>
              <a:defRPr lang="fi-FI" sz="2133" b="0" i="0" kern="1200" dirty="0" err="1">
                <a:solidFill>
                  <a:schemeClr val="tx1"/>
                </a:solidFill>
                <a:latin typeface="Georgia"/>
                <a:ea typeface="+mn-ea"/>
                <a:cs typeface="Georgia"/>
              </a:defRPr>
            </a:lvl1pPr>
            <a:lvl2pPr algn="l">
              <a:defRPr sz="1867" b="1" i="0">
                <a:latin typeface="Arial"/>
                <a:cs typeface="Arial"/>
              </a:defRPr>
            </a:lvl2pPr>
            <a:lvl3pPr algn="l">
              <a:defRPr sz="1867" b="1" i="0">
                <a:latin typeface="Arial"/>
                <a:cs typeface="Arial"/>
              </a:defRPr>
            </a:lvl3pPr>
            <a:lvl4pPr algn="l">
              <a:defRPr sz="1867" b="1" i="0">
                <a:latin typeface="Arial"/>
                <a:cs typeface="Arial"/>
              </a:defRPr>
            </a:lvl4pPr>
            <a:lvl5pPr algn="l">
              <a:defRPr sz="1867" b="1" i="0">
                <a:latin typeface="Arial"/>
                <a:cs typeface="Arial"/>
              </a:defRPr>
            </a:lvl5pPr>
          </a:lstStyle>
          <a:p>
            <a:pPr lvl="0"/>
            <a:r>
              <a:rPr lang="fi-FI"/>
              <a:t>Muokkaa tekstin perustyylejä napsauttamalla</a:t>
            </a:r>
          </a:p>
        </p:txBody>
      </p:sp>
      <p:sp>
        <p:nvSpPr>
          <p:cNvPr id="37" name="Text Placeholder 33"/>
          <p:cNvSpPr>
            <a:spLocks noGrp="1"/>
          </p:cNvSpPr>
          <p:nvPr userDrawn="1">
            <p:ph type="body" sz="quarter" idx="16"/>
          </p:nvPr>
        </p:nvSpPr>
        <p:spPr>
          <a:xfrm>
            <a:off x="1967541" y="4294783"/>
            <a:ext cx="9505056" cy="766399"/>
          </a:xfrm>
        </p:spPr>
        <p:txBody>
          <a:bodyPr anchor="ctr"/>
          <a:lstStyle>
            <a:lvl1pPr marL="0" indent="0" algn="l">
              <a:buNone/>
              <a:defRPr lang="fi-FI" sz="2133" b="0" i="0" kern="1200" dirty="0" err="1">
                <a:solidFill>
                  <a:schemeClr val="tx1"/>
                </a:solidFill>
                <a:latin typeface="Georgia"/>
                <a:ea typeface="+mn-ea"/>
                <a:cs typeface="Georgia"/>
              </a:defRPr>
            </a:lvl1pPr>
            <a:lvl2pPr algn="l">
              <a:defRPr sz="1867" b="1" i="0">
                <a:latin typeface="Arial"/>
                <a:cs typeface="Arial"/>
              </a:defRPr>
            </a:lvl2pPr>
            <a:lvl3pPr algn="l">
              <a:defRPr sz="1867" b="1" i="0">
                <a:latin typeface="Arial"/>
                <a:cs typeface="Arial"/>
              </a:defRPr>
            </a:lvl3pPr>
            <a:lvl4pPr algn="l">
              <a:defRPr sz="1867" b="1" i="0">
                <a:latin typeface="Arial"/>
                <a:cs typeface="Arial"/>
              </a:defRPr>
            </a:lvl4pPr>
            <a:lvl5pPr algn="l">
              <a:defRPr sz="1867" b="1" i="0">
                <a:latin typeface="Arial"/>
                <a:cs typeface="Arial"/>
              </a:defRPr>
            </a:lvl5pPr>
          </a:lstStyle>
          <a:p>
            <a:pPr lvl="0"/>
            <a:r>
              <a:rPr lang="fi-FI"/>
              <a:t>Muokkaa tekstin perustyylejä napsauttamalla</a:t>
            </a:r>
          </a:p>
        </p:txBody>
      </p:sp>
      <p:sp>
        <p:nvSpPr>
          <p:cNvPr id="38" name="Text Placeholder 33"/>
          <p:cNvSpPr>
            <a:spLocks noGrp="1"/>
          </p:cNvSpPr>
          <p:nvPr userDrawn="1">
            <p:ph type="body" sz="quarter" idx="17"/>
          </p:nvPr>
        </p:nvSpPr>
        <p:spPr>
          <a:xfrm>
            <a:off x="1967541" y="5158879"/>
            <a:ext cx="9505056" cy="766399"/>
          </a:xfrm>
        </p:spPr>
        <p:txBody>
          <a:bodyPr anchor="ctr"/>
          <a:lstStyle>
            <a:lvl1pPr marL="0" indent="0" algn="l">
              <a:buNone/>
              <a:defRPr lang="fi-FI" sz="2133" b="0" i="0" kern="1200" dirty="0" err="1">
                <a:solidFill>
                  <a:schemeClr val="tx1"/>
                </a:solidFill>
                <a:latin typeface="Georgia"/>
                <a:ea typeface="+mn-ea"/>
                <a:cs typeface="Georgia"/>
              </a:defRPr>
            </a:lvl1pPr>
            <a:lvl2pPr algn="l">
              <a:defRPr sz="1867" b="1" i="0">
                <a:latin typeface="Arial"/>
                <a:cs typeface="Arial"/>
              </a:defRPr>
            </a:lvl2pPr>
            <a:lvl3pPr algn="l">
              <a:defRPr sz="1867" b="1" i="0">
                <a:latin typeface="Arial"/>
                <a:cs typeface="Arial"/>
              </a:defRPr>
            </a:lvl3pPr>
            <a:lvl4pPr algn="l">
              <a:defRPr sz="1867" b="1" i="0">
                <a:latin typeface="Arial"/>
                <a:cs typeface="Arial"/>
              </a:defRPr>
            </a:lvl4pPr>
            <a:lvl5pPr algn="l">
              <a:defRPr sz="1867" b="1" i="0">
                <a:latin typeface="Arial"/>
                <a:cs typeface="Arial"/>
              </a:defRPr>
            </a:lvl5pPr>
          </a:lstStyle>
          <a:p>
            <a:pPr lvl="0"/>
            <a:r>
              <a:rPr lang="fi-FI"/>
              <a:t>Muokkaa tekstin perustyylejä napsauttamalla</a:t>
            </a:r>
          </a:p>
        </p:txBody>
      </p:sp>
      <p:pic>
        <p:nvPicPr>
          <p:cNvPr id="9" name="Picture 8" descr="SITRA_BLACK.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00523" y="6360001"/>
            <a:ext cx="1103445" cy="214724"/>
          </a:xfrm>
          <a:prstGeom prst="rect">
            <a:avLst/>
          </a:prstGeom>
        </p:spPr>
      </p:pic>
    </p:spTree>
    <p:extLst>
      <p:ext uri="{BB962C8B-B14F-4D97-AF65-F5344CB8AC3E}">
        <p14:creationId xmlns:p14="http://schemas.microsoft.com/office/powerpoint/2010/main" val="59388673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Luettelo musta">
    <p:spTree>
      <p:nvGrpSpPr>
        <p:cNvPr id="1" name=""/>
        <p:cNvGrpSpPr/>
        <p:nvPr/>
      </p:nvGrpSpPr>
      <p:grpSpPr>
        <a:xfrm>
          <a:off x="0" y="0"/>
          <a:ext cx="0" cy="0"/>
          <a:chOff x="0" y="0"/>
          <a:chExt cx="0" cy="0"/>
        </a:xfrm>
      </p:grpSpPr>
      <p:sp>
        <p:nvSpPr>
          <p:cNvPr id="33" name="Rectangle 32"/>
          <p:cNvSpPr/>
          <p:nvPr userDrawn="1"/>
        </p:nvSpPr>
        <p:spPr>
          <a:xfrm>
            <a:off x="0" y="0"/>
            <a:ext cx="12192000" cy="6864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7" name="Title 1"/>
          <p:cNvSpPr>
            <a:spLocks noGrp="1"/>
          </p:cNvSpPr>
          <p:nvPr>
            <p:ph type="title"/>
          </p:nvPr>
        </p:nvSpPr>
        <p:spPr>
          <a:xfrm>
            <a:off x="719404" y="548681"/>
            <a:ext cx="10753193" cy="1078364"/>
          </a:xfrm>
        </p:spPr>
        <p:txBody>
          <a:bodyPr anchor="t"/>
          <a:lstStyle>
            <a:lvl1pPr algn="l">
              <a:defRPr sz="3200">
                <a:solidFill>
                  <a:schemeClr val="bg1"/>
                </a:solidFill>
              </a:defRPr>
            </a:lvl1pPr>
          </a:lstStyle>
          <a:p>
            <a:r>
              <a:rPr lang="fi-FI"/>
              <a:t>Muokkaa ots. perustyyl. napsautt.</a:t>
            </a:r>
            <a:endParaRPr lang="en-US"/>
          </a:p>
        </p:txBody>
      </p:sp>
      <p:sp>
        <p:nvSpPr>
          <p:cNvPr id="28" name="Text Placeholder 33"/>
          <p:cNvSpPr>
            <a:spLocks noGrp="1"/>
          </p:cNvSpPr>
          <p:nvPr>
            <p:ph type="body" sz="quarter" idx="13"/>
          </p:nvPr>
        </p:nvSpPr>
        <p:spPr>
          <a:xfrm>
            <a:off x="1968501" y="1700808"/>
            <a:ext cx="9504097" cy="768085"/>
          </a:xfrm>
        </p:spPr>
        <p:txBody>
          <a:bodyPr anchor="ctr"/>
          <a:lstStyle>
            <a:lvl1pPr marL="0" indent="0" algn="l">
              <a:buNone/>
              <a:defRPr sz="2133" b="0" i="0">
                <a:solidFill>
                  <a:schemeClr val="bg1"/>
                </a:solidFill>
                <a:latin typeface="Georgia"/>
                <a:cs typeface="Georgia"/>
              </a:defRPr>
            </a:lvl1pPr>
            <a:lvl2pPr algn="l">
              <a:defRPr sz="1867" b="1" i="0">
                <a:latin typeface="Arial"/>
                <a:cs typeface="Arial"/>
              </a:defRPr>
            </a:lvl2pPr>
            <a:lvl3pPr algn="l">
              <a:defRPr sz="1867" b="1" i="0">
                <a:latin typeface="Arial"/>
                <a:cs typeface="Arial"/>
              </a:defRPr>
            </a:lvl3pPr>
            <a:lvl4pPr algn="l">
              <a:defRPr sz="1867" b="1" i="0">
                <a:latin typeface="Arial"/>
                <a:cs typeface="Arial"/>
              </a:defRPr>
            </a:lvl4pPr>
            <a:lvl5pPr algn="l">
              <a:defRPr sz="1867" b="1" i="0">
                <a:latin typeface="Arial"/>
                <a:cs typeface="Arial"/>
              </a:defRPr>
            </a:lvl5pPr>
          </a:lstStyle>
          <a:p>
            <a:pPr lvl="0"/>
            <a:r>
              <a:rPr lang="fi-FI"/>
              <a:t>Muokkaa tekstin perustyylejä napsauttamalla</a:t>
            </a:r>
          </a:p>
        </p:txBody>
      </p:sp>
      <p:sp>
        <p:nvSpPr>
          <p:cNvPr id="29" name="Text Placeholder 33"/>
          <p:cNvSpPr>
            <a:spLocks noGrp="1"/>
          </p:cNvSpPr>
          <p:nvPr>
            <p:ph type="body" sz="quarter" idx="14"/>
          </p:nvPr>
        </p:nvSpPr>
        <p:spPr>
          <a:xfrm>
            <a:off x="1968501" y="2566591"/>
            <a:ext cx="9504097" cy="766399"/>
          </a:xfrm>
        </p:spPr>
        <p:txBody>
          <a:bodyPr anchor="ctr"/>
          <a:lstStyle>
            <a:lvl1pPr marL="0" indent="0" algn="l">
              <a:buNone/>
              <a:defRPr lang="fi-FI" sz="2133" b="0" i="0" kern="1200" dirty="0" err="1">
                <a:solidFill>
                  <a:schemeClr val="bg1"/>
                </a:solidFill>
                <a:latin typeface="Georgia"/>
                <a:ea typeface="+mn-ea"/>
                <a:cs typeface="Georgia"/>
              </a:defRPr>
            </a:lvl1pPr>
            <a:lvl2pPr algn="l">
              <a:defRPr sz="1867" b="1" i="0">
                <a:latin typeface="Arial"/>
                <a:cs typeface="Arial"/>
              </a:defRPr>
            </a:lvl2pPr>
            <a:lvl3pPr algn="l">
              <a:defRPr sz="1867" b="1" i="0">
                <a:latin typeface="Arial"/>
                <a:cs typeface="Arial"/>
              </a:defRPr>
            </a:lvl3pPr>
            <a:lvl4pPr algn="l">
              <a:defRPr sz="1867" b="1" i="0">
                <a:latin typeface="Arial"/>
                <a:cs typeface="Arial"/>
              </a:defRPr>
            </a:lvl4pPr>
            <a:lvl5pPr algn="l">
              <a:defRPr sz="1867" b="1" i="0">
                <a:latin typeface="Arial"/>
                <a:cs typeface="Arial"/>
              </a:defRPr>
            </a:lvl5pPr>
          </a:lstStyle>
          <a:p>
            <a:pPr lvl="0"/>
            <a:r>
              <a:rPr lang="fi-FI"/>
              <a:t>Muokkaa tekstin perustyylejä napsauttamalla</a:t>
            </a:r>
          </a:p>
        </p:txBody>
      </p:sp>
      <p:sp>
        <p:nvSpPr>
          <p:cNvPr id="30" name="Text Placeholder 33"/>
          <p:cNvSpPr>
            <a:spLocks noGrp="1"/>
          </p:cNvSpPr>
          <p:nvPr>
            <p:ph type="body" sz="quarter" idx="15"/>
          </p:nvPr>
        </p:nvSpPr>
        <p:spPr>
          <a:xfrm>
            <a:off x="1968501" y="3430687"/>
            <a:ext cx="9504097" cy="766399"/>
          </a:xfrm>
        </p:spPr>
        <p:txBody>
          <a:bodyPr anchor="ctr"/>
          <a:lstStyle>
            <a:lvl1pPr marL="0" indent="0" algn="l">
              <a:buNone/>
              <a:defRPr lang="fi-FI" sz="2133" b="0" i="0" kern="1200" dirty="0" err="1">
                <a:solidFill>
                  <a:schemeClr val="bg1"/>
                </a:solidFill>
                <a:latin typeface="Georgia"/>
                <a:ea typeface="+mn-ea"/>
                <a:cs typeface="Georgia"/>
              </a:defRPr>
            </a:lvl1pPr>
            <a:lvl2pPr algn="l">
              <a:defRPr sz="1867" b="1" i="0">
                <a:latin typeface="Arial"/>
                <a:cs typeface="Arial"/>
              </a:defRPr>
            </a:lvl2pPr>
            <a:lvl3pPr algn="l">
              <a:defRPr sz="1867" b="1" i="0">
                <a:latin typeface="Arial"/>
                <a:cs typeface="Arial"/>
              </a:defRPr>
            </a:lvl3pPr>
            <a:lvl4pPr algn="l">
              <a:defRPr sz="1867" b="1" i="0">
                <a:latin typeface="Arial"/>
                <a:cs typeface="Arial"/>
              </a:defRPr>
            </a:lvl4pPr>
            <a:lvl5pPr algn="l">
              <a:defRPr sz="1867" b="1" i="0">
                <a:latin typeface="Arial"/>
                <a:cs typeface="Arial"/>
              </a:defRPr>
            </a:lvl5pPr>
          </a:lstStyle>
          <a:p>
            <a:pPr lvl="0"/>
            <a:r>
              <a:rPr lang="fi-FI"/>
              <a:t>Muokkaa tekstin perustyylejä napsauttamalla</a:t>
            </a:r>
          </a:p>
        </p:txBody>
      </p:sp>
      <p:sp>
        <p:nvSpPr>
          <p:cNvPr id="31" name="Text Placeholder 33"/>
          <p:cNvSpPr>
            <a:spLocks noGrp="1"/>
          </p:cNvSpPr>
          <p:nvPr>
            <p:ph type="body" sz="quarter" idx="16"/>
          </p:nvPr>
        </p:nvSpPr>
        <p:spPr>
          <a:xfrm>
            <a:off x="1967541" y="4294783"/>
            <a:ext cx="9505056" cy="766399"/>
          </a:xfrm>
        </p:spPr>
        <p:txBody>
          <a:bodyPr anchor="ctr"/>
          <a:lstStyle>
            <a:lvl1pPr marL="0" indent="0" algn="l">
              <a:buNone/>
              <a:defRPr lang="fi-FI" sz="2133" b="0" i="0" kern="1200" dirty="0" err="1">
                <a:solidFill>
                  <a:schemeClr val="bg1"/>
                </a:solidFill>
                <a:latin typeface="Georgia"/>
                <a:ea typeface="+mn-ea"/>
                <a:cs typeface="Georgia"/>
              </a:defRPr>
            </a:lvl1pPr>
            <a:lvl2pPr algn="l">
              <a:defRPr sz="1867" b="1" i="0">
                <a:latin typeface="Arial"/>
                <a:cs typeface="Arial"/>
              </a:defRPr>
            </a:lvl2pPr>
            <a:lvl3pPr algn="l">
              <a:defRPr sz="1867" b="1" i="0">
                <a:latin typeface="Arial"/>
                <a:cs typeface="Arial"/>
              </a:defRPr>
            </a:lvl3pPr>
            <a:lvl4pPr algn="l">
              <a:defRPr sz="1867" b="1" i="0">
                <a:latin typeface="Arial"/>
                <a:cs typeface="Arial"/>
              </a:defRPr>
            </a:lvl4pPr>
            <a:lvl5pPr algn="l">
              <a:defRPr sz="1867" b="1" i="0">
                <a:latin typeface="Arial"/>
                <a:cs typeface="Arial"/>
              </a:defRPr>
            </a:lvl5pPr>
          </a:lstStyle>
          <a:p>
            <a:pPr lvl="0"/>
            <a:r>
              <a:rPr lang="fi-FI"/>
              <a:t>Muokkaa tekstin perustyylejä napsauttamalla</a:t>
            </a:r>
          </a:p>
        </p:txBody>
      </p:sp>
      <p:sp>
        <p:nvSpPr>
          <p:cNvPr id="32" name="Text Placeholder 33"/>
          <p:cNvSpPr>
            <a:spLocks noGrp="1"/>
          </p:cNvSpPr>
          <p:nvPr>
            <p:ph type="body" sz="quarter" idx="17"/>
          </p:nvPr>
        </p:nvSpPr>
        <p:spPr>
          <a:xfrm>
            <a:off x="1967541" y="5158879"/>
            <a:ext cx="9505056" cy="766399"/>
          </a:xfrm>
        </p:spPr>
        <p:txBody>
          <a:bodyPr anchor="ctr"/>
          <a:lstStyle>
            <a:lvl1pPr marL="0" indent="0" algn="l">
              <a:buNone/>
              <a:defRPr lang="fi-FI" sz="2133" b="0" i="0" kern="1200" dirty="0" err="1">
                <a:solidFill>
                  <a:schemeClr val="bg1"/>
                </a:solidFill>
                <a:latin typeface="Georgia"/>
                <a:ea typeface="+mn-ea"/>
                <a:cs typeface="Georgia"/>
              </a:defRPr>
            </a:lvl1pPr>
            <a:lvl2pPr algn="l">
              <a:defRPr sz="1867" b="1" i="0">
                <a:latin typeface="Arial"/>
                <a:cs typeface="Arial"/>
              </a:defRPr>
            </a:lvl2pPr>
            <a:lvl3pPr algn="l">
              <a:defRPr sz="1867" b="1" i="0">
                <a:latin typeface="Arial"/>
                <a:cs typeface="Arial"/>
              </a:defRPr>
            </a:lvl3pPr>
            <a:lvl4pPr algn="l">
              <a:defRPr sz="1867" b="1" i="0">
                <a:latin typeface="Arial"/>
                <a:cs typeface="Arial"/>
              </a:defRPr>
            </a:lvl4pPr>
            <a:lvl5pPr algn="l">
              <a:defRPr sz="1867" b="1" i="0">
                <a:latin typeface="Arial"/>
                <a:cs typeface="Arial"/>
              </a:defRPr>
            </a:lvl5pPr>
          </a:lstStyle>
          <a:p>
            <a:pPr lvl="0"/>
            <a:r>
              <a:rPr lang="fi-FI"/>
              <a:t>Muokkaa tekstin perustyylejä napsauttamalla</a:t>
            </a:r>
          </a:p>
        </p:txBody>
      </p:sp>
      <p:pic>
        <p:nvPicPr>
          <p:cNvPr id="10" name="Picture 9" descr="SITRA_WHITE.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00000" y="6360000"/>
            <a:ext cx="1110000" cy="216000"/>
          </a:xfrm>
          <a:prstGeom prst="rect">
            <a:avLst/>
          </a:prstGeom>
        </p:spPr>
      </p:pic>
    </p:spTree>
    <p:extLst>
      <p:ext uri="{BB962C8B-B14F-4D97-AF65-F5344CB8AC3E}">
        <p14:creationId xmlns:p14="http://schemas.microsoft.com/office/powerpoint/2010/main" val="231442072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Graafi">
    <p:spTree>
      <p:nvGrpSpPr>
        <p:cNvPr id="1" name=""/>
        <p:cNvGrpSpPr/>
        <p:nvPr/>
      </p:nvGrpSpPr>
      <p:grpSpPr>
        <a:xfrm>
          <a:off x="0" y="0"/>
          <a:ext cx="0" cy="0"/>
          <a:chOff x="0" y="0"/>
          <a:chExt cx="0" cy="0"/>
        </a:xfrm>
      </p:grpSpPr>
      <p:sp>
        <p:nvSpPr>
          <p:cNvPr id="7" name="Title 6"/>
          <p:cNvSpPr>
            <a:spLocks noGrp="1"/>
          </p:cNvSpPr>
          <p:nvPr>
            <p:ph type="title"/>
          </p:nvPr>
        </p:nvSpPr>
        <p:spPr>
          <a:xfrm>
            <a:off x="623392" y="548681"/>
            <a:ext cx="10945216" cy="864096"/>
          </a:xfrm>
        </p:spPr>
        <p:txBody>
          <a:bodyPr/>
          <a:lstStyle>
            <a:lvl1pPr>
              <a:defRPr sz="3200"/>
            </a:lvl1pPr>
          </a:lstStyle>
          <a:p>
            <a:r>
              <a:rPr lang="fi-FI"/>
              <a:t>Muokkaa ots. perustyyl. napsautt.</a:t>
            </a:r>
            <a:endParaRPr lang="en-US"/>
          </a:p>
        </p:txBody>
      </p:sp>
      <p:pic>
        <p:nvPicPr>
          <p:cNvPr id="6" name="Picture 5" descr="SITRA_BLACK.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800523" y="6360001"/>
            <a:ext cx="1103445" cy="214724"/>
          </a:xfrm>
          <a:prstGeom prst="rect">
            <a:avLst/>
          </a:prstGeom>
        </p:spPr>
      </p:pic>
      <p:sp>
        <p:nvSpPr>
          <p:cNvPr id="4" name="Content Placeholder 3"/>
          <p:cNvSpPr>
            <a:spLocks noGrp="1"/>
          </p:cNvSpPr>
          <p:nvPr>
            <p:ph sz="quarter" idx="11"/>
          </p:nvPr>
        </p:nvSpPr>
        <p:spPr>
          <a:xfrm>
            <a:off x="623392" y="1508786"/>
            <a:ext cx="10945216" cy="4415764"/>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p:txBody>
      </p:sp>
    </p:spTree>
    <p:extLst>
      <p:ext uri="{BB962C8B-B14F-4D97-AF65-F5344CB8AC3E}">
        <p14:creationId xmlns:p14="http://schemas.microsoft.com/office/powerpoint/2010/main" val="24590205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48.xml"/><Relationship Id="rId13" Type="http://schemas.openxmlformats.org/officeDocument/2006/relationships/slideLayout" Target="../slideLayouts/slideLayout153.xml"/><Relationship Id="rId18" Type="http://schemas.openxmlformats.org/officeDocument/2006/relationships/theme" Target="../theme/theme10.xml"/><Relationship Id="rId3" Type="http://schemas.openxmlformats.org/officeDocument/2006/relationships/slideLayout" Target="../slideLayouts/slideLayout143.xml"/><Relationship Id="rId7" Type="http://schemas.openxmlformats.org/officeDocument/2006/relationships/slideLayout" Target="../slideLayouts/slideLayout147.xml"/><Relationship Id="rId12" Type="http://schemas.openxmlformats.org/officeDocument/2006/relationships/slideLayout" Target="../slideLayouts/slideLayout152.xml"/><Relationship Id="rId17" Type="http://schemas.openxmlformats.org/officeDocument/2006/relationships/slideLayout" Target="../slideLayouts/slideLayout157.xml"/><Relationship Id="rId2" Type="http://schemas.openxmlformats.org/officeDocument/2006/relationships/slideLayout" Target="../slideLayouts/slideLayout142.xml"/><Relationship Id="rId16" Type="http://schemas.openxmlformats.org/officeDocument/2006/relationships/slideLayout" Target="../slideLayouts/slideLayout156.xml"/><Relationship Id="rId1" Type="http://schemas.openxmlformats.org/officeDocument/2006/relationships/slideLayout" Target="../slideLayouts/slideLayout141.xml"/><Relationship Id="rId6" Type="http://schemas.openxmlformats.org/officeDocument/2006/relationships/slideLayout" Target="../slideLayouts/slideLayout146.xml"/><Relationship Id="rId11" Type="http://schemas.openxmlformats.org/officeDocument/2006/relationships/slideLayout" Target="../slideLayouts/slideLayout151.xml"/><Relationship Id="rId5" Type="http://schemas.openxmlformats.org/officeDocument/2006/relationships/slideLayout" Target="../slideLayouts/slideLayout145.xml"/><Relationship Id="rId15" Type="http://schemas.openxmlformats.org/officeDocument/2006/relationships/slideLayout" Target="../slideLayouts/slideLayout155.xml"/><Relationship Id="rId10" Type="http://schemas.openxmlformats.org/officeDocument/2006/relationships/slideLayout" Target="../slideLayouts/slideLayout150.xml"/><Relationship Id="rId4" Type="http://schemas.openxmlformats.org/officeDocument/2006/relationships/slideLayout" Target="../slideLayouts/slideLayout144.xml"/><Relationship Id="rId9" Type="http://schemas.openxmlformats.org/officeDocument/2006/relationships/slideLayout" Target="../slideLayouts/slideLayout149.xml"/><Relationship Id="rId14" Type="http://schemas.openxmlformats.org/officeDocument/2006/relationships/slideLayout" Target="../slideLayouts/slideLayout154.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65.xml"/><Relationship Id="rId13" Type="http://schemas.openxmlformats.org/officeDocument/2006/relationships/slideLayout" Target="../slideLayouts/slideLayout170.xml"/><Relationship Id="rId3" Type="http://schemas.openxmlformats.org/officeDocument/2006/relationships/slideLayout" Target="../slideLayouts/slideLayout160.xml"/><Relationship Id="rId7" Type="http://schemas.openxmlformats.org/officeDocument/2006/relationships/slideLayout" Target="../slideLayouts/slideLayout164.xml"/><Relationship Id="rId12" Type="http://schemas.openxmlformats.org/officeDocument/2006/relationships/slideLayout" Target="../slideLayouts/slideLayout169.xml"/><Relationship Id="rId2" Type="http://schemas.openxmlformats.org/officeDocument/2006/relationships/slideLayout" Target="../slideLayouts/slideLayout159.xml"/><Relationship Id="rId1" Type="http://schemas.openxmlformats.org/officeDocument/2006/relationships/slideLayout" Target="../slideLayouts/slideLayout158.xml"/><Relationship Id="rId6" Type="http://schemas.openxmlformats.org/officeDocument/2006/relationships/slideLayout" Target="../slideLayouts/slideLayout163.xml"/><Relationship Id="rId11" Type="http://schemas.openxmlformats.org/officeDocument/2006/relationships/slideLayout" Target="../slideLayouts/slideLayout168.xml"/><Relationship Id="rId5" Type="http://schemas.openxmlformats.org/officeDocument/2006/relationships/slideLayout" Target="../slideLayouts/slideLayout162.xml"/><Relationship Id="rId15" Type="http://schemas.openxmlformats.org/officeDocument/2006/relationships/theme" Target="../theme/theme11.xml"/><Relationship Id="rId10" Type="http://schemas.openxmlformats.org/officeDocument/2006/relationships/slideLayout" Target="../slideLayouts/slideLayout167.xml"/><Relationship Id="rId4" Type="http://schemas.openxmlformats.org/officeDocument/2006/relationships/slideLayout" Target="../slideLayouts/slideLayout161.xml"/><Relationship Id="rId9" Type="http://schemas.openxmlformats.org/officeDocument/2006/relationships/slideLayout" Target="../slideLayouts/slideLayout166.xml"/><Relationship Id="rId14" Type="http://schemas.openxmlformats.org/officeDocument/2006/relationships/slideLayout" Target="../slideLayouts/slideLayout17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79.xml"/><Relationship Id="rId13" Type="http://schemas.openxmlformats.org/officeDocument/2006/relationships/slideLayout" Target="../slideLayouts/slideLayout184.xml"/><Relationship Id="rId18" Type="http://schemas.openxmlformats.org/officeDocument/2006/relationships/theme" Target="../theme/theme12.xml"/><Relationship Id="rId3" Type="http://schemas.openxmlformats.org/officeDocument/2006/relationships/slideLayout" Target="../slideLayouts/slideLayout174.xml"/><Relationship Id="rId7" Type="http://schemas.openxmlformats.org/officeDocument/2006/relationships/slideLayout" Target="../slideLayouts/slideLayout178.xml"/><Relationship Id="rId12" Type="http://schemas.openxmlformats.org/officeDocument/2006/relationships/slideLayout" Target="../slideLayouts/slideLayout183.xml"/><Relationship Id="rId17" Type="http://schemas.openxmlformats.org/officeDocument/2006/relationships/slideLayout" Target="../slideLayouts/slideLayout188.xml"/><Relationship Id="rId2" Type="http://schemas.openxmlformats.org/officeDocument/2006/relationships/slideLayout" Target="../slideLayouts/slideLayout173.xml"/><Relationship Id="rId16" Type="http://schemas.openxmlformats.org/officeDocument/2006/relationships/slideLayout" Target="../slideLayouts/slideLayout187.xml"/><Relationship Id="rId1" Type="http://schemas.openxmlformats.org/officeDocument/2006/relationships/slideLayout" Target="../slideLayouts/slideLayout172.xml"/><Relationship Id="rId6" Type="http://schemas.openxmlformats.org/officeDocument/2006/relationships/slideLayout" Target="../slideLayouts/slideLayout177.xml"/><Relationship Id="rId11" Type="http://schemas.openxmlformats.org/officeDocument/2006/relationships/slideLayout" Target="../slideLayouts/slideLayout182.xml"/><Relationship Id="rId5" Type="http://schemas.openxmlformats.org/officeDocument/2006/relationships/slideLayout" Target="../slideLayouts/slideLayout176.xml"/><Relationship Id="rId15" Type="http://schemas.openxmlformats.org/officeDocument/2006/relationships/slideLayout" Target="../slideLayouts/slideLayout186.xml"/><Relationship Id="rId10" Type="http://schemas.openxmlformats.org/officeDocument/2006/relationships/slideLayout" Target="../slideLayouts/slideLayout181.xml"/><Relationship Id="rId4" Type="http://schemas.openxmlformats.org/officeDocument/2006/relationships/slideLayout" Target="../slideLayouts/slideLayout175.xml"/><Relationship Id="rId9" Type="http://schemas.openxmlformats.org/officeDocument/2006/relationships/slideLayout" Target="../slideLayouts/slideLayout180.xml"/><Relationship Id="rId14" Type="http://schemas.openxmlformats.org/officeDocument/2006/relationships/slideLayout" Target="../slideLayouts/slideLayout185.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96.xml"/><Relationship Id="rId13" Type="http://schemas.openxmlformats.org/officeDocument/2006/relationships/slideLayout" Target="../slideLayouts/slideLayout201.xml"/><Relationship Id="rId3" Type="http://schemas.openxmlformats.org/officeDocument/2006/relationships/slideLayout" Target="../slideLayouts/slideLayout191.xml"/><Relationship Id="rId7" Type="http://schemas.openxmlformats.org/officeDocument/2006/relationships/slideLayout" Target="../slideLayouts/slideLayout195.xml"/><Relationship Id="rId12" Type="http://schemas.openxmlformats.org/officeDocument/2006/relationships/slideLayout" Target="../slideLayouts/slideLayout200.xml"/><Relationship Id="rId2" Type="http://schemas.openxmlformats.org/officeDocument/2006/relationships/slideLayout" Target="../slideLayouts/slideLayout190.xml"/><Relationship Id="rId16" Type="http://schemas.openxmlformats.org/officeDocument/2006/relationships/theme" Target="../theme/theme13.xml"/><Relationship Id="rId1" Type="http://schemas.openxmlformats.org/officeDocument/2006/relationships/slideLayout" Target="../slideLayouts/slideLayout189.xml"/><Relationship Id="rId6" Type="http://schemas.openxmlformats.org/officeDocument/2006/relationships/slideLayout" Target="../slideLayouts/slideLayout194.xml"/><Relationship Id="rId11" Type="http://schemas.openxmlformats.org/officeDocument/2006/relationships/slideLayout" Target="../slideLayouts/slideLayout199.xml"/><Relationship Id="rId5" Type="http://schemas.openxmlformats.org/officeDocument/2006/relationships/slideLayout" Target="../slideLayouts/slideLayout193.xml"/><Relationship Id="rId15" Type="http://schemas.openxmlformats.org/officeDocument/2006/relationships/slideLayout" Target="../slideLayouts/slideLayout203.xml"/><Relationship Id="rId10" Type="http://schemas.openxmlformats.org/officeDocument/2006/relationships/slideLayout" Target="../slideLayouts/slideLayout198.xml"/><Relationship Id="rId4" Type="http://schemas.openxmlformats.org/officeDocument/2006/relationships/slideLayout" Target="../slideLayouts/slideLayout192.xml"/><Relationship Id="rId9" Type="http://schemas.openxmlformats.org/officeDocument/2006/relationships/slideLayout" Target="../slideLayouts/slideLayout197.xml"/><Relationship Id="rId14" Type="http://schemas.openxmlformats.org/officeDocument/2006/relationships/slideLayout" Target="../slideLayouts/slideLayout202.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211.xml"/><Relationship Id="rId13" Type="http://schemas.openxmlformats.org/officeDocument/2006/relationships/slideLayout" Target="../slideLayouts/slideLayout216.xml"/><Relationship Id="rId3" Type="http://schemas.openxmlformats.org/officeDocument/2006/relationships/slideLayout" Target="../slideLayouts/slideLayout206.xml"/><Relationship Id="rId7" Type="http://schemas.openxmlformats.org/officeDocument/2006/relationships/slideLayout" Target="../slideLayouts/slideLayout210.xml"/><Relationship Id="rId12" Type="http://schemas.openxmlformats.org/officeDocument/2006/relationships/slideLayout" Target="../slideLayouts/slideLayout215.xml"/><Relationship Id="rId2" Type="http://schemas.openxmlformats.org/officeDocument/2006/relationships/slideLayout" Target="../slideLayouts/slideLayout205.xml"/><Relationship Id="rId16" Type="http://schemas.openxmlformats.org/officeDocument/2006/relationships/theme" Target="../theme/theme14.xml"/><Relationship Id="rId1" Type="http://schemas.openxmlformats.org/officeDocument/2006/relationships/slideLayout" Target="../slideLayouts/slideLayout204.xml"/><Relationship Id="rId6" Type="http://schemas.openxmlformats.org/officeDocument/2006/relationships/slideLayout" Target="../slideLayouts/slideLayout209.xml"/><Relationship Id="rId11" Type="http://schemas.openxmlformats.org/officeDocument/2006/relationships/slideLayout" Target="../slideLayouts/slideLayout214.xml"/><Relationship Id="rId5" Type="http://schemas.openxmlformats.org/officeDocument/2006/relationships/slideLayout" Target="../slideLayouts/slideLayout208.xml"/><Relationship Id="rId15" Type="http://schemas.openxmlformats.org/officeDocument/2006/relationships/slideLayout" Target="../slideLayouts/slideLayout218.xml"/><Relationship Id="rId10" Type="http://schemas.openxmlformats.org/officeDocument/2006/relationships/slideLayout" Target="../slideLayouts/slideLayout213.xml"/><Relationship Id="rId4" Type="http://schemas.openxmlformats.org/officeDocument/2006/relationships/slideLayout" Target="../slideLayouts/slideLayout207.xml"/><Relationship Id="rId9" Type="http://schemas.openxmlformats.org/officeDocument/2006/relationships/slideLayout" Target="../slideLayouts/slideLayout212.xml"/><Relationship Id="rId14" Type="http://schemas.openxmlformats.org/officeDocument/2006/relationships/slideLayout" Target="../slideLayouts/slideLayout217.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226.xml"/><Relationship Id="rId13" Type="http://schemas.openxmlformats.org/officeDocument/2006/relationships/slideLayout" Target="../slideLayouts/slideLayout231.xml"/><Relationship Id="rId18" Type="http://schemas.openxmlformats.org/officeDocument/2006/relationships/theme" Target="../theme/theme15.xml"/><Relationship Id="rId3" Type="http://schemas.openxmlformats.org/officeDocument/2006/relationships/slideLayout" Target="../slideLayouts/slideLayout221.xml"/><Relationship Id="rId7" Type="http://schemas.openxmlformats.org/officeDocument/2006/relationships/slideLayout" Target="../slideLayouts/slideLayout225.xml"/><Relationship Id="rId12" Type="http://schemas.openxmlformats.org/officeDocument/2006/relationships/slideLayout" Target="../slideLayouts/slideLayout230.xml"/><Relationship Id="rId17" Type="http://schemas.openxmlformats.org/officeDocument/2006/relationships/slideLayout" Target="../slideLayouts/slideLayout235.xml"/><Relationship Id="rId2" Type="http://schemas.openxmlformats.org/officeDocument/2006/relationships/slideLayout" Target="../slideLayouts/slideLayout220.xml"/><Relationship Id="rId16" Type="http://schemas.openxmlformats.org/officeDocument/2006/relationships/slideLayout" Target="../slideLayouts/slideLayout234.xml"/><Relationship Id="rId1" Type="http://schemas.openxmlformats.org/officeDocument/2006/relationships/slideLayout" Target="../slideLayouts/slideLayout219.xml"/><Relationship Id="rId6" Type="http://schemas.openxmlformats.org/officeDocument/2006/relationships/slideLayout" Target="../slideLayouts/slideLayout224.xml"/><Relationship Id="rId11" Type="http://schemas.openxmlformats.org/officeDocument/2006/relationships/slideLayout" Target="../slideLayouts/slideLayout229.xml"/><Relationship Id="rId5" Type="http://schemas.openxmlformats.org/officeDocument/2006/relationships/slideLayout" Target="../slideLayouts/slideLayout223.xml"/><Relationship Id="rId15" Type="http://schemas.openxmlformats.org/officeDocument/2006/relationships/slideLayout" Target="../slideLayouts/slideLayout233.xml"/><Relationship Id="rId10" Type="http://schemas.openxmlformats.org/officeDocument/2006/relationships/slideLayout" Target="../slideLayouts/slideLayout228.xml"/><Relationship Id="rId4" Type="http://schemas.openxmlformats.org/officeDocument/2006/relationships/slideLayout" Target="../slideLayouts/slideLayout222.xml"/><Relationship Id="rId9" Type="http://schemas.openxmlformats.org/officeDocument/2006/relationships/slideLayout" Target="../slideLayouts/slideLayout227.xml"/><Relationship Id="rId14" Type="http://schemas.openxmlformats.org/officeDocument/2006/relationships/slideLayout" Target="../slideLayouts/slideLayout232.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243.xml"/><Relationship Id="rId13" Type="http://schemas.openxmlformats.org/officeDocument/2006/relationships/slideLayout" Target="../slideLayouts/slideLayout248.xml"/><Relationship Id="rId18" Type="http://schemas.openxmlformats.org/officeDocument/2006/relationships/slideLayout" Target="../slideLayouts/slideLayout253.xml"/><Relationship Id="rId3" Type="http://schemas.openxmlformats.org/officeDocument/2006/relationships/slideLayout" Target="../slideLayouts/slideLayout238.xml"/><Relationship Id="rId7" Type="http://schemas.openxmlformats.org/officeDocument/2006/relationships/slideLayout" Target="../slideLayouts/slideLayout242.xml"/><Relationship Id="rId12" Type="http://schemas.openxmlformats.org/officeDocument/2006/relationships/slideLayout" Target="../slideLayouts/slideLayout247.xml"/><Relationship Id="rId17" Type="http://schemas.openxmlformats.org/officeDocument/2006/relationships/slideLayout" Target="../slideLayouts/slideLayout252.xml"/><Relationship Id="rId2" Type="http://schemas.openxmlformats.org/officeDocument/2006/relationships/slideLayout" Target="../slideLayouts/slideLayout237.xml"/><Relationship Id="rId16" Type="http://schemas.openxmlformats.org/officeDocument/2006/relationships/slideLayout" Target="../slideLayouts/slideLayout251.xml"/><Relationship Id="rId20" Type="http://schemas.openxmlformats.org/officeDocument/2006/relationships/theme" Target="../theme/theme16.xml"/><Relationship Id="rId1" Type="http://schemas.openxmlformats.org/officeDocument/2006/relationships/slideLayout" Target="../slideLayouts/slideLayout236.xml"/><Relationship Id="rId6" Type="http://schemas.openxmlformats.org/officeDocument/2006/relationships/slideLayout" Target="../slideLayouts/slideLayout241.xml"/><Relationship Id="rId11" Type="http://schemas.openxmlformats.org/officeDocument/2006/relationships/slideLayout" Target="../slideLayouts/slideLayout246.xml"/><Relationship Id="rId5" Type="http://schemas.openxmlformats.org/officeDocument/2006/relationships/slideLayout" Target="../slideLayouts/slideLayout240.xml"/><Relationship Id="rId15" Type="http://schemas.openxmlformats.org/officeDocument/2006/relationships/slideLayout" Target="../slideLayouts/slideLayout250.xml"/><Relationship Id="rId10" Type="http://schemas.openxmlformats.org/officeDocument/2006/relationships/slideLayout" Target="../slideLayouts/slideLayout245.xml"/><Relationship Id="rId19" Type="http://schemas.openxmlformats.org/officeDocument/2006/relationships/slideLayout" Target="../slideLayouts/slideLayout254.xml"/><Relationship Id="rId4" Type="http://schemas.openxmlformats.org/officeDocument/2006/relationships/slideLayout" Target="../slideLayouts/slideLayout239.xml"/><Relationship Id="rId9" Type="http://schemas.openxmlformats.org/officeDocument/2006/relationships/slideLayout" Target="../slideLayouts/slideLayout244.xml"/><Relationship Id="rId14" Type="http://schemas.openxmlformats.org/officeDocument/2006/relationships/slideLayout" Target="../slideLayouts/slideLayout249.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62.xml"/><Relationship Id="rId13" Type="http://schemas.openxmlformats.org/officeDocument/2006/relationships/slideLayout" Target="../slideLayouts/slideLayout267.xml"/><Relationship Id="rId18" Type="http://schemas.openxmlformats.org/officeDocument/2006/relationships/slideLayout" Target="../slideLayouts/slideLayout272.xml"/><Relationship Id="rId3" Type="http://schemas.openxmlformats.org/officeDocument/2006/relationships/slideLayout" Target="../slideLayouts/slideLayout257.xml"/><Relationship Id="rId21" Type="http://schemas.openxmlformats.org/officeDocument/2006/relationships/slideLayout" Target="../slideLayouts/slideLayout275.xml"/><Relationship Id="rId7" Type="http://schemas.openxmlformats.org/officeDocument/2006/relationships/slideLayout" Target="../slideLayouts/slideLayout261.xml"/><Relationship Id="rId12" Type="http://schemas.openxmlformats.org/officeDocument/2006/relationships/slideLayout" Target="../slideLayouts/slideLayout266.xml"/><Relationship Id="rId17" Type="http://schemas.openxmlformats.org/officeDocument/2006/relationships/slideLayout" Target="../slideLayouts/slideLayout271.xml"/><Relationship Id="rId2" Type="http://schemas.openxmlformats.org/officeDocument/2006/relationships/slideLayout" Target="../slideLayouts/slideLayout256.xml"/><Relationship Id="rId16" Type="http://schemas.openxmlformats.org/officeDocument/2006/relationships/slideLayout" Target="../slideLayouts/slideLayout270.xml"/><Relationship Id="rId20" Type="http://schemas.openxmlformats.org/officeDocument/2006/relationships/slideLayout" Target="../slideLayouts/slideLayout274.xml"/><Relationship Id="rId1" Type="http://schemas.openxmlformats.org/officeDocument/2006/relationships/slideLayout" Target="../slideLayouts/slideLayout255.xml"/><Relationship Id="rId6" Type="http://schemas.openxmlformats.org/officeDocument/2006/relationships/slideLayout" Target="../slideLayouts/slideLayout260.xml"/><Relationship Id="rId11" Type="http://schemas.openxmlformats.org/officeDocument/2006/relationships/slideLayout" Target="../slideLayouts/slideLayout265.xml"/><Relationship Id="rId5" Type="http://schemas.openxmlformats.org/officeDocument/2006/relationships/slideLayout" Target="../slideLayouts/slideLayout259.xml"/><Relationship Id="rId15" Type="http://schemas.openxmlformats.org/officeDocument/2006/relationships/slideLayout" Target="../slideLayouts/slideLayout269.xml"/><Relationship Id="rId10" Type="http://schemas.openxmlformats.org/officeDocument/2006/relationships/slideLayout" Target="../slideLayouts/slideLayout264.xml"/><Relationship Id="rId19" Type="http://schemas.openxmlformats.org/officeDocument/2006/relationships/slideLayout" Target="../slideLayouts/slideLayout273.xml"/><Relationship Id="rId4" Type="http://schemas.openxmlformats.org/officeDocument/2006/relationships/slideLayout" Target="../slideLayouts/slideLayout258.xml"/><Relationship Id="rId9" Type="http://schemas.openxmlformats.org/officeDocument/2006/relationships/slideLayout" Target="../slideLayouts/slideLayout263.xml"/><Relationship Id="rId14" Type="http://schemas.openxmlformats.org/officeDocument/2006/relationships/slideLayout" Target="../slideLayouts/slideLayout268.xml"/><Relationship Id="rId22"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83.xml"/><Relationship Id="rId13" Type="http://schemas.openxmlformats.org/officeDocument/2006/relationships/slideLayout" Target="../slideLayouts/slideLayout288.xml"/><Relationship Id="rId18" Type="http://schemas.openxmlformats.org/officeDocument/2006/relationships/slideLayout" Target="../slideLayouts/slideLayout293.xml"/><Relationship Id="rId3" Type="http://schemas.openxmlformats.org/officeDocument/2006/relationships/slideLayout" Target="../slideLayouts/slideLayout278.xml"/><Relationship Id="rId21" Type="http://schemas.openxmlformats.org/officeDocument/2006/relationships/oleObject" Target="../embeddings/oleObject1.bin"/><Relationship Id="rId7" Type="http://schemas.openxmlformats.org/officeDocument/2006/relationships/slideLayout" Target="../slideLayouts/slideLayout282.xml"/><Relationship Id="rId12" Type="http://schemas.openxmlformats.org/officeDocument/2006/relationships/slideLayout" Target="../slideLayouts/slideLayout287.xml"/><Relationship Id="rId17" Type="http://schemas.openxmlformats.org/officeDocument/2006/relationships/slideLayout" Target="../slideLayouts/slideLayout292.xml"/><Relationship Id="rId2" Type="http://schemas.openxmlformats.org/officeDocument/2006/relationships/slideLayout" Target="../slideLayouts/slideLayout277.xml"/><Relationship Id="rId16" Type="http://schemas.openxmlformats.org/officeDocument/2006/relationships/slideLayout" Target="../slideLayouts/slideLayout291.xml"/><Relationship Id="rId20" Type="http://schemas.openxmlformats.org/officeDocument/2006/relationships/tags" Target="../tags/tag1.xml"/><Relationship Id="rId1" Type="http://schemas.openxmlformats.org/officeDocument/2006/relationships/slideLayout" Target="../slideLayouts/slideLayout276.xml"/><Relationship Id="rId6" Type="http://schemas.openxmlformats.org/officeDocument/2006/relationships/slideLayout" Target="../slideLayouts/slideLayout281.xml"/><Relationship Id="rId11" Type="http://schemas.openxmlformats.org/officeDocument/2006/relationships/slideLayout" Target="../slideLayouts/slideLayout286.xml"/><Relationship Id="rId5" Type="http://schemas.openxmlformats.org/officeDocument/2006/relationships/slideLayout" Target="../slideLayouts/slideLayout280.xml"/><Relationship Id="rId15" Type="http://schemas.openxmlformats.org/officeDocument/2006/relationships/slideLayout" Target="../slideLayouts/slideLayout290.xml"/><Relationship Id="rId10" Type="http://schemas.openxmlformats.org/officeDocument/2006/relationships/slideLayout" Target="../slideLayouts/slideLayout285.xml"/><Relationship Id="rId19" Type="http://schemas.openxmlformats.org/officeDocument/2006/relationships/theme" Target="../theme/theme18.xml"/><Relationship Id="rId4" Type="http://schemas.openxmlformats.org/officeDocument/2006/relationships/slideLayout" Target="../slideLayouts/slideLayout279.xml"/><Relationship Id="rId9" Type="http://schemas.openxmlformats.org/officeDocument/2006/relationships/slideLayout" Target="../slideLayouts/slideLayout284.xml"/><Relationship Id="rId14" Type="http://schemas.openxmlformats.org/officeDocument/2006/relationships/slideLayout" Target="../slideLayouts/slideLayout289.xml"/><Relationship Id="rId22" Type="http://schemas.openxmlformats.org/officeDocument/2006/relationships/image" Target="../media/image9.emf"/></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301.xml"/><Relationship Id="rId13" Type="http://schemas.openxmlformats.org/officeDocument/2006/relationships/slideLayout" Target="../slideLayouts/slideLayout306.xml"/><Relationship Id="rId18" Type="http://schemas.openxmlformats.org/officeDocument/2006/relationships/slideLayout" Target="../slideLayouts/slideLayout311.xml"/><Relationship Id="rId3" Type="http://schemas.openxmlformats.org/officeDocument/2006/relationships/slideLayout" Target="../slideLayouts/slideLayout296.xml"/><Relationship Id="rId21" Type="http://schemas.openxmlformats.org/officeDocument/2006/relationships/oleObject" Target="../embeddings/oleObject2.bin"/><Relationship Id="rId7" Type="http://schemas.openxmlformats.org/officeDocument/2006/relationships/slideLayout" Target="../slideLayouts/slideLayout300.xml"/><Relationship Id="rId12" Type="http://schemas.openxmlformats.org/officeDocument/2006/relationships/slideLayout" Target="../slideLayouts/slideLayout305.xml"/><Relationship Id="rId17" Type="http://schemas.openxmlformats.org/officeDocument/2006/relationships/slideLayout" Target="../slideLayouts/slideLayout310.xml"/><Relationship Id="rId2" Type="http://schemas.openxmlformats.org/officeDocument/2006/relationships/slideLayout" Target="../slideLayouts/slideLayout295.xml"/><Relationship Id="rId16" Type="http://schemas.openxmlformats.org/officeDocument/2006/relationships/slideLayout" Target="../slideLayouts/slideLayout309.xml"/><Relationship Id="rId20" Type="http://schemas.openxmlformats.org/officeDocument/2006/relationships/tags" Target="../tags/tag2.xml"/><Relationship Id="rId1" Type="http://schemas.openxmlformats.org/officeDocument/2006/relationships/slideLayout" Target="../slideLayouts/slideLayout294.xml"/><Relationship Id="rId6" Type="http://schemas.openxmlformats.org/officeDocument/2006/relationships/slideLayout" Target="../slideLayouts/slideLayout299.xml"/><Relationship Id="rId11" Type="http://schemas.openxmlformats.org/officeDocument/2006/relationships/slideLayout" Target="../slideLayouts/slideLayout304.xml"/><Relationship Id="rId5" Type="http://schemas.openxmlformats.org/officeDocument/2006/relationships/slideLayout" Target="../slideLayouts/slideLayout298.xml"/><Relationship Id="rId15" Type="http://schemas.openxmlformats.org/officeDocument/2006/relationships/slideLayout" Target="../slideLayouts/slideLayout308.xml"/><Relationship Id="rId10" Type="http://schemas.openxmlformats.org/officeDocument/2006/relationships/slideLayout" Target="../slideLayouts/slideLayout303.xml"/><Relationship Id="rId19" Type="http://schemas.openxmlformats.org/officeDocument/2006/relationships/theme" Target="../theme/theme19.xml"/><Relationship Id="rId4" Type="http://schemas.openxmlformats.org/officeDocument/2006/relationships/slideLayout" Target="../slideLayouts/slideLayout297.xml"/><Relationship Id="rId9" Type="http://schemas.openxmlformats.org/officeDocument/2006/relationships/slideLayout" Target="../slideLayouts/slideLayout302.xml"/><Relationship Id="rId14" Type="http://schemas.openxmlformats.org/officeDocument/2006/relationships/slideLayout" Target="../slideLayouts/slideLayout307.xml"/><Relationship Id="rId22" Type="http://schemas.openxmlformats.org/officeDocument/2006/relationships/image" Target="../media/image9.em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slideLayout" Target="../slideLayouts/slideLayout35.xml"/><Relationship Id="rId3" Type="http://schemas.openxmlformats.org/officeDocument/2006/relationships/slideLayout" Target="../slideLayouts/slideLayout20.xml"/><Relationship Id="rId21" Type="http://schemas.openxmlformats.org/officeDocument/2006/relationships/theme" Target="../theme/theme2.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20" Type="http://schemas.openxmlformats.org/officeDocument/2006/relationships/slideLayout" Target="../slideLayouts/slideLayout37.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19" Type="http://schemas.openxmlformats.org/officeDocument/2006/relationships/slideLayout" Target="../slideLayouts/slideLayout36.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319.xml"/><Relationship Id="rId13" Type="http://schemas.openxmlformats.org/officeDocument/2006/relationships/slideLayout" Target="../slideLayouts/slideLayout324.xml"/><Relationship Id="rId18" Type="http://schemas.openxmlformats.org/officeDocument/2006/relationships/slideLayout" Target="../slideLayouts/slideLayout329.xml"/><Relationship Id="rId3" Type="http://schemas.openxmlformats.org/officeDocument/2006/relationships/slideLayout" Target="../slideLayouts/slideLayout314.xml"/><Relationship Id="rId21" Type="http://schemas.openxmlformats.org/officeDocument/2006/relationships/theme" Target="../theme/theme20.xml"/><Relationship Id="rId7" Type="http://schemas.openxmlformats.org/officeDocument/2006/relationships/slideLayout" Target="../slideLayouts/slideLayout318.xml"/><Relationship Id="rId12" Type="http://schemas.openxmlformats.org/officeDocument/2006/relationships/slideLayout" Target="../slideLayouts/slideLayout323.xml"/><Relationship Id="rId17" Type="http://schemas.openxmlformats.org/officeDocument/2006/relationships/slideLayout" Target="../slideLayouts/slideLayout328.xml"/><Relationship Id="rId2" Type="http://schemas.openxmlformats.org/officeDocument/2006/relationships/slideLayout" Target="../slideLayouts/slideLayout313.xml"/><Relationship Id="rId16" Type="http://schemas.openxmlformats.org/officeDocument/2006/relationships/slideLayout" Target="../slideLayouts/slideLayout327.xml"/><Relationship Id="rId20" Type="http://schemas.openxmlformats.org/officeDocument/2006/relationships/slideLayout" Target="../slideLayouts/slideLayout331.xml"/><Relationship Id="rId1" Type="http://schemas.openxmlformats.org/officeDocument/2006/relationships/slideLayout" Target="../slideLayouts/slideLayout312.xml"/><Relationship Id="rId6" Type="http://schemas.openxmlformats.org/officeDocument/2006/relationships/slideLayout" Target="../slideLayouts/slideLayout317.xml"/><Relationship Id="rId11" Type="http://schemas.openxmlformats.org/officeDocument/2006/relationships/slideLayout" Target="../slideLayouts/slideLayout322.xml"/><Relationship Id="rId5" Type="http://schemas.openxmlformats.org/officeDocument/2006/relationships/slideLayout" Target="../slideLayouts/slideLayout316.xml"/><Relationship Id="rId15" Type="http://schemas.openxmlformats.org/officeDocument/2006/relationships/slideLayout" Target="../slideLayouts/slideLayout326.xml"/><Relationship Id="rId10" Type="http://schemas.openxmlformats.org/officeDocument/2006/relationships/slideLayout" Target="../slideLayouts/slideLayout321.xml"/><Relationship Id="rId19" Type="http://schemas.openxmlformats.org/officeDocument/2006/relationships/slideLayout" Target="../slideLayouts/slideLayout330.xml"/><Relationship Id="rId4" Type="http://schemas.openxmlformats.org/officeDocument/2006/relationships/slideLayout" Target="../slideLayouts/slideLayout315.xml"/><Relationship Id="rId9" Type="http://schemas.openxmlformats.org/officeDocument/2006/relationships/slideLayout" Target="../slideLayouts/slideLayout320.xml"/><Relationship Id="rId14" Type="http://schemas.openxmlformats.org/officeDocument/2006/relationships/slideLayout" Target="../slideLayouts/slideLayout3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17" Type="http://schemas.openxmlformats.org/officeDocument/2006/relationships/theme" Target="../theme/theme3.xml"/><Relationship Id="rId2" Type="http://schemas.openxmlformats.org/officeDocument/2006/relationships/slideLayout" Target="../slideLayouts/slideLayout39.xml"/><Relationship Id="rId16" Type="http://schemas.openxmlformats.org/officeDocument/2006/relationships/slideLayout" Target="../slideLayouts/slideLayout53.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5" Type="http://schemas.openxmlformats.org/officeDocument/2006/relationships/slideLayout" Target="../slideLayouts/slideLayout5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slideLayout" Target="../slideLayouts/slideLayout5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slideLayout" Target="../slideLayouts/slideLayout66.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5" Type="http://schemas.openxmlformats.org/officeDocument/2006/relationships/theme" Target="../theme/theme4.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slideLayout" Target="../slideLayouts/slideLayout6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slideLayout" Target="../slideLayouts/slideLayout80.xml"/><Relationship Id="rId18" Type="http://schemas.openxmlformats.org/officeDocument/2006/relationships/slideLayout" Target="../slideLayouts/slideLayout8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17" Type="http://schemas.openxmlformats.org/officeDocument/2006/relationships/slideLayout" Target="../slideLayouts/slideLayout84.xml"/><Relationship Id="rId2" Type="http://schemas.openxmlformats.org/officeDocument/2006/relationships/slideLayout" Target="../slideLayouts/slideLayout69.xml"/><Relationship Id="rId16" Type="http://schemas.openxmlformats.org/officeDocument/2006/relationships/slideLayout" Target="../slideLayouts/slideLayout83.xml"/><Relationship Id="rId20" Type="http://schemas.openxmlformats.org/officeDocument/2006/relationships/theme" Target="../theme/theme5.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5" Type="http://schemas.openxmlformats.org/officeDocument/2006/relationships/slideLayout" Target="../slideLayouts/slideLayout82.xml"/><Relationship Id="rId10" Type="http://schemas.openxmlformats.org/officeDocument/2006/relationships/slideLayout" Target="../slideLayouts/slideLayout77.xml"/><Relationship Id="rId19" Type="http://schemas.openxmlformats.org/officeDocument/2006/relationships/slideLayout" Target="../slideLayouts/slideLayout86.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slideLayout" Target="../slideLayouts/slideLayout8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4.xml"/><Relationship Id="rId13" Type="http://schemas.openxmlformats.org/officeDocument/2006/relationships/slideLayout" Target="../slideLayouts/slideLayout99.xml"/><Relationship Id="rId3" Type="http://schemas.openxmlformats.org/officeDocument/2006/relationships/slideLayout" Target="../slideLayouts/slideLayout89.xml"/><Relationship Id="rId7" Type="http://schemas.openxmlformats.org/officeDocument/2006/relationships/slideLayout" Target="../slideLayouts/slideLayout93.xml"/><Relationship Id="rId12" Type="http://schemas.openxmlformats.org/officeDocument/2006/relationships/slideLayout" Target="../slideLayouts/slideLayout98.xml"/><Relationship Id="rId17" Type="http://schemas.openxmlformats.org/officeDocument/2006/relationships/theme" Target="../theme/theme6.xml"/><Relationship Id="rId2" Type="http://schemas.openxmlformats.org/officeDocument/2006/relationships/slideLayout" Target="../slideLayouts/slideLayout88.xml"/><Relationship Id="rId16" Type="http://schemas.openxmlformats.org/officeDocument/2006/relationships/slideLayout" Target="../slideLayouts/slideLayout102.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5" Type="http://schemas.openxmlformats.org/officeDocument/2006/relationships/slideLayout" Target="../slideLayouts/slideLayout101.xml"/><Relationship Id="rId10" Type="http://schemas.openxmlformats.org/officeDocument/2006/relationships/slideLayout" Target="../slideLayouts/slideLayout96.xml"/><Relationship Id="rId4" Type="http://schemas.openxmlformats.org/officeDocument/2006/relationships/slideLayout" Target="../slideLayouts/slideLayout90.xml"/><Relationship Id="rId9" Type="http://schemas.openxmlformats.org/officeDocument/2006/relationships/slideLayout" Target="../slideLayouts/slideLayout95.xml"/><Relationship Id="rId14" Type="http://schemas.openxmlformats.org/officeDocument/2006/relationships/slideLayout" Target="../slideLayouts/slideLayout100.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105.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5" Type="http://schemas.openxmlformats.org/officeDocument/2006/relationships/theme" Target="../theme/theme7.xml"/><Relationship Id="rId4" Type="http://schemas.openxmlformats.org/officeDocument/2006/relationships/slideLayout" Target="../slideLayouts/slideLayout10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14.xml"/><Relationship Id="rId13" Type="http://schemas.openxmlformats.org/officeDocument/2006/relationships/slideLayout" Target="../slideLayouts/slideLayout119.xml"/><Relationship Id="rId18" Type="http://schemas.openxmlformats.org/officeDocument/2006/relationships/slideLayout" Target="../slideLayouts/slideLayout124.xml"/><Relationship Id="rId3" Type="http://schemas.openxmlformats.org/officeDocument/2006/relationships/slideLayout" Target="../slideLayouts/slideLayout109.xml"/><Relationship Id="rId7" Type="http://schemas.openxmlformats.org/officeDocument/2006/relationships/slideLayout" Target="../slideLayouts/slideLayout113.xml"/><Relationship Id="rId12" Type="http://schemas.openxmlformats.org/officeDocument/2006/relationships/slideLayout" Target="../slideLayouts/slideLayout118.xml"/><Relationship Id="rId17" Type="http://schemas.openxmlformats.org/officeDocument/2006/relationships/slideLayout" Target="../slideLayouts/slideLayout123.xml"/><Relationship Id="rId2" Type="http://schemas.openxmlformats.org/officeDocument/2006/relationships/slideLayout" Target="../slideLayouts/slideLayout108.xml"/><Relationship Id="rId16" Type="http://schemas.openxmlformats.org/officeDocument/2006/relationships/slideLayout" Target="../slideLayouts/slideLayout122.xml"/><Relationship Id="rId20" Type="http://schemas.openxmlformats.org/officeDocument/2006/relationships/theme" Target="../theme/theme8.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slideLayout" Target="../slideLayouts/slideLayout117.xml"/><Relationship Id="rId5" Type="http://schemas.openxmlformats.org/officeDocument/2006/relationships/slideLayout" Target="../slideLayouts/slideLayout111.xml"/><Relationship Id="rId15" Type="http://schemas.openxmlformats.org/officeDocument/2006/relationships/slideLayout" Target="../slideLayouts/slideLayout121.xml"/><Relationship Id="rId10" Type="http://schemas.openxmlformats.org/officeDocument/2006/relationships/slideLayout" Target="../slideLayouts/slideLayout116.xml"/><Relationship Id="rId19" Type="http://schemas.openxmlformats.org/officeDocument/2006/relationships/slideLayout" Target="../slideLayouts/slideLayout125.xml"/><Relationship Id="rId4" Type="http://schemas.openxmlformats.org/officeDocument/2006/relationships/slideLayout" Target="../slideLayouts/slideLayout110.xml"/><Relationship Id="rId9" Type="http://schemas.openxmlformats.org/officeDocument/2006/relationships/slideLayout" Target="../slideLayouts/slideLayout115.xml"/><Relationship Id="rId14" Type="http://schemas.openxmlformats.org/officeDocument/2006/relationships/slideLayout" Target="../slideLayouts/slideLayout12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33.xml"/><Relationship Id="rId13" Type="http://schemas.openxmlformats.org/officeDocument/2006/relationships/slideLayout" Target="../slideLayouts/slideLayout138.xml"/><Relationship Id="rId3" Type="http://schemas.openxmlformats.org/officeDocument/2006/relationships/slideLayout" Target="../slideLayouts/slideLayout128.xml"/><Relationship Id="rId7" Type="http://schemas.openxmlformats.org/officeDocument/2006/relationships/slideLayout" Target="../slideLayouts/slideLayout132.xml"/><Relationship Id="rId12" Type="http://schemas.openxmlformats.org/officeDocument/2006/relationships/slideLayout" Target="../slideLayouts/slideLayout137.xml"/><Relationship Id="rId2" Type="http://schemas.openxmlformats.org/officeDocument/2006/relationships/slideLayout" Target="../slideLayouts/slideLayout127.xml"/><Relationship Id="rId16" Type="http://schemas.openxmlformats.org/officeDocument/2006/relationships/theme" Target="../theme/theme9.xml"/><Relationship Id="rId1" Type="http://schemas.openxmlformats.org/officeDocument/2006/relationships/slideLayout" Target="../slideLayouts/slideLayout126.xml"/><Relationship Id="rId6" Type="http://schemas.openxmlformats.org/officeDocument/2006/relationships/slideLayout" Target="../slideLayouts/slideLayout131.xml"/><Relationship Id="rId11" Type="http://schemas.openxmlformats.org/officeDocument/2006/relationships/slideLayout" Target="../slideLayouts/slideLayout136.xml"/><Relationship Id="rId5" Type="http://schemas.openxmlformats.org/officeDocument/2006/relationships/slideLayout" Target="../slideLayouts/slideLayout130.xml"/><Relationship Id="rId15" Type="http://schemas.openxmlformats.org/officeDocument/2006/relationships/slideLayout" Target="../slideLayouts/slideLayout140.xml"/><Relationship Id="rId10" Type="http://schemas.openxmlformats.org/officeDocument/2006/relationships/slideLayout" Target="../slideLayouts/slideLayout135.xml"/><Relationship Id="rId4" Type="http://schemas.openxmlformats.org/officeDocument/2006/relationships/slideLayout" Target="../slideLayouts/slideLayout129.xml"/><Relationship Id="rId9" Type="http://schemas.openxmlformats.org/officeDocument/2006/relationships/slideLayout" Target="../slideLayouts/slideLayout134.xml"/><Relationship Id="rId14" Type="http://schemas.openxmlformats.org/officeDocument/2006/relationships/slideLayout" Target="../slideLayouts/slideLayout13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2942AC74-591F-8E4A-94B1-02D5D050B810}"/>
              </a:ext>
            </a:extLst>
          </p:cNvPr>
          <p:cNvGrpSpPr/>
          <p:nvPr userDrawn="1"/>
        </p:nvGrpSpPr>
        <p:grpSpPr>
          <a:xfrm rot="5400000">
            <a:off x="6718948" y="-6033220"/>
            <a:ext cx="1970380" cy="8975724"/>
            <a:chOff x="-2291223" y="-378956"/>
            <a:chExt cx="1970380" cy="8975724"/>
          </a:xfrm>
        </p:grpSpPr>
        <p:sp>
          <p:nvSpPr>
            <p:cNvPr id="19" name="Rectangle 18">
              <a:extLst>
                <a:ext uri="{FF2B5EF4-FFF2-40B4-BE49-F238E27FC236}">
                  <a16:creationId xmlns:a16="http://schemas.microsoft.com/office/drawing/2014/main" id="{4C344630-F2C6-6B44-BF25-FA0D6C3FA0CE}"/>
                </a:ext>
              </a:extLst>
            </p:cNvPr>
            <p:cNvSpPr/>
            <p:nvPr userDrawn="1"/>
          </p:nvSpPr>
          <p:spPr>
            <a:xfrm>
              <a:off x="-2291223" y="-378956"/>
              <a:ext cx="1970380" cy="8975724"/>
            </a:xfrm>
            <a:prstGeom prst="rect">
              <a:avLst/>
            </a:prstGeom>
            <a:solidFill>
              <a:schemeClr val="bg1"/>
            </a:solidFill>
            <a:ln w="12700">
              <a:solidFill>
                <a:schemeClr val="tx1"/>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FI"/>
            </a:p>
          </p:txBody>
        </p:sp>
        <p:sp>
          <p:nvSpPr>
            <p:cNvPr id="10" name="Ellipsi 28">
              <a:extLst>
                <a:ext uri="{FF2B5EF4-FFF2-40B4-BE49-F238E27FC236}">
                  <a16:creationId xmlns:a16="http://schemas.microsoft.com/office/drawing/2014/main" id="{F3F0AC9E-66AF-494F-8DFF-41330C711249}"/>
                </a:ext>
              </a:extLst>
            </p:cNvPr>
            <p:cNvSpPr/>
            <p:nvPr userDrawn="1"/>
          </p:nvSpPr>
          <p:spPr>
            <a:xfrm>
              <a:off x="-1297651" y="-80"/>
              <a:ext cx="719816" cy="697109"/>
            </a:xfrm>
            <a:prstGeom prst="ellipse">
              <a:avLst/>
            </a:prstGeom>
            <a:solidFill>
              <a:srgbClr val="FDE8ED"/>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solidFill>
                  <a:schemeClr val="bg1"/>
                </a:solidFill>
                <a:latin typeface="+mj-lt"/>
              </a:endParaRPr>
            </a:p>
          </p:txBody>
        </p:sp>
        <p:sp>
          <p:nvSpPr>
            <p:cNvPr id="11" name="Ellipsi 29">
              <a:extLst>
                <a:ext uri="{FF2B5EF4-FFF2-40B4-BE49-F238E27FC236}">
                  <a16:creationId xmlns:a16="http://schemas.microsoft.com/office/drawing/2014/main" id="{A11359AA-621E-3346-9DBF-AB1C0C0941D5}"/>
                </a:ext>
              </a:extLst>
            </p:cNvPr>
            <p:cNvSpPr/>
            <p:nvPr userDrawn="1"/>
          </p:nvSpPr>
          <p:spPr>
            <a:xfrm>
              <a:off x="-1297651" y="880127"/>
              <a:ext cx="719816" cy="697109"/>
            </a:xfrm>
            <a:prstGeom prst="ellipse">
              <a:avLst/>
            </a:prstGeom>
            <a:solidFill>
              <a:srgbClr val="FACDD9"/>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solidFill>
                  <a:schemeClr val="bg1"/>
                </a:solidFill>
                <a:latin typeface="+mj-lt"/>
              </a:endParaRPr>
            </a:p>
          </p:txBody>
        </p:sp>
        <p:sp>
          <p:nvSpPr>
            <p:cNvPr id="12" name="Ellipsi 30">
              <a:extLst>
                <a:ext uri="{FF2B5EF4-FFF2-40B4-BE49-F238E27FC236}">
                  <a16:creationId xmlns:a16="http://schemas.microsoft.com/office/drawing/2014/main" id="{2A9DC023-53D8-9344-99D2-B8E357D6D572}"/>
                </a:ext>
              </a:extLst>
            </p:cNvPr>
            <p:cNvSpPr/>
            <p:nvPr userDrawn="1"/>
          </p:nvSpPr>
          <p:spPr>
            <a:xfrm>
              <a:off x="-1297651" y="1760254"/>
              <a:ext cx="719816" cy="697109"/>
            </a:xfrm>
            <a:prstGeom prst="ellipse">
              <a:avLst/>
            </a:prstGeom>
            <a:solidFill>
              <a:srgbClr val="FFEAD3"/>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solidFill>
                  <a:schemeClr val="bg1"/>
                </a:solidFill>
                <a:latin typeface="+mj-lt"/>
              </a:endParaRPr>
            </a:p>
          </p:txBody>
        </p:sp>
        <p:sp>
          <p:nvSpPr>
            <p:cNvPr id="13" name="Ellipsi 31">
              <a:extLst>
                <a:ext uri="{FF2B5EF4-FFF2-40B4-BE49-F238E27FC236}">
                  <a16:creationId xmlns:a16="http://schemas.microsoft.com/office/drawing/2014/main" id="{0A2A179C-255F-D04B-80FF-42967DB7F036}"/>
                </a:ext>
              </a:extLst>
            </p:cNvPr>
            <p:cNvSpPr/>
            <p:nvPr userDrawn="1"/>
          </p:nvSpPr>
          <p:spPr>
            <a:xfrm>
              <a:off x="-1297691" y="2640381"/>
              <a:ext cx="719816" cy="697109"/>
            </a:xfrm>
            <a:prstGeom prst="ellipse">
              <a:avLst/>
            </a:prstGeom>
            <a:solidFill>
              <a:srgbClr val="FFEF7F"/>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solidFill>
                  <a:schemeClr val="bg1"/>
                </a:solidFill>
                <a:latin typeface="+mj-lt"/>
              </a:endParaRPr>
            </a:p>
          </p:txBody>
        </p:sp>
        <p:sp>
          <p:nvSpPr>
            <p:cNvPr id="14" name="Ellipsi 32">
              <a:extLst>
                <a:ext uri="{FF2B5EF4-FFF2-40B4-BE49-F238E27FC236}">
                  <a16:creationId xmlns:a16="http://schemas.microsoft.com/office/drawing/2014/main" id="{AB17063A-4624-F54B-B3EF-CE2D6E04A700}"/>
                </a:ext>
              </a:extLst>
            </p:cNvPr>
            <p:cNvSpPr/>
            <p:nvPr userDrawn="1"/>
          </p:nvSpPr>
          <p:spPr>
            <a:xfrm>
              <a:off x="-1297691" y="3520508"/>
              <a:ext cx="719816" cy="697109"/>
            </a:xfrm>
            <a:prstGeom prst="ellipse">
              <a:avLst/>
            </a:prstGeom>
            <a:solidFill>
              <a:srgbClr val="E0F3D0"/>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solidFill>
                  <a:schemeClr val="bg1"/>
                </a:solidFill>
                <a:latin typeface="+mj-lt"/>
              </a:endParaRPr>
            </a:p>
          </p:txBody>
        </p:sp>
        <p:sp>
          <p:nvSpPr>
            <p:cNvPr id="15" name="Ellipsi 32">
              <a:extLst>
                <a:ext uri="{FF2B5EF4-FFF2-40B4-BE49-F238E27FC236}">
                  <a16:creationId xmlns:a16="http://schemas.microsoft.com/office/drawing/2014/main" id="{830807A7-7F2F-9949-880E-4F00B349204B}"/>
                </a:ext>
              </a:extLst>
            </p:cNvPr>
            <p:cNvSpPr/>
            <p:nvPr userDrawn="1"/>
          </p:nvSpPr>
          <p:spPr>
            <a:xfrm>
              <a:off x="-1297691" y="4400635"/>
              <a:ext cx="719816" cy="697109"/>
            </a:xfrm>
            <a:prstGeom prst="ellipse">
              <a:avLst/>
            </a:prstGeom>
            <a:solidFill>
              <a:srgbClr val="BFE0D1"/>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solidFill>
                  <a:schemeClr val="bg1"/>
                </a:solidFill>
                <a:latin typeface="+mj-lt"/>
              </a:endParaRPr>
            </a:p>
          </p:txBody>
        </p:sp>
        <p:sp>
          <p:nvSpPr>
            <p:cNvPr id="16" name="Ellipsi 32">
              <a:extLst>
                <a:ext uri="{FF2B5EF4-FFF2-40B4-BE49-F238E27FC236}">
                  <a16:creationId xmlns:a16="http://schemas.microsoft.com/office/drawing/2014/main" id="{F5891E7E-86DE-AA41-9599-DAFDA72B46F3}"/>
                </a:ext>
              </a:extLst>
            </p:cNvPr>
            <p:cNvSpPr/>
            <p:nvPr userDrawn="1"/>
          </p:nvSpPr>
          <p:spPr>
            <a:xfrm>
              <a:off x="-1297691" y="5280762"/>
              <a:ext cx="719816" cy="697109"/>
            </a:xfrm>
            <a:prstGeom prst="ellipse">
              <a:avLst/>
            </a:prstGeom>
            <a:solidFill>
              <a:srgbClr val="D7F2FA"/>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solidFill>
                  <a:schemeClr val="bg1"/>
                </a:solidFill>
                <a:latin typeface="+mj-lt"/>
              </a:endParaRPr>
            </a:p>
          </p:txBody>
        </p:sp>
        <p:sp>
          <p:nvSpPr>
            <p:cNvPr id="17" name="Ellipsi 32">
              <a:extLst>
                <a:ext uri="{FF2B5EF4-FFF2-40B4-BE49-F238E27FC236}">
                  <a16:creationId xmlns:a16="http://schemas.microsoft.com/office/drawing/2014/main" id="{A75BE3D2-9926-C94A-926D-1C717ED44BE3}"/>
                </a:ext>
              </a:extLst>
            </p:cNvPr>
            <p:cNvSpPr/>
            <p:nvPr userDrawn="1"/>
          </p:nvSpPr>
          <p:spPr>
            <a:xfrm>
              <a:off x="-1297663" y="6160891"/>
              <a:ext cx="719816" cy="697109"/>
            </a:xfrm>
            <a:prstGeom prst="ellipse">
              <a:avLst/>
            </a:prstGeom>
            <a:solidFill>
              <a:srgbClr val="C9DBEC"/>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solidFill>
                  <a:schemeClr val="bg1"/>
                </a:solidFill>
                <a:latin typeface="+mj-lt"/>
              </a:endParaRPr>
            </a:p>
          </p:txBody>
        </p:sp>
        <p:sp>
          <p:nvSpPr>
            <p:cNvPr id="2" name="Ellipsi 28">
              <a:extLst>
                <a:ext uri="{FF2B5EF4-FFF2-40B4-BE49-F238E27FC236}">
                  <a16:creationId xmlns:a16="http://schemas.microsoft.com/office/drawing/2014/main" id="{7A383D4D-06B8-9948-AF8E-B78F441800DF}"/>
                </a:ext>
              </a:extLst>
            </p:cNvPr>
            <p:cNvSpPr/>
            <p:nvPr userDrawn="1"/>
          </p:nvSpPr>
          <p:spPr>
            <a:xfrm>
              <a:off x="-1749222" y="-74"/>
              <a:ext cx="719816" cy="697109"/>
            </a:xfrm>
            <a:prstGeom prst="ellipse">
              <a:avLst/>
            </a:prstGeom>
            <a:solidFill>
              <a:srgbClr val="FBD1DC"/>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solidFill>
                  <a:schemeClr val="bg1"/>
                </a:solidFill>
                <a:latin typeface="+mj-lt"/>
              </a:endParaRPr>
            </a:p>
          </p:txBody>
        </p:sp>
        <p:sp>
          <p:nvSpPr>
            <p:cNvPr id="3" name="Ellipsi 29">
              <a:extLst>
                <a:ext uri="{FF2B5EF4-FFF2-40B4-BE49-F238E27FC236}">
                  <a16:creationId xmlns:a16="http://schemas.microsoft.com/office/drawing/2014/main" id="{10B226F3-256B-C149-9FE4-2169AC8BAA77}"/>
                </a:ext>
              </a:extLst>
            </p:cNvPr>
            <p:cNvSpPr/>
            <p:nvPr userDrawn="1"/>
          </p:nvSpPr>
          <p:spPr>
            <a:xfrm>
              <a:off x="-1749222" y="880127"/>
              <a:ext cx="719816" cy="697109"/>
            </a:xfrm>
            <a:prstGeom prst="ellipse">
              <a:avLst/>
            </a:prstGeom>
            <a:solidFill>
              <a:srgbClr val="E8114B"/>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solidFill>
                  <a:schemeClr val="bg1"/>
                </a:solidFill>
                <a:latin typeface="+mj-lt"/>
              </a:endParaRPr>
            </a:p>
          </p:txBody>
        </p:sp>
        <p:sp>
          <p:nvSpPr>
            <p:cNvPr id="4" name="Ellipsi 30">
              <a:extLst>
                <a:ext uri="{FF2B5EF4-FFF2-40B4-BE49-F238E27FC236}">
                  <a16:creationId xmlns:a16="http://schemas.microsoft.com/office/drawing/2014/main" id="{1E241F7E-51AD-624C-9C6B-71BB4FDD86EF}"/>
                </a:ext>
              </a:extLst>
            </p:cNvPr>
            <p:cNvSpPr/>
            <p:nvPr userDrawn="1"/>
          </p:nvSpPr>
          <p:spPr>
            <a:xfrm>
              <a:off x="-1749222" y="1760254"/>
              <a:ext cx="719816" cy="697109"/>
            </a:xfrm>
            <a:prstGeom prst="ellipse">
              <a:avLst/>
            </a:prstGeom>
            <a:solidFill>
              <a:srgbClr val="FF9F37"/>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solidFill>
                  <a:schemeClr val="bg1"/>
                </a:solidFill>
                <a:latin typeface="+mj-lt"/>
              </a:endParaRPr>
            </a:p>
          </p:txBody>
        </p:sp>
        <p:sp>
          <p:nvSpPr>
            <p:cNvPr id="5" name="Ellipsi 31">
              <a:extLst>
                <a:ext uri="{FF2B5EF4-FFF2-40B4-BE49-F238E27FC236}">
                  <a16:creationId xmlns:a16="http://schemas.microsoft.com/office/drawing/2014/main" id="{5DA7310D-F100-154F-9FD8-680FC89BCEBE}"/>
                </a:ext>
              </a:extLst>
            </p:cNvPr>
            <p:cNvSpPr/>
            <p:nvPr userDrawn="1"/>
          </p:nvSpPr>
          <p:spPr>
            <a:xfrm>
              <a:off x="-1749236" y="2640381"/>
              <a:ext cx="719816" cy="697109"/>
            </a:xfrm>
            <a:prstGeom prst="ellipse">
              <a:avLst/>
            </a:prstGeom>
            <a:solidFill>
              <a:srgbClr val="FFE000"/>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solidFill>
                  <a:schemeClr val="bg1"/>
                </a:solidFill>
                <a:latin typeface="+mj-lt"/>
              </a:endParaRPr>
            </a:p>
          </p:txBody>
        </p:sp>
        <p:sp>
          <p:nvSpPr>
            <p:cNvPr id="6" name="Ellipsi 32">
              <a:extLst>
                <a:ext uri="{FF2B5EF4-FFF2-40B4-BE49-F238E27FC236}">
                  <a16:creationId xmlns:a16="http://schemas.microsoft.com/office/drawing/2014/main" id="{7C47C4D0-D638-4744-8600-7DCFD3641E4D}"/>
                </a:ext>
              </a:extLst>
            </p:cNvPr>
            <p:cNvSpPr/>
            <p:nvPr userDrawn="1"/>
          </p:nvSpPr>
          <p:spPr>
            <a:xfrm>
              <a:off x="-1749236" y="3520508"/>
              <a:ext cx="719816" cy="697109"/>
            </a:xfrm>
            <a:prstGeom prst="ellipse">
              <a:avLst/>
            </a:prstGeom>
            <a:solidFill>
              <a:srgbClr val="73C92D"/>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solidFill>
                  <a:schemeClr val="bg1"/>
                </a:solidFill>
                <a:latin typeface="+mj-lt"/>
              </a:endParaRPr>
            </a:p>
          </p:txBody>
        </p:sp>
        <p:sp>
          <p:nvSpPr>
            <p:cNvPr id="7" name="Ellipsi 32">
              <a:extLst>
                <a:ext uri="{FF2B5EF4-FFF2-40B4-BE49-F238E27FC236}">
                  <a16:creationId xmlns:a16="http://schemas.microsoft.com/office/drawing/2014/main" id="{36513781-BCA3-1F42-BD7B-76EC009BCD7B}"/>
                </a:ext>
              </a:extLst>
            </p:cNvPr>
            <p:cNvSpPr/>
            <p:nvPr userDrawn="1"/>
          </p:nvSpPr>
          <p:spPr>
            <a:xfrm>
              <a:off x="-1749236" y="4400635"/>
              <a:ext cx="719816" cy="697109"/>
            </a:xfrm>
            <a:prstGeom prst="ellipse">
              <a:avLst/>
            </a:prstGeom>
            <a:solidFill>
              <a:srgbClr val="008549"/>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solidFill>
                  <a:schemeClr val="bg1"/>
                </a:solidFill>
                <a:latin typeface="+mj-lt"/>
              </a:endParaRPr>
            </a:p>
          </p:txBody>
        </p:sp>
        <p:sp>
          <p:nvSpPr>
            <p:cNvPr id="8" name="Ellipsi 32">
              <a:extLst>
                <a:ext uri="{FF2B5EF4-FFF2-40B4-BE49-F238E27FC236}">
                  <a16:creationId xmlns:a16="http://schemas.microsoft.com/office/drawing/2014/main" id="{E5A022FD-A22F-C84B-90E8-C84F58039CCA}"/>
                </a:ext>
              </a:extLst>
            </p:cNvPr>
            <p:cNvSpPr/>
            <p:nvPr userDrawn="1"/>
          </p:nvSpPr>
          <p:spPr>
            <a:xfrm>
              <a:off x="-1749236" y="5280762"/>
              <a:ext cx="719816" cy="697109"/>
            </a:xfrm>
            <a:prstGeom prst="ellipse">
              <a:avLst/>
            </a:prstGeom>
            <a:solidFill>
              <a:srgbClr val="75CFEB"/>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solidFill>
                  <a:schemeClr val="bg1"/>
                </a:solidFill>
                <a:latin typeface="+mj-lt"/>
              </a:endParaRPr>
            </a:p>
          </p:txBody>
        </p:sp>
        <p:sp>
          <p:nvSpPr>
            <p:cNvPr id="9" name="Ellipsi 32">
              <a:extLst>
                <a:ext uri="{FF2B5EF4-FFF2-40B4-BE49-F238E27FC236}">
                  <a16:creationId xmlns:a16="http://schemas.microsoft.com/office/drawing/2014/main" id="{EDB9634E-0B79-CD48-B1D8-F8816D614AEB}"/>
                </a:ext>
              </a:extLst>
            </p:cNvPr>
            <p:cNvSpPr/>
            <p:nvPr userDrawn="1"/>
          </p:nvSpPr>
          <p:spPr>
            <a:xfrm>
              <a:off x="-1749226" y="6160891"/>
              <a:ext cx="719816" cy="697109"/>
            </a:xfrm>
            <a:prstGeom prst="ellipse">
              <a:avLst/>
            </a:prstGeom>
            <a:solidFill>
              <a:srgbClr val="367ABA"/>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solidFill>
                  <a:schemeClr val="bg1"/>
                </a:solidFill>
                <a:latin typeface="+mj-lt"/>
              </a:endParaRPr>
            </a:p>
          </p:txBody>
        </p:sp>
        <p:sp>
          <p:nvSpPr>
            <p:cNvPr id="18" name="TextBox 17">
              <a:extLst>
                <a:ext uri="{FF2B5EF4-FFF2-40B4-BE49-F238E27FC236}">
                  <a16:creationId xmlns:a16="http://schemas.microsoft.com/office/drawing/2014/main" id="{868BBE36-0E53-8C44-A477-4D352CEC3254}"/>
                </a:ext>
              </a:extLst>
            </p:cNvPr>
            <p:cNvSpPr txBox="1"/>
            <p:nvPr userDrawn="1"/>
          </p:nvSpPr>
          <p:spPr>
            <a:xfrm rot="16200000">
              <a:off x="-1977822" y="7117573"/>
              <a:ext cx="1221261" cy="984885"/>
            </a:xfrm>
            <a:prstGeom prst="rect">
              <a:avLst/>
            </a:prstGeom>
            <a:noFill/>
          </p:spPr>
          <p:txBody>
            <a:bodyPr wrap="square" lIns="0" tIns="0" rIns="0" bIns="0" rtlCol="0">
              <a:spAutoFit/>
            </a:bodyPr>
            <a:lstStyle/>
            <a:p>
              <a:r>
                <a:rPr lang="en-FI" sz="1600" b="0" i="0">
                  <a:latin typeface="+mn-lt"/>
                </a:rPr>
                <a:t>Sitran väripaletti. Nappaa väri pipetillä.</a:t>
              </a:r>
            </a:p>
          </p:txBody>
        </p:sp>
        <p:sp>
          <p:nvSpPr>
            <p:cNvPr id="23" name="TextBox 22">
              <a:extLst>
                <a:ext uri="{FF2B5EF4-FFF2-40B4-BE49-F238E27FC236}">
                  <a16:creationId xmlns:a16="http://schemas.microsoft.com/office/drawing/2014/main" id="{1EF3FA64-3732-8A45-A7C2-8EAB4290F358}"/>
                </a:ext>
              </a:extLst>
            </p:cNvPr>
            <p:cNvSpPr txBox="1"/>
            <p:nvPr userDrawn="1"/>
          </p:nvSpPr>
          <p:spPr>
            <a:xfrm rot="16200000">
              <a:off x="-2443800" y="6429331"/>
              <a:ext cx="812801" cy="169277"/>
            </a:xfrm>
            <a:prstGeom prst="rect">
              <a:avLst/>
            </a:prstGeom>
            <a:noFill/>
          </p:spPr>
          <p:txBody>
            <a:bodyPr wrap="square" lIns="0" tIns="0" rIns="0" bIns="0" rtlCol="0">
              <a:spAutoFit/>
            </a:bodyPr>
            <a:lstStyle/>
            <a:p>
              <a:pPr algn="ctr"/>
              <a:r>
                <a:rPr lang="fi-FI" sz="1100" b="0" i="0">
                  <a:latin typeface="+mn-lt"/>
                </a:rPr>
                <a:t>Mustikka</a:t>
              </a:r>
              <a:endParaRPr lang="en-FI" sz="1100" b="0" i="0">
                <a:latin typeface="+mn-lt"/>
              </a:endParaRPr>
            </a:p>
          </p:txBody>
        </p:sp>
        <p:sp>
          <p:nvSpPr>
            <p:cNvPr id="24" name="TextBox 23">
              <a:extLst>
                <a:ext uri="{FF2B5EF4-FFF2-40B4-BE49-F238E27FC236}">
                  <a16:creationId xmlns:a16="http://schemas.microsoft.com/office/drawing/2014/main" id="{46B07822-BAE3-F044-A860-7D548ECDB061}"/>
                </a:ext>
              </a:extLst>
            </p:cNvPr>
            <p:cNvSpPr txBox="1"/>
            <p:nvPr userDrawn="1"/>
          </p:nvSpPr>
          <p:spPr>
            <a:xfrm rot="16200000">
              <a:off x="-2443800" y="5560645"/>
              <a:ext cx="812801" cy="169277"/>
            </a:xfrm>
            <a:prstGeom prst="rect">
              <a:avLst/>
            </a:prstGeom>
            <a:noFill/>
          </p:spPr>
          <p:txBody>
            <a:bodyPr wrap="square" lIns="0" tIns="0" rIns="0" bIns="0" rtlCol="0">
              <a:spAutoFit/>
            </a:bodyPr>
            <a:lstStyle/>
            <a:p>
              <a:pPr algn="ctr"/>
              <a:r>
                <a:rPr lang="fi-FI" sz="1100" b="0" i="0">
                  <a:latin typeface="+mn-lt"/>
                </a:rPr>
                <a:t>Tellus</a:t>
              </a:r>
              <a:endParaRPr lang="en-FI" sz="1100" b="0" i="0">
                <a:latin typeface="+mn-lt"/>
              </a:endParaRPr>
            </a:p>
          </p:txBody>
        </p:sp>
        <p:sp>
          <p:nvSpPr>
            <p:cNvPr id="25" name="TextBox 24">
              <a:extLst>
                <a:ext uri="{FF2B5EF4-FFF2-40B4-BE49-F238E27FC236}">
                  <a16:creationId xmlns:a16="http://schemas.microsoft.com/office/drawing/2014/main" id="{25EE0087-1CE7-B046-8FC6-E5FD942E3708}"/>
                </a:ext>
              </a:extLst>
            </p:cNvPr>
            <p:cNvSpPr txBox="1"/>
            <p:nvPr userDrawn="1"/>
          </p:nvSpPr>
          <p:spPr>
            <a:xfrm rot="16200000">
              <a:off x="-2443800" y="4675341"/>
              <a:ext cx="812801" cy="169277"/>
            </a:xfrm>
            <a:prstGeom prst="rect">
              <a:avLst/>
            </a:prstGeom>
            <a:noFill/>
          </p:spPr>
          <p:txBody>
            <a:bodyPr wrap="square" lIns="0" tIns="0" rIns="0" bIns="0" rtlCol="0">
              <a:spAutoFit/>
            </a:bodyPr>
            <a:lstStyle/>
            <a:p>
              <a:pPr algn="ctr"/>
              <a:r>
                <a:rPr lang="fi-FI" sz="1100" b="0" i="0">
                  <a:latin typeface="+mn-lt"/>
                </a:rPr>
                <a:t>Havu</a:t>
              </a:r>
              <a:endParaRPr lang="en-FI" sz="1100" b="0" i="0">
                <a:latin typeface="+mn-lt"/>
              </a:endParaRPr>
            </a:p>
          </p:txBody>
        </p:sp>
        <p:sp>
          <p:nvSpPr>
            <p:cNvPr id="26" name="TextBox 25">
              <a:extLst>
                <a:ext uri="{FF2B5EF4-FFF2-40B4-BE49-F238E27FC236}">
                  <a16:creationId xmlns:a16="http://schemas.microsoft.com/office/drawing/2014/main" id="{E2D49530-5F92-0349-99E1-9F2629D5FF59}"/>
                </a:ext>
              </a:extLst>
            </p:cNvPr>
            <p:cNvSpPr txBox="1"/>
            <p:nvPr userDrawn="1"/>
          </p:nvSpPr>
          <p:spPr>
            <a:xfrm rot="16200000">
              <a:off x="-2443800" y="3785845"/>
              <a:ext cx="812801" cy="169277"/>
            </a:xfrm>
            <a:prstGeom prst="rect">
              <a:avLst/>
            </a:prstGeom>
            <a:noFill/>
          </p:spPr>
          <p:txBody>
            <a:bodyPr wrap="square" lIns="0" tIns="0" rIns="0" bIns="0" rtlCol="0">
              <a:spAutoFit/>
            </a:bodyPr>
            <a:lstStyle/>
            <a:p>
              <a:pPr algn="ctr"/>
              <a:r>
                <a:rPr lang="fi-FI" sz="1100" b="0" i="0">
                  <a:latin typeface="+mn-lt"/>
                </a:rPr>
                <a:t>Kerkkä</a:t>
              </a:r>
              <a:endParaRPr lang="en-FI" sz="1100" b="0" i="0">
                <a:latin typeface="+mn-lt"/>
              </a:endParaRPr>
            </a:p>
          </p:txBody>
        </p:sp>
        <p:sp>
          <p:nvSpPr>
            <p:cNvPr id="27" name="TextBox 26">
              <a:extLst>
                <a:ext uri="{FF2B5EF4-FFF2-40B4-BE49-F238E27FC236}">
                  <a16:creationId xmlns:a16="http://schemas.microsoft.com/office/drawing/2014/main" id="{78CD66CD-35DA-DE42-AFAA-77D342190B97}"/>
                </a:ext>
              </a:extLst>
            </p:cNvPr>
            <p:cNvSpPr txBox="1"/>
            <p:nvPr userDrawn="1"/>
          </p:nvSpPr>
          <p:spPr>
            <a:xfrm rot="16200000">
              <a:off x="-2443800" y="2921749"/>
              <a:ext cx="812801" cy="169277"/>
            </a:xfrm>
            <a:prstGeom prst="rect">
              <a:avLst/>
            </a:prstGeom>
            <a:noFill/>
          </p:spPr>
          <p:txBody>
            <a:bodyPr wrap="square" lIns="0" tIns="0" rIns="0" bIns="0" rtlCol="0">
              <a:spAutoFit/>
            </a:bodyPr>
            <a:lstStyle/>
            <a:p>
              <a:pPr algn="ctr"/>
              <a:r>
                <a:rPr lang="fi-FI" sz="1100" b="0" i="0">
                  <a:latin typeface="+mn-lt"/>
                </a:rPr>
                <a:t>Voikukka</a:t>
              </a:r>
              <a:endParaRPr lang="en-FI" sz="1100" b="0" i="0">
                <a:latin typeface="+mn-lt"/>
              </a:endParaRPr>
            </a:p>
          </p:txBody>
        </p:sp>
        <p:sp>
          <p:nvSpPr>
            <p:cNvPr id="28" name="TextBox 27">
              <a:extLst>
                <a:ext uri="{FF2B5EF4-FFF2-40B4-BE49-F238E27FC236}">
                  <a16:creationId xmlns:a16="http://schemas.microsoft.com/office/drawing/2014/main" id="{41C51FE8-ED43-FB40-8C6B-1E94B8B33A2D}"/>
                </a:ext>
              </a:extLst>
            </p:cNvPr>
            <p:cNvSpPr txBox="1"/>
            <p:nvPr userDrawn="1"/>
          </p:nvSpPr>
          <p:spPr>
            <a:xfrm rot="16200000">
              <a:off x="-2443800" y="2036445"/>
              <a:ext cx="812801" cy="169277"/>
            </a:xfrm>
            <a:prstGeom prst="rect">
              <a:avLst/>
            </a:prstGeom>
            <a:noFill/>
          </p:spPr>
          <p:txBody>
            <a:bodyPr wrap="square" lIns="0" tIns="0" rIns="0" bIns="0" rtlCol="0">
              <a:spAutoFit/>
            </a:bodyPr>
            <a:lstStyle/>
            <a:p>
              <a:pPr algn="ctr"/>
              <a:r>
                <a:rPr lang="fi-FI" sz="1100" b="0" i="0">
                  <a:latin typeface="+mn-lt"/>
                </a:rPr>
                <a:t>Tyrni</a:t>
              </a:r>
              <a:endParaRPr lang="en-FI" sz="1100" b="0" i="0">
                <a:latin typeface="+mn-lt"/>
              </a:endParaRPr>
            </a:p>
          </p:txBody>
        </p:sp>
        <p:sp>
          <p:nvSpPr>
            <p:cNvPr id="29" name="TextBox 28">
              <a:extLst>
                <a:ext uri="{FF2B5EF4-FFF2-40B4-BE49-F238E27FC236}">
                  <a16:creationId xmlns:a16="http://schemas.microsoft.com/office/drawing/2014/main" id="{940C15AF-77BF-494B-8532-A52982A39E8F}"/>
                </a:ext>
              </a:extLst>
            </p:cNvPr>
            <p:cNvSpPr txBox="1"/>
            <p:nvPr userDrawn="1"/>
          </p:nvSpPr>
          <p:spPr>
            <a:xfrm rot="16200000">
              <a:off x="-2443800" y="1155457"/>
              <a:ext cx="812801" cy="169277"/>
            </a:xfrm>
            <a:prstGeom prst="rect">
              <a:avLst/>
            </a:prstGeom>
            <a:noFill/>
          </p:spPr>
          <p:txBody>
            <a:bodyPr wrap="square" lIns="0" tIns="0" rIns="0" bIns="0" rtlCol="0">
              <a:spAutoFit/>
            </a:bodyPr>
            <a:lstStyle/>
            <a:p>
              <a:pPr algn="ctr"/>
              <a:r>
                <a:rPr lang="fi-FI" sz="1100" b="0" i="0">
                  <a:latin typeface="+mn-lt"/>
                </a:rPr>
                <a:t>Puolukka</a:t>
              </a:r>
              <a:endParaRPr lang="en-FI" sz="1100" b="0" i="0">
                <a:latin typeface="+mn-lt"/>
              </a:endParaRPr>
            </a:p>
          </p:txBody>
        </p:sp>
        <p:sp>
          <p:nvSpPr>
            <p:cNvPr id="30" name="TextBox 29">
              <a:extLst>
                <a:ext uri="{FF2B5EF4-FFF2-40B4-BE49-F238E27FC236}">
                  <a16:creationId xmlns:a16="http://schemas.microsoft.com/office/drawing/2014/main" id="{D44A8471-398C-EE46-9C24-25F675BA8E5F}"/>
                </a:ext>
              </a:extLst>
            </p:cNvPr>
            <p:cNvSpPr txBox="1"/>
            <p:nvPr userDrawn="1"/>
          </p:nvSpPr>
          <p:spPr>
            <a:xfrm rot="16200000">
              <a:off x="-2359159" y="181323"/>
              <a:ext cx="812801" cy="338554"/>
            </a:xfrm>
            <a:prstGeom prst="rect">
              <a:avLst/>
            </a:prstGeom>
            <a:noFill/>
          </p:spPr>
          <p:txBody>
            <a:bodyPr wrap="square" lIns="0" tIns="0" rIns="0" bIns="0" rtlCol="0">
              <a:spAutoFit/>
            </a:bodyPr>
            <a:lstStyle/>
            <a:p>
              <a:pPr algn="ctr"/>
              <a:r>
                <a:rPr lang="fi-FI" sz="1100" b="0" i="0">
                  <a:latin typeface="+mn-lt"/>
                </a:rPr>
                <a:t>Mansikka</a:t>
              </a:r>
            </a:p>
            <a:p>
              <a:pPr algn="ctr"/>
              <a:r>
                <a:rPr lang="fi-FI" sz="1100" b="0" i="0" err="1">
                  <a:latin typeface="+mn-lt"/>
                </a:rPr>
                <a:t>smoothie</a:t>
              </a:r>
              <a:endParaRPr lang="en-FI" sz="1100" b="0" i="0">
                <a:latin typeface="+mn-lt"/>
              </a:endParaRPr>
            </a:p>
          </p:txBody>
        </p:sp>
        <p:sp>
          <p:nvSpPr>
            <p:cNvPr id="31" name="TextBox 30">
              <a:extLst>
                <a:ext uri="{FF2B5EF4-FFF2-40B4-BE49-F238E27FC236}">
                  <a16:creationId xmlns:a16="http://schemas.microsoft.com/office/drawing/2014/main" id="{53A1888C-BCE9-0640-B4D3-3EBF7BF68556}"/>
                </a:ext>
              </a:extLst>
            </p:cNvPr>
            <p:cNvSpPr txBox="1"/>
            <p:nvPr userDrawn="1"/>
          </p:nvSpPr>
          <p:spPr>
            <a:xfrm rot="16200000">
              <a:off x="-1726635" y="6150296"/>
              <a:ext cx="692331" cy="705393"/>
            </a:xfrm>
            <a:prstGeom prst="rect">
              <a:avLst/>
            </a:prstGeom>
            <a:noFill/>
          </p:spPr>
          <p:txBody>
            <a:bodyPr wrap="square" lIns="0" tIns="0" rIns="0" bIns="0" rtlCol="0" anchor="ctr">
              <a:normAutofit/>
            </a:bodyPr>
            <a:lstStyle/>
            <a:p>
              <a:pPr algn="ctr"/>
              <a:r>
                <a:rPr lang="fi-FI" sz="1100" b="0" i="0">
                  <a:solidFill>
                    <a:schemeClr val="bg1"/>
                  </a:solidFill>
                  <a:latin typeface="+mj-lt"/>
                </a:rPr>
                <a:t>TP</a:t>
              </a:r>
              <a:endParaRPr lang="en-FI" sz="1100" b="0" i="0">
                <a:solidFill>
                  <a:schemeClr val="bg1"/>
                </a:solidFill>
                <a:latin typeface="+mj-lt"/>
              </a:endParaRPr>
            </a:p>
          </p:txBody>
        </p:sp>
        <p:sp>
          <p:nvSpPr>
            <p:cNvPr id="32" name="TextBox 31">
              <a:extLst>
                <a:ext uri="{FF2B5EF4-FFF2-40B4-BE49-F238E27FC236}">
                  <a16:creationId xmlns:a16="http://schemas.microsoft.com/office/drawing/2014/main" id="{F7A5C2D2-07FE-DA47-9E5C-4C9529C615C0}"/>
                </a:ext>
              </a:extLst>
            </p:cNvPr>
            <p:cNvSpPr txBox="1"/>
            <p:nvPr userDrawn="1"/>
          </p:nvSpPr>
          <p:spPr>
            <a:xfrm rot="16200000">
              <a:off x="-1726635" y="5306214"/>
              <a:ext cx="692331" cy="705393"/>
            </a:xfrm>
            <a:prstGeom prst="rect">
              <a:avLst/>
            </a:prstGeom>
            <a:noFill/>
          </p:spPr>
          <p:txBody>
            <a:bodyPr wrap="square" lIns="0" tIns="0" rIns="0" bIns="0" rtlCol="0" anchor="ctr">
              <a:normAutofit/>
            </a:bodyPr>
            <a:lstStyle/>
            <a:p>
              <a:pPr algn="ctr"/>
              <a:r>
                <a:rPr lang="fi-FI" sz="1100" b="0" i="0">
                  <a:solidFill>
                    <a:schemeClr val="tx1"/>
                  </a:solidFill>
                  <a:latin typeface="+mj-lt"/>
                </a:rPr>
                <a:t>VP</a:t>
              </a:r>
              <a:endParaRPr lang="en-FI" sz="1100" b="0" i="0">
                <a:solidFill>
                  <a:schemeClr val="tx1"/>
                </a:solidFill>
                <a:latin typeface="+mj-lt"/>
              </a:endParaRPr>
            </a:p>
          </p:txBody>
        </p:sp>
        <p:sp>
          <p:nvSpPr>
            <p:cNvPr id="33" name="TextBox 32">
              <a:extLst>
                <a:ext uri="{FF2B5EF4-FFF2-40B4-BE49-F238E27FC236}">
                  <a16:creationId xmlns:a16="http://schemas.microsoft.com/office/drawing/2014/main" id="{358DC66A-05B9-8547-BD04-E3557F77FAB8}"/>
                </a:ext>
              </a:extLst>
            </p:cNvPr>
            <p:cNvSpPr txBox="1"/>
            <p:nvPr userDrawn="1"/>
          </p:nvSpPr>
          <p:spPr>
            <a:xfrm rot="16200000">
              <a:off x="-1726635" y="4402929"/>
              <a:ext cx="692331" cy="705393"/>
            </a:xfrm>
            <a:prstGeom prst="rect">
              <a:avLst/>
            </a:prstGeom>
            <a:noFill/>
          </p:spPr>
          <p:txBody>
            <a:bodyPr wrap="square" lIns="0" tIns="0" rIns="0" bIns="0" rtlCol="0" anchor="ctr">
              <a:normAutofit/>
            </a:bodyPr>
            <a:lstStyle/>
            <a:p>
              <a:pPr algn="ctr"/>
              <a:r>
                <a:rPr lang="fi-FI" sz="1100" b="0" i="0">
                  <a:solidFill>
                    <a:schemeClr val="bg1"/>
                  </a:solidFill>
                  <a:latin typeface="+mj-lt"/>
                </a:rPr>
                <a:t>TP</a:t>
              </a:r>
              <a:endParaRPr lang="en-FI" sz="1100" b="0" i="0">
                <a:solidFill>
                  <a:schemeClr val="bg1"/>
                </a:solidFill>
                <a:latin typeface="+mj-lt"/>
              </a:endParaRPr>
            </a:p>
          </p:txBody>
        </p:sp>
        <p:sp>
          <p:nvSpPr>
            <p:cNvPr id="34" name="TextBox 33">
              <a:extLst>
                <a:ext uri="{FF2B5EF4-FFF2-40B4-BE49-F238E27FC236}">
                  <a16:creationId xmlns:a16="http://schemas.microsoft.com/office/drawing/2014/main" id="{F7235BB5-E89A-A241-8A3D-BF8C98F2C2D8}"/>
                </a:ext>
              </a:extLst>
            </p:cNvPr>
            <p:cNvSpPr txBox="1"/>
            <p:nvPr userDrawn="1"/>
          </p:nvSpPr>
          <p:spPr>
            <a:xfrm rot="16200000">
              <a:off x="-1726635" y="3506014"/>
              <a:ext cx="692331" cy="705393"/>
            </a:xfrm>
            <a:prstGeom prst="rect">
              <a:avLst/>
            </a:prstGeom>
            <a:noFill/>
          </p:spPr>
          <p:txBody>
            <a:bodyPr wrap="square" lIns="0" tIns="0" rIns="0" bIns="0" rtlCol="0" anchor="ctr">
              <a:normAutofit/>
            </a:bodyPr>
            <a:lstStyle/>
            <a:p>
              <a:pPr algn="ctr"/>
              <a:r>
                <a:rPr lang="fi-FI" sz="1100" b="0" i="0">
                  <a:solidFill>
                    <a:schemeClr val="tx1"/>
                  </a:solidFill>
                  <a:latin typeface="+mj-lt"/>
                </a:rPr>
                <a:t>VP</a:t>
              </a:r>
              <a:endParaRPr lang="en-FI" sz="1100" b="0" i="0">
                <a:solidFill>
                  <a:schemeClr val="tx1"/>
                </a:solidFill>
                <a:latin typeface="+mj-lt"/>
              </a:endParaRPr>
            </a:p>
          </p:txBody>
        </p:sp>
        <p:sp>
          <p:nvSpPr>
            <p:cNvPr id="35" name="TextBox 34">
              <a:extLst>
                <a:ext uri="{FF2B5EF4-FFF2-40B4-BE49-F238E27FC236}">
                  <a16:creationId xmlns:a16="http://schemas.microsoft.com/office/drawing/2014/main" id="{D1F7AE7A-C9D8-2A49-B80B-2E9C2CEC2DD5}"/>
                </a:ext>
              </a:extLst>
            </p:cNvPr>
            <p:cNvSpPr txBox="1"/>
            <p:nvPr userDrawn="1"/>
          </p:nvSpPr>
          <p:spPr>
            <a:xfrm rot="16200000">
              <a:off x="-1726635" y="2641918"/>
              <a:ext cx="692331" cy="705393"/>
            </a:xfrm>
            <a:prstGeom prst="rect">
              <a:avLst/>
            </a:prstGeom>
            <a:noFill/>
          </p:spPr>
          <p:txBody>
            <a:bodyPr wrap="square" lIns="0" tIns="0" rIns="0" bIns="0" rtlCol="0" anchor="ctr">
              <a:normAutofit/>
            </a:bodyPr>
            <a:lstStyle/>
            <a:p>
              <a:pPr algn="ctr"/>
              <a:r>
                <a:rPr lang="fi-FI" sz="1100" b="0" i="0">
                  <a:solidFill>
                    <a:schemeClr val="tx1"/>
                  </a:solidFill>
                  <a:latin typeface="+mj-lt"/>
                </a:rPr>
                <a:t>VP</a:t>
              </a:r>
              <a:endParaRPr lang="en-FI" sz="1100" b="0" i="0">
                <a:solidFill>
                  <a:schemeClr val="tx1"/>
                </a:solidFill>
                <a:latin typeface="+mj-lt"/>
              </a:endParaRPr>
            </a:p>
          </p:txBody>
        </p:sp>
        <p:sp>
          <p:nvSpPr>
            <p:cNvPr id="36" name="TextBox 35">
              <a:extLst>
                <a:ext uri="{FF2B5EF4-FFF2-40B4-BE49-F238E27FC236}">
                  <a16:creationId xmlns:a16="http://schemas.microsoft.com/office/drawing/2014/main" id="{B732FCE3-6B39-254A-9F27-01493F244E81}"/>
                </a:ext>
              </a:extLst>
            </p:cNvPr>
            <p:cNvSpPr txBox="1"/>
            <p:nvPr userDrawn="1"/>
          </p:nvSpPr>
          <p:spPr>
            <a:xfrm rot="16200000">
              <a:off x="-1726635" y="1777822"/>
              <a:ext cx="692331" cy="705393"/>
            </a:xfrm>
            <a:prstGeom prst="rect">
              <a:avLst/>
            </a:prstGeom>
            <a:noFill/>
          </p:spPr>
          <p:txBody>
            <a:bodyPr wrap="square" lIns="0" tIns="0" rIns="0" bIns="0" rtlCol="0" anchor="ctr">
              <a:normAutofit/>
            </a:bodyPr>
            <a:lstStyle/>
            <a:p>
              <a:pPr algn="ctr"/>
              <a:r>
                <a:rPr lang="fi-FI" sz="1100" b="0" i="0">
                  <a:solidFill>
                    <a:schemeClr val="tx1"/>
                  </a:solidFill>
                  <a:latin typeface="+mj-lt"/>
                </a:rPr>
                <a:t>VP</a:t>
              </a:r>
              <a:endParaRPr lang="en-FI" sz="1100" b="0" i="0">
                <a:solidFill>
                  <a:schemeClr val="tx1"/>
                </a:solidFill>
                <a:latin typeface="+mj-lt"/>
              </a:endParaRPr>
            </a:p>
          </p:txBody>
        </p:sp>
        <p:sp>
          <p:nvSpPr>
            <p:cNvPr id="37" name="TextBox 36">
              <a:extLst>
                <a:ext uri="{FF2B5EF4-FFF2-40B4-BE49-F238E27FC236}">
                  <a16:creationId xmlns:a16="http://schemas.microsoft.com/office/drawing/2014/main" id="{B4B9DA97-F029-2A4F-A8A8-BE7A84A17DFB}"/>
                </a:ext>
              </a:extLst>
            </p:cNvPr>
            <p:cNvSpPr txBox="1"/>
            <p:nvPr userDrawn="1"/>
          </p:nvSpPr>
          <p:spPr>
            <a:xfrm rot="16200000">
              <a:off x="-1726635" y="841718"/>
              <a:ext cx="692331" cy="705393"/>
            </a:xfrm>
            <a:prstGeom prst="rect">
              <a:avLst/>
            </a:prstGeom>
            <a:noFill/>
          </p:spPr>
          <p:txBody>
            <a:bodyPr wrap="square" lIns="0" tIns="0" rIns="0" bIns="0" rtlCol="0" anchor="ctr">
              <a:normAutofit/>
            </a:bodyPr>
            <a:lstStyle/>
            <a:p>
              <a:pPr algn="ctr"/>
              <a:r>
                <a:rPr lang="fi-FI" sz="1100" b="0" i="0">
                  <a:solidFill>
                    <a:schemeClr val="bg1"/>
                  </a:solidFill>
                  <a:latin typeface="+mj-lt"/>
                </a:rPr>
                <a:t>TP</a:t>
              </a:r>
              <a:endParaRPr lang="en-FI" sz="1100" b="0" i="0">
                <a:solidFill>
                  <a:schemeClr val="bg1"/>
                </a:solidFill>
                <a:latin typeface="+mj-lt"/>
              </a:endParaRPr>
            </a:p>
          </p:txBody>
        </p:sp>
        <p:sp>
          <p:nvSpPr>
            <p:cNvPr id="38" name="TextBox 37">
              <a:extLst>
                <a:ext uri="{FF2B5EF4-FFF2-40B4-BE49-F238E27FC236}">
                  <a16:creationId xmlns:a16="http://schemas.microsoft.com/office/drawing/2014/main" id="{901446F1-F283-9B42-80CC-74D4AB06A0A2}"/>
                </a:ext>
              </a:extLst>
            </p:cNvPr>
            <p:cNvSpPr txBox="1"/>
            <p:nvPr userDrawn="1"/>
          </p:nvSpPr>
          <p:spPr>
            <a:xfrm rot="16200000">
              <a:off x="-1726635" y="-22378"/>
              <a:ext cx="692331" cy="705393"/>
            </a:xfrm>
            <a:prstGeom prst="rect">
              <a:avLst/>
            </a:prstGeom>
            <a:noFill/>
          </p:spPr>
          <p:txBody>
            <a:bodyPr wrap="square" lIns="0" tIns="0" rIns="0" bIns="0" rtlCol="0" anchor="ctr">
              <a:normAutofit/>
            </a:bodyPr>
            <a:lstStyle/>
            <a:p>
              <a:pPr algn="ctr"/>
              <a:r>
                <a:rPr lang="fi-FI" sz="1100" b="0" i="0">
                  <a:solidFill>
                    <a:schemeClr val="tx1"/>
                  </a:solidFill>
                  <a:latin typeface="+mj-lt"/>
                </a:rPr>
                <a:t>VP</a:t>
              </a:r>
              <a:endParaRPr lang="en-FI" sz="1100" b="0" i="0">
                <a:solidFill>
                  <a:schemeClr val="tx1"/>
                </a:solidFill>
                <a:latin typeface="+mj-lt"/>
              </a:endParaRPr>
            </a:p>
          </p:txBody>
        </p:sp>
      </p:grpSp>
      <p:sp>
        <p:nvSpPr>
          <p:cNvPr id="21" name="Rectangle 20">
            <a:extLst>
              <a:ext uri="{FF2B5EF4-FFF2-40B4-BE49-F238E27FC236}">
                <a16:creationId xmlns:a16="http://schemas.microsoft.com/office/drawing/2014/main" id="{94033F7A-8E83-E04D-AB41-5D7A99CFE14D}"/>
              </a:ext>
            </a:extLst>
          </p:cNvPr>
          <p:cNvSpPr/>
          <p:nvPr userDrawn="1"/>
        </p:nvSpPr>
        <p:spPr>
          <a:xfrm rot="5400000">
            <a:off x="263086" y="-2792632"/>
            <a:ext cx="1970380" cy="2494548"/>
          </a:xfrm>
          <a:prstGeom prst="rect">
            <a:avLst/>
          </a:prstGeom>
          <a:solidFill>
            <a:srgbClr val="E8114B"/>
          </a:solidFill>
          <a:ln w="12700">
            <a:no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FI"/>
          </a:p>
        </p:txBody>
      </p:sp>
      <p:sp>
        <p:nvSpPr>
          <p:cNvPr id="22" name="TextBox 21">
            <a:extLst>
              <a:ext uri="{FF2B5EF4-FFF2-40B4-BE49-F238E27FC236}">
                <a16:creationId xmlns:a16="http://schemas.microsoft.com/office/drawing/2014/main" id="{EBC0ABD6-61E1-9545-A711-E47F43669A49}"/>
              </a:ext>
            </a:extLst>
          </p:cNvPr>
          <p:cNvSpPr txBox="1"/>
          <p:nvPr userDrawn="1"/>
        </p:nvSpPr>
        <p:spPr>
          <a:xfrm>
            <a:off x="348808" y="-2157912"/>
            <a:ext cx="1782836" cy="1231106"/>
          </a:xfrm>
          <a:prstGeom prst="rect">
            <a:avLst/>
          </a:prstGeom>
          <a:noFill/>
        </p:spPr>
        <p:txBody>
          <a:bodyPr wrap="square" lIns="0" tIns="0" rIns="0" bIns="0" rtlCol="0">
            <a:spAutoFit/>
          </a:bodyPr>
          <a:lstStyle/>
          <a:p>
            <a:r>
              <a:rPr lang="en-FI" sz="1600" b="0" i="0">
                <a:solidFill>
                  <a:schemeClr val="bg1"/>
                </a:solidFill>
                <a:latin typeface="+mn-lt"/>
              </a:rPr>
              <a:t>Muista säilyttää </a:t>
            </a:r>
            <a:r>
              <a:rPr lang="en-FI" sz="1600" b="0" i="0">
                <a:solidFill>
                  <a:schemeClr val="bg1"/>
                </a:solidFill>
                <a:latin typeface="+mj-lt"/>
              </a:rPr>
              <a:t>kohteen</a:t>
            </a:r>
            <a:r>
              <a:rPr lang="en-FI" sz="1600" b="0" i="0">
                <a:solidFill>
                  <a:schemeClr val="bg1"/>
                </a:solidFill>
                <a:latin typeface="+mn-lt"/>
              </a:rPr>
              <a:t> </a:t>
            </a:r>
            <a:r>
              <a:rPr lang="en-FI" sz="1600" b="0" i="0">
                <a:solidFill>
                  <a:schemeClr val="bg1"/>
                </a:solidFill>
                <a:latin typeface="+mj-lt"/>
              </a:rPr>
              <a:t>teema </a:t>
            </a:r>
            <a:r>
              <a:rPr lang="en-FI" sz="1600" b="0" i="0">
                <a:solidFill>
                  <a:schemeClr val="bg1"/>
                </a:solidFill>
                <a:latin typeface="+mn-lt"/>
              </a:rPr>
              <a:t>jos tuot vanhoja kalvoja osaksi esitystäsi!</a:t>
            </a:r>
          </a:p>
        </p:txBody>
      </p:sp>
      <p:sp>
        <p:nvSpPr>
          <p:cNvPr id="39" name="Dian numeron paikkamerkki 38">
            <a:extLst>
              <a:ext uri="{FF2B5EF4-FFF2-40B4-BE49-F238E27FC236}">
                <a16:creationId xmlns:a16="http://schemas.microsoft.com/office/drawing/2014/main" id="{DD76F944-88E7-44E6-A00A-B708CD1CB3CA}"/>
              </a:ext>
            </a:extLst>
          </p:cNvPr>
          <p:cNvSpPr>
            <a:spLocks noGrp="1"/>
          </p:cNvSpPr>
          <p:nvPr>
            <p:ph type="sldNum" sz="quarter" idx="4"/>
          </p:nvPr>
        </p:nvSpPr>
        <p:spPr>
          <a:xfrm>
            <a:off x="4724400" y="6356350"/>
            <a:ext cx="2743200" cy="365125"/>
          </a:xfrm>
          <a:prstGeom prst="rect">
            <a:avLst/>
          </a:prstGeom>
        </p:spPr>
        <p:txBody>
          <a:bodyPr vert="horz" lIns="91440" tIns="45720" rIns="91440" bIns="45720" rtlCol="0" anchor="ctr"/>
          <a:lstStyle>
            <a:lvl1pPr algn="ctr">
              <a:defRPr sz="1200">
                <a:solidFill>
                  <a:schemeClr val="tx1"/>
                </a:solidFill>
              </a:defRPr>
            </a:lvl1pPr>
          </a:lstStyle>
          <a:p>
            <a:pPr algn="ctr"/>
            <a:fld id="{3E078C10-ABC5-4EF7-9B5E-599CE2B16BF5}" type="slidenum">
              <a:rPr lang="LID4096" smtClean="0"/>
              <a:pPr algn="ctr"/>
              <a:t>‹#›</a:t>
            </a:fld>
            <a:endParaRPr lang="LID4096"/>
          </a:p>
        </p:txBody>
      </p:sp>
    </p:spTree>
    <p:extLst>
      <p:ext uri="{BB962C8B-B14F-4D97-AF65-F5344CB8AC3E}">
        <p14:creationId xmlns:p14="http://schemas.microsoft.com/office/powerpoint/2010/main" val="3612514049"/>
      </p:ext>
    </p:extLst>
  </p:cSld>
  <p:clrMap bg1="lt1" tx1="dk1" bg2="lt2" tx2="dk2" accent1="accent1" accent2="accent2" accent3="accent3" accent4="accent4" accent5="accent5" accent6="accent6" hlink="hlink" folHlink="folHlink"/>
  <p:sldLayoutIdLst>
    <p:sldLayoutId id="2147486098" r:id="rId1"/>
    <p:sldLayoutId id="2147486099" r:id="rId2"/>
    <p:sldLayoutId id="2147486091" r:id="rId3"/>
    <p:sldLayoutId id="2147486097" r:id="rId4"/>
    <p:sldLayoutId id="2147486096" r:id="rId5"/>
    <p:sldLayoutId id="2147486092" r:id="rId6"/>
    <p:sldLayoutId id="2147486078" r:id="rId7"/>
    <p:sldLayoutId id="2147486094" r:id="rId8"/>
    <p:sldLayoutId id="2147486082" r:id="rId9"/>
    <p:sldLayoutId id="2147486083" r:id="rId10"/>
    <p:sldLayoutId id="2147486075" r:id="rId11"/>
    <p:sldLayoutId id="2147486074" r:id="rId12"/>
    <p:sldLayoutId id="2147486086" r:id="rId13"/>
    <p:sldLayoutId id="2147486087" r:id="rId14"/>
    <p:sldLayoutId id="2147486084" r:id="rId15"/>
    <p:sldLayoutId id="2147486085" r:id="rId16"/>
    <p:sldLayoutId id="2147486095" r:id="rId17"/>
  </p:sldLayoutIdLst>
  <p:hf hdr="0" ftr="0" dt="0"/>
  <p:txStyles>
    <p:titleStyle>
      <a:lvl1pPr algn="l" defTabSz="609585" rtl="0" eaLnBrk="1" latinLnBrk="0" hangingPunct="1">
        <a:spcBef>
          <a:spcPct val="0"/>
        </a:spcBef>
        <a:buNone/>
        <a:defRPr sz="3200" b="0" i="0" kern="1200">
          <a:solidFill>
            <a:schemeClr val="tx1"/>
          </a:solidFill>
          <a:latin typeface="+mj-lt"/>
          <a:ea typeface="+mj-ea"/>
          <a:cs typeface="Arial Black"/>
        </a:defRPr>
      </a:lvl1pPr>
    </p:titleStyle>
    <p:bodyStyle>
      <a:lvl1pPr marL="239178" indent="-239178" algn="l" defTabSz="609585" rtl="0" eaLnBrk="1" latinLnBrk="0" hangingPunct="1">
        <a:spcBef>
          <a:spcPct val="20000"/>
        </a:spcBef>
        <a:buFont typeface="Lucida Grande"/>
        <a:buChar char="-"/>
        <a:defRPr sz="2133" b="0" i="0" kern="1200">
          <a:solidFill>
            <a:schemeClr val="tx1"/>
          </a:solidFill>
          <a:latin typeface="+mn-lt"/>
          <a:ea typeface="+mn-ea"/>
          <a:cs typeface="Georgia"/>
        </a:defRPr>
      </a:lvl1pPr>
      <a:lvl2pPr marL="476239" indent="-237061" algn="l" defTabSz="609585" rtl="0" eaLnBrk="1" latinLnBrk="0" hangingPunct="1">
        <a:spcBef>
          <a:spcPct val="20000"/>
        </a:spcBef>
        <a:buFont typeface="Georgia" panose="02040502050405020303" pitchFamily="18" charset="0"/>
        <a:buChar char="–"/>
        <a:defRPr sz="1867" b="0" i="0" kern="1200">
          <a:solidFill>
            <a:schemeClr val="tx1"/>
          </a:solidFill>
          <a:latin typeface="+mn-lt"/>
          <a:ea typeface="+mn-ea"/>
          <a:cs typeface="Georgia"/>
        </a:defRPr>
      </a:lvl2pPr>
      <a:lvl3pPr marL="715415" indent="-228594" algn="l" defTabSz="609585" rtl="0" eaLnBrk="1" latinLnBrk="0" hangingPunct="1">
        <a:spcBef>
          <a:spcPct val="20000"/>
        </a:spcBef>
        <a:buFont typeface="Georgia" panose="02040502050405020303" pitchFamily="18" charset="0"/>
        <a:buChar char="–"/>
        <a:defRPr sz="1600" b="0" i="0" kern="1200">
          <a:solidFill>
            <a:schemeClr val="tx1"/>
          </a:solidFill>
          <a:latin typeface="+mn-lt"/>
          <a:ea typeface="+mn-ea"/>
          <a:cs typeface="Georgia"/>
        </a:defRPr>
      </a:lvl3pPr>
      <a:lvl4pPr marL="960943" indent="-228594" algn="l" defTabSz="609585" rtl="0" eaLnBrk="1" latinLnBrk="0" hangingPunct="1">
        <a:spcBef>
          <a:spcPct val="20000"/>
        </a:spcBef>
        <a:buFont typeface="Georgia" panose="02040502050405020303" pitchFamily="18" charset="0"/>
        <a:buChar char="–"/>
        <a:defRPr sz="1600" b="0" i="0" kern="1200">
          <a:solidFill>
            <a:schemeClr val="tx1"/>
          </a:solidFill>
          <a:latin typeface="+mn-lt"/>
          <a:ea typeface="+mn-ea"/>
          <a:cs typeface="Georgia"/>
        </a:defRPr>
      </a:lvl4pPr>
      <a:lvl5pPr marL="2438339" indent="0" algn="ctr" defTabSz="609585" rtl="0" eaLnBrk="1" latinLnBrk="0" hangingPunct="1">
        <a:spcBef>
          <a:spcPct val="20000"/>
        </a:spcBef>
        <a:buFont typeface="Arial"/>
        <a:buNone/>
        <a:defRPr sz="1867" kern="1200">
          <a:solidFill>
            <a:schemeClr val="bg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3386" userDrawn="1">
          <p15:clr>
            <a:srgbClr val="F26B43"/>
          </p15:clr>
        </p15:guide>
        <p15:guide id="4" pos="2933" userDrawn="1">
          <p15:clr>
            <a:srgbClr val="F26B43"/>
          </p15:clr>
        </p15:guide>
        <p15:guide id="5" pos="2479" userDrawn="1">
          <p15:clr>
            <a:srgbClr val="F26B43"/>
          </p15:clr>
        </p15:guide>
        <p15:guide id="6" pos="2026" userDrawn="1">
          <p15:clr>
            <a:srgbClr val="F26B43"/>
          </p15:clr>
        </p15:guide>
        <p15:guide id="7" pos="1572" userDrawn="1">
          <p15:clr>
            <a:srgbClr val="F26B43"/>
          </p15:clr>
        </p15:guide>
        <p15:guide id="8" pos="1118" userDrawn="1">
          <p15:clr>
            <a:srgbClr val="F26B43"/>
          </p15:clr>
        </p15:guide>
        <p15:guide id="9" pos="665" userDrawn="1">
          <p15:clr>
            <a:srgbClr val="F26B43"/>
          </p15:clr>
        </p15:guide>
        <p15:guide id="10" pos="211" userDrawn="1">
          <p15:clr>
            <a:srgbClr val="F26B43"/>
          </p15:clr>
        </p15:guide>
        <p15:guide id="11" pos="4294" userDrawn="1">
          <p15:clr>
            <a:srgbClr val="F26B43"/>
          </p15:clr>
        </p15:guide>
        <p15:guide id="12" pos="4747" userDrawn="1">
          <p15:clr>
            <a:srgbClr val="F26B43"/>
          </p15:clr>
        </p15:guide>
        <p15:guide id="13" pos="5201" userDrawn="1">
          <p15:clr>
            <a:srgbClr val="F26B43"/>
          </p15:clr>
        </p15:guide>
        <p15:guide id="14" pos="5654" userDrawn="1">
          <p15:clr>
            <a:srgbClr val="F26B43"/>
          </p15:clr>
        </p15:guide>
        <p15:guide id="15" pos="6108" userDrawn="1">
          <p15:clr>
            <a:srgbClr val="F26B43"/>
          </p15:clr>
        </p15:guide>
        <p15:guide id="16" pos="6562" userDrawn="1">
          <p15:clr>
            <a:srgbClr val="F26B43"/>
          </p15:clr>
        </p15:guide>
        <p15:guide id="17" pos="7015" userDrawn="1">
          <p15:clr>
            <a:srgbClr val="F26B43"/>
          </p15:clr>
        </p15:guide>
        <p15:guide id="18" pos="7469" userDrawn="1">
          <p15:clr>
            <a:srgbClr val="F26B43"/>
          </p15:clr>
        </p15:guide>
        <p15:guide id="19" orient="horz" pos="1706" userDrawn="1">
          <p15:clr>
            <a:srgbClr val="F26B43"/>
          </p15:clr>
        </p15:guide>
        <p15:guide id="20" orient="horz" pos="1253" userDrawn="1">
          <p15:clr>
            <a:srgbClr val="F26B43"/>
          </p15:clr>
        </p15:guide>
        <p15:guide id="21" orient="horz" pos="799" userDrawn="1">
          <p15:clr>
            <a:srgbClr val="F26B43"/>
          </p15:clr>
        </p15:guide>
        <p15:guide id="22" orient="horz" pos="346" userDrawn="1">
          <p15:clr>
            <a:srgbClr val="F26B43"/>
          </p15:clr>
        </p15:guide>
        <p15:guide id="23" orient="horz" pos="2614" userDrawn="1">
          <p15:clr>
            <a:srgbClr val="F26B43"/>
          </p15:clr>
        </p15:guide>
        <p15:guide id="24" orient="horz" pos="3067" userDrawn="1">
          <p15:clr>
            <a:srgbClr val="F26B43"/>
          </p15:clr>
        </p15:guide>
        <p15:guide id="25" orient="horz" pos="3521" userDrawn="1">
          <p15:clr>
            <a:srgbClr val="F26B43"/>
          </p15:clr>
        </p15:guide>
        <p15:guide id="26" orient="horz" pos="3974" userDrawn="1">
          <p15:clr>
            <a:srgbClr val="F26B43"/>
          </p15:clr>
        </p15:guide>
        <p15:guide id="27" orient="horz" pos="119" userDrawn="1">
          <p15:clr>
            <a:srgbClr val="F26B43"/>
          </p15:clr>
        </p15:guide>
        <p15:guide id="28" orient="horz" pos="232" userDrawn="1">
          <p15:clr>
            <a:srgbClr val="F26B43"/>
          </p15:clr>
        </p15:guide>
        <p15:guide id="30" orient="horz" userDrawn="1">
          <p15:clr>
            <a:srgbClr val="F26B43"/>
          </p15:clr>
        </p15:guide>
        <p15:guide id="31" orient="horz" pos="4088" userDrawn="1">
          <p15:clr>
            <a:srgbClr val="F26B43"/>
          </p15:clr>
        </p15:guide>
        <p15:guide id="33" orient="horz" pos="4201" userDrawn="1">
          <p15:clr>
            <a:srgbClr val="F26B43"/>
          </p15:clr>
        </p15:guide>
        <p15:guide id="34" orient="horz" pos="4320" userDrawn="1">
          <p15:clr>
            <a:srgbClr val="F26B43"/>
          </p15:clr>
        </p15:guide>
        <p15:guide id="35" pos="7582" userDrawn="1">
          <p15:clr>
            <a:srgbClr val="F26B43"/>
          </p15:clr>
        </p15:guide>
        <p15:guide id="37" pos="98" userDrawn="1">
          <p15:clr>
            <a:srgbClr val="F26B43"/>
          </p15:clr>
        </p15:guide>
        <p15:guide id="39" userDrawn="1">
          <p15:clr>
            <a:srgbClr val="F26B43"/>
          </p15:clr>
        </p15:guide>
        <p15:guide id="40" pos="7680" userDrawn="1">
          <p15:clr>
            <a:srgbClr val="F26B43"/>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2942AC74-591F-8E4A-94B1-02D5D050B810}"/>
              </a:ext>
            </a:extLst>
          </p:cNvPr>
          <p:cNvGrpSpPr/>
          <p:nvPr userDrawn="1"/>
        </p:nvGrpSpPr>
        <p:grpSpPr>
          <a:xfrm rot="5400000">
            <a:off x="6718948" y="-6033220"/>
            <a:ext cx="1970380" cy="8975724"/>
            <a:chOff x="-2291223" y="-378956"/>
            <a:chExt cx="1970380" cy="8975724"/>
          </a:xfrm>
        </p:grpSpPr>
        <p:sp>
          <p:nvSpPr>
            <p:cNvPr id="19" name="Rectangle 18">
              <a:extLst>
                <a:ext uri="{FF2B5EF4-FFF2-40B4-BE49-F238E27FC236}">
                  <a16:creationId xmlns:a16="http://schemas.microsoft.com/office/drawing/2014/main" id="{4C344630-F2C6-6B44-BF25-FA0D6C3FA0CE}"/>
                </a:ext>
              </a:extLst>
            </p:cNvPr>
            <p:cNvSpPr/>
            <p:nvPr userDrawn="1"/>
          </p:nvSpPr>
          <p:spPr>
            <a:xfrm>
              <a:off x="-2291223" y="-378956"/>
              <a:ext cx="1970380" cy="8975724"/>
            </a:xfrm>
            <a:prstGeom prst="rect">
              <a:avLst/>
            </a:prstGeom>
            <a:solidFill>
              <a:schemeClr val="bg1"/>
            </a:solidFill>
            <a:ln w="12700">
              <a:solidFill>
                <a:schemeClr val="tx1"/>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FI"/>
            </a:p>
          </p:txBody>
        </p:sp>
        <p:sp>
          <p:nvSpPr>
            <p:cNvPr id="10" name="Ellipsi 28">
              <a:extLst>
                <a:ext uri="{FF2B5EF4-FFF2-40B4-BE49-F238E27FC236}">
                  <a16:creationId xmlns:a16="http://schemas.microsoft.com/office/drawing/2014/main" id="{F3F0AC9E-66AF-494F-8DFF-41330C711249}"/>
                </a:ext>
              </a:extLst>
            </p:cNvPr>
            <p:cNvSpPr/>
            <p:nvPr userDrawn="1"/>
          </p:nvSpPr>
          <p:spPr>
            <a:xfrm>
              <a:off x="-1297651" y="-80"/>
              <a:ext cx="719816" cy="697109"/>
            </a:xfrm>
            <a:prstGeom prst="ellipse">
              <a:avLst/>
            </a:prstGeom>
            <a:solidFill>
              <a:srgbClr val="FDE8ED"/>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solidFill>
                  <a:schemeClr val="bg1"/>
                </a:solidFill>
                <a:latin typeface="+mj-lt"/>
              </a:endParaRPr>
            </a:p>
          </p:txBody>
        </p:sp>
        <p:sp>
          <p:nvSpPr>
            <p:cNvPr id="11" name="Ellipsi 29">
              <a:extLst>
                <a:ext uri="{FF2B5EF4-FFF2-40B4-BE49-F238E27FC236}">
                  <a16:creationId xmlns:a16="http://schemas.microsoft.com/office/drawing/2014/main" id="{A11359AA-621E-3346-9DBF-AB1C0C0941D5}"/>
                </a:ext>
              </a:extLst>
            </p:cNvPr>
            <p:cNvSpPr/>
            <p:nvPr userDrawn="1"/>
          </p:nvSpPr>
          <p:spPr>
            <a:xfrm>
              <a:off x="-1297651" y="880127"/>
              <a:ext cx="719816" cy="697109"/>
            </a:xfrm>
            <a:prstGeom prst="ellipse">
              <a:avLst/>
            </a:prstGeom>
            <a:solidFill>
              <a:srgbClr val="FACDD9"/>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solidFill>
                  <a:schemeClr val="bg1"/>
                </a:solidFill>
                <a:latin typeface="+mj-lt"/>
              </a:endParaRPr>
            </a:p>
          </p:txBody>
        </p:sp>
        <p:sp>
          <p:nvSpPr>
            <p:cNvPr id="12" name="Ellipsi 30">
              <a:extLst>
                <a:ext uri="{FF2B5EF4-FFF2-40B4-BE49-F238E27FC236}">
                  <a16:creationId xmlns:a16="http://schemas.microsoft.com/office/drawing/2014/main" id="{2A9DC023-53D8-9344-99D2-B8E357D6D572}"/>
                </a:ext>
              </a:extLst>
            </p:cNvPr>
            <p:cNvSpPr/>
            <p:nvPr userDrawn="1"/>
          </p:nvSpPr>
          <p:spPr>
            <a:xfrm>
              <a:off x="-1297651" y="1760254"/>
              <a:ext cx="719816" cy="697109"/>
            </a:xfrm>
            <a:prstGeom prst="ellipse">
              <a:avLst/>
            </a:prstGeom>
            <a:solidFill>
              <a:srgbClr val="FFEAD3"/>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solidFill>
                  <a:schemeClr val="bg1"/>
                </a:solidFill>
                <a:latin typeface="+mj-lt"/>
              </a:endParaRPr>
            </a:p>
          </p:txBody>
        </p:sp>
        <p:sp>
          <p:nvSpPr>
            <p:cNvPr id="13" name="Ellipsi 31">
              <a:extLst>
                <a:ext uri="{FF2B5EF4-FFF2-40B4-BE49-F238E27FC236}">
                  <a16:creationId xmlns:a16="http://schemas.microsoft.com/office/drawing/2014/main" id="{0A2A179C-255F-D04B-80FF-42967DB7F036}"/>
                </a:ext>
              </a:extLst>
            </p:cNvPr>
            <p:cNvSpPr/>
            <p:nvPr userDrawn="1"/>
          </p:nvSpPr>
          <p:spPr>
            <a:xfrm>
              <a:off x="-1297691" y="2640381"/>
              <a:ext cx="719816" cy="697109"/>
            </a:xfrm>
            <a:prstGeom prst="ellipse">
              <a:avLst/>
            </a:prstGeom>
            <a:solidFill>
              <a:srgbClr val="FFEF7F"/>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solidFill>
                  <a:schemeClr val="bg1"/>
                </a:solidFill>
                <a:latin typeface="+mj-lt"/>
              </a:endParaRPr>
            </a:p>
          </p:txBody>
        </p:sp>
        <p:sp>
          <p:nvSpPr>
            <p:cNvPr id="14" name="Ellipsi 32">
              <a:extLst>
                <a:ext uri="{FF2B5EF4-FFF2-40B4-BE49-F238E27FC236}">
                  <a16:creationId xmlns:a16="http://schemas.microsoft.com/office/drawing/2014/main" id="{AB17063A-4624-F54B-B3EF-CE2D6E04A700}"/>
                </a:ext>
              </a:extLst>
            </p:cNvPr>
            <p:cNvSpPr/>
            <p:nvPr userDrawn="1"/>
          </p:nvSpPr>
          <p:spPr>
            <a:xfrm>
              <a:off x="-1297691" y="3520508"/>
              <a:ext cx="719816" cy="697109"/>
            </a:xfrm>
            <a:prstGeom prst="ellipse">
              <a:avLst/>
            </a:prstGeom>
            <a:solidFill>
              <a:srgbClr val="E0F3D0"/>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solidFill>
                  <a:schemeClr val="bg1"/>
                </a:solidFill>
                <a:latin typeface="+mj-lt"/>
              </a:endParaRPr>
            </a:p>
          </p:txBody>
        </p:sp>
        <p:sp>
          <p:nvSpPr>
            <p:cNvPr id="15" name="Ellipsi 32">
              <a:extLst>
                <a:ext uri="{FF2B5EF4-FFF2-40B4-BE49-F238E27FC236}">
                  <a16:creationId xmlns:a16="http://schemas.microsoft.com/office/drawing/2014/main" id="{830807A7-7F2F-9949-880E-4F00B349204B}"/>
                </a:ext>
              </a:extLst>
            </p:cNvPr>
            <p:cNvSpPr/>
            <p:nvPr userDrawn="1"/>
          </p:nvSpPr>
          <p:spPr>
            <a:xfrm>
              <a:off x="-1297691" y="4400635"/>
              <a:ext cx="719816" cy="697109"/>
            </a:xfrm>
            <a:prstGeom prst="ellipse">
              <a:avLst/>
            </a:prstGeom>
            <a:solidFill>
              <a:srgbClr val="BFE0D1"/>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solidFill>
                  <a:schemeClr val="bg1"/>
                </a:solidFill>
                <a:latin typeface="+mj-lt"/>
              </a:endParaRPr>
            </a:p>
          </p:txBody>
        </p:sp>
        <p:sp>
          <p:nvSpPr>
            <p:cNvPr id="16" name="Ellipsi 32">
              <a:extLst>
                <a:ext uri="{FF2B5EF4-FFF2-40B4-BE49-F238E27FC236}">
                  <a16:creationId xmlns:a16="http://schemas.microsoft.com/office/drawing/2014/main" id="{F5891E7E-86DE-AA41-9599-DAFDA72B46F3}"/>
                </a:ext>
              </a:extLst>
            </p:cNvPr>
            <p:cNvSpPr/>
            <p:nvPr userDrawn="1"/>
          </p:nvSpPr>
          <p:spPr>
            <a:xfrm>
              <a:off x="-1297691" y="5280762"/>
              <a:ext cx="719816" cy="697109"/>
            </a:xfrm>
            <a:prstGeom prst="ellipse">
              <a:avLst/>
            </a:prstGeom>
            <a:solidFill>
              <a:srgbClr val="D7F2FA"/>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solidFill>
                  <a:schemeClr val="bg1"/>
                </a:solidFill>
                <a:latin typeface="+mj-lt"/>
              </a:endParaRPr>
            </a:p>
          </p:txBody>
        </p:sp>
        <p:sp>
          <p:nvSpPr>
            <p:cNvPr id="17" name="Ellipsi 32">
              <a:extLst>
                <a:ext uri="{FF2B5EF4-FFF2-40B4-BE49-F238E27FC236}">
                  <a16:creationId xmlns:a16="http://schemas.microsoft.com/office/drawing/2014/main" id="{A75BE3D2-9926-C94A-926D-1C717ED44BE3}"/>
                </a:ext>
              </a:extLst>
            </p:cNvPr>
            <p:cNvSpPr/>
            <p:nvPr userDrawn="1"/>
          </p:nvSpPr>
          <p:spPr>
            <a:xfrm>
              <a:off x="-1297663" y="6160891"/>
              <a:ext cx="719816" cy="697109"/>
            </a:xfrm>
            <a:prstGeom prst="ellipse">
              <a:avLst/>
            </a:prstGeom>
            <a:solidFill>
              <a:srgbClr val="C9DBEC"/>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solidFill>
                  <a:schemeClr val="bg1"/>
                </a:solidFill>
                <a:latin typeface="+mj-lt"/>
              </a:endParaRPr>
            </a:p>
          </p:txBody>
        </p:sp>
        <p:sp>
          <p:nvSpPr>
            <p:cNvPr id="2" name="Ellipsi 28">
              <a:extLst>
                <a:ext uri="{FF2B5EF4-FFF2-40B4-BE49-F238E27FC236}">
                  <a16:creationId xmlns:a16="http://schemas.microsoft.com/office/drawing/2014/main" id="{7A383D4D-06B8-9948-AF8E-B78F441800DF}"/>
                </a:ext>
              </a:extLst>
            </p:cNvPr>
            <p:cNvSpPr/>
            <p:nvPr userDrawn="1"/>
          </p:nvSpPr>
          <p:spPr>
            <a:xfrm>
              <a:off x="-1749222" y="-74"/>
              <a:ext cx="719816" cy="697109"/>
            </a:xfrm>
            <a:prstGeom prst="ellipse">
              <a:avLst/>
            </a:prstGeom>
            <a:solidFill>
              <a:srgbClr val="FBD1DC"/>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solidFill>
                  <a:schemeClr val="bg1"/>
                </a:solidFill>
                <a:latin typeface="+mj-lt"/>
              </a:endParaRPr>
            </a:p>
          </p:txBody>
        </p:sp>
        <p:sp>
          <p:nvSpPr>
            <p:cNvPr id="3" name="Ellipsi 29">
              <a:extLst>
                <a:ext uri="{FF2B5EF4-FFF2-40B4-BE49-F238E27FC236}">
                  <a16:creationId xmlns:a16="http://schemas.microsoft.com/office/drawing/2014/main" id="{10B226F3-256B-C149-9FE4-2169AC8BAA77}"/>
                </a:ext>
              </a:extLst>
            </p:cNvPr>
            <p:cNvSpPr/>
            <p:nvPr userDrawn="1"/>
          </p:nvSpPr>
          <p:spPr>
            <a:xfrm>
              <a:off x="-1749222" y="880127"/>
              <a:ext cx="719816" cy="697109"/>
            </a:xfrm>
            <a:prstGeom prst="ellipse">
              <a:avLst/>
            </a:prstGeom>
            <a:solidFill>
              <a:srgbClr val="E8114B"/>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solidFill>
                  <a:schemeClr val="bg1"/>
                </a:solidFill>
                <a:latin typeface="+mj-lt"/>
              </a:endParaRPr>
            </a:p>
          </p:txBody>
        </p:sp>
        <p:sp>
          <p:nvSpPr>
            <p:cNvPr id="4" name="Ellipsi 30">
              <a:extLst>
                <a:ext uri="{FF2B5EF4-FFF2-40B4-BE49-F238E27FC236}">
                  <a16:creationId xmlns:a16="http://schemas.microsoft.com/office/drawing/2014/main" id="{1E241F7E-51AD-624C-9C6B-71BB4FDD86EF}"/>
                </a:ext>
              </a:extLst>
            </p:cNvPr>
            <p:cNvSpPr/>
            <p:nvPr userDrawn="1"/>
          </p:nvSpPr>
          <p:spPr>
            <a:xfrm>
              <a:off x="-1749222" y="1760254"/>
              <a:ext cx="719816" cy="697109"/>
            </a:xfrm>
            <a:prstGeom prst="ellipse">
              <a:avLst/>
            </a:prstGeom>
            <a:solidFill>
              <a:srgbClr val="FF9F37"/>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solidFill>
                  <a:schemeClr val="bg1"/>
                </a:solidFill>
                <a:latin typeface="+mj-lt"/>
              </a:endParaRPr>
            </a:p>
          </p:txBody>
        </p:sp>
        <p:sp>
          <p:nvSpPr>
            <p:cNvPr id="5" name="Ellipsi 31">
              <a:extLst>
                <a:ext uri="{FF2B5EF4-FFF2-40B4-BE49-F238E27FC236}">
                  <a16:creationId xmlns:a16="http://schemas.microsoft.com/office/drawing/2014/main" id="{5DA7310D-F100-154F-9FD8-680FC89BCEBE}"/>
                </a:ext>
              </a:extLst>
            </p:cNvPr>
            <p:cNvSpPr/>
            <p:nvPr userDrawn="1"/>
          </p:nvSpPr>
          <p:spPr>
            <a:xfrm>
              <a:off x="-1749236" y="2640381"/>
              <a:ext cx="719816" cy="697109"/>
            </a:xfrm>
            <a:prstGeom prst="ellipse">
              <a:avLst/>
            </a:prstGeom>
            <a:solidFill>
              <a:srgbClr val="FFE000"/>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solidFill>
                  <a:schemeClr val="bg1"/>
                </a:solidFill>
                <a:latin typeface="+mj-lt"/>
              </a:endParaRPr>
            </a:p>
          </p:txBody>
        </p:sp>
        <p:sp>
          <p:nvSpPr>
            <p:cNvPr id="6" name="Ellipsi 32">
              <a:extLst>
                <a:ext uri="{FF2B5EF4-FFF2-40B4-BE49-F238E27FC236}">
                  <a16:creationId xmlns:a16="http://schemas.microsoft.com/office/drawing/2014/main" id="{7C47C4D0-D638-4744-8600-7DCFD3641E4D}"/>
                </a:ext>
              </a:extLst>
            </p:cNvPr>
            <p:cNvSpPr/>
            <p:nvPr userDrawn="1"/>
          </p:nvSpPr>
          <p:spPr>
            <a:xfrm>
              <a:off x="-1749236" y="3520508"/>
              <a:ext cx="719816" cy="697109"/>
            </a:xfrm>
            <a:prstGeom prst="ellipse">
              <a:avLst/>
            </a:prstGeom>
            <a:solidFill>
              <a:srgbClr val="73C92D"/>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solidFill>
                  <a:schemeClr val="bg1"/>
                </a:solidFill>
                <a:latin typeface="+mj-lt"/>
              </a:endParaRPr>
            </a:p>
          </p:txBody>
        </p:sp>
        <p:sp>
          <p:nvSpPr>
            <p:cNvPr id="7" name="Ellipsi 32">
              <a:extLst>
                <a:ext uri="{FF2B5EF4-FFF2-40B4-BE49-F238E27FC236}">
                  <a16:creationId xmlns:a16="http://schemas.microsoft.com/office/drawing/2014/main" id="{36513781-BCA3-1F42-BD7B-76EC009BCD7B}"/>
                </a:ext>
              </a:extLst>
            </p:cNvPr>
            <p:cNvSpPr/>
            <p:nvPr userDrawn="1"/>
          </p:nvSpPr>
          <p:spPr>
            <a:xfrm>
              <a:off x="-1749236" y="4400635"/>
              <a:ext cx="719816" cy="697109"/>
            </a:xfrm>
            <a:prstGeom prst="ellipse">
              <a:avLst/>
            </a:prstGeom>
            <a:solidFill>
              <a:srgbClr val="008549"/>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solidFill>
                  <a:schemeClr val="bg1"/>
                </a:solidFill>
                <a:latin typeface="+mj-lt"/>
              </a:endParaRPr>
            </a:p>
          </p:txBody>
        </p:sp>
        <p:sp>
          <p:nvSpPr>
            <p:cNvPr id="8" name="Ellipsi 32">
              <a:extLst>
                <a:ext uri="{FF2B5EF4-FFF2-40B4-BE49-F238E27FC236}">
                  <a16:creationId xmlns:a16="http://schemas.microsoft.com/office/drawing/2014/main" id="{E5A022FD-A22F-C84B-90E8-C84F58039CCA}"/>
                </a:ext>
              </a:extLst>
            </p:cNvPr>
            <p:cNvSpPr/>
            <p:nvPr userDrawn="1"/>
          </p:nvSpPr>
          <p:spPr>
            <a:xfrm>
              <a:off x="-1749236" y="5280762"/>
              <a:ext cx="719816" cy="697109"/>
            </a:xfrm>
            <a:prstGeom prst="ellipse">
              <a:avLst/>
            </a:prstGeom>
            <a:solidFill>
              <a:srgbClr val="75CFEB"/>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solidFill>
                  <a:schemeClr val="bg1"/>
                </a:solidFill>
                <a:latin typeface="+mj-lt"/>
              </a:endParaRPr>
            </a:p>
          </p:txBody>
        </p:sp>
        <p:sp>
          <p:nvSpPr>
            <p:cNvPr id="9" name="Ellipsi 32">
              <a:extLst>
                <a:ext uri="{FF2B5EF4-FFF2-40B4-BE49-F238E27FC236}">
                  <a16:creationId xmlns:a16="http://schemas.microsoft.com/office/drawing/2014/main" id="{EDB9634E-0B79-CD48-B1D8-F8816D614AEB}"/>
                </a:ext>
              </a:extLst>
            </p:cNvPr>
            <p:cNvSpPr/>
            <p:nvPr userDrawn="1"/>
          </p:nvSpPr>
          <p:spPr>
            <a:xfrm>
              <a:off x="-1749226" y="6160891"/>
              <a:ext cx="719816" cy="697109"/>
            </a:xfrm>
            <a:prstGeom prst="ellipse">
              <a:avLst/>
            </a:prstGeom>
            <a:solidFill>
              <a:srgbClr val="367ABA"/>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solidFill>
                  <a:schemeClr val="bg1"/>
                </a:solidFill>
                <a:latin typeface="+mj-lt"/>
              </a:endParaRPr>
            </a:p>
          </p:txBody>
        </p:sp>
        <p:sp>
          <p:nvSpPr>
            <p:cNvPr id="18" name="TextBox 17">
              <a:extLst>
                <a:ext uri="{FF2B5EF4-FFF2-40B4-BE49-F238E27FC236}">
                  <a16:creationId xmlns:a16="http://schemas.microsoft.com/office/drawing/2014/main" id="{868BBE36-0E53-8C44-A477-4D352CEC3254}"/>
                </a:ext>
              </a:extLst>
            </p:cNvPr>
            <p:cNvSpPr txBox="1"/>
            <p:nvPr userDrawn="1"/>
          </p:nvSpPr>
          <p:spPr>
            <a:xfrm rot="16200000">
              <a:off x="-1977822" y="7117573"/>
              <a:ext cx="1221261" cy="984885"/>
            </a:xfrm>
            <a:prstGeom prst="rect">
              <a:avLst/>
            </a:prstGeom>
            <a:noFill/>
          </p:spPr>
          <p:txBody>
            <a:bodyPr wrap="square" lIns="0" tIns="0" rIns="0" bIns="0" rtlCol="0">
              <a:spAutoFit/>
            </a:bodyPr>
            <a:lstStyle/>
            <a:p>
              <a:r>
                <a:rPr lang="en-FI" sz="1600" b="0" i="0">
                  <a:latin typeface="+mn-lt"/>
                </a:rPr>
                <a:t>Sitran väripaletti. Nappaa väri pipetillä.</a:t>
              </a:r>
            </a:p>
          </p:txBody>
        </p:sp>
        <p:sp>
          <p:nvSpPr>
            <p:cNvPr id="23" name="TextBox 22">
              <a:extLst>
                <a:ext uri="{FF2B5EF4-FFF2-40B4-BE49-F238E27FC236}">
                  <a16:creationId xmlns:a16="http://schemas.microsoft.com/office/drawing/2014/main" id="{1EF3FA64-3732-8A45-A7C2-8EAB4290F358}"/>
                </a:ext>
              </a:extLst>
            </p:cNvPr>
            <p:cNvSpPr txBox="1"/>
            <p:nvPr userDrawn="1"/>
          </p:nvSpPr>
          <p:spPr>
            <a:xfrm rot="16200000">
              <a:off x="-2443800" y="6429331"/>
              <a:ext cx="812801" cy="169277"/>
            </a:xfrm>
            <a:prstGeom prst="rect">
              <a:avLst/>
            </a:prstGeom>
            <a:noFill/>
          </p:spPr>
          <p:txBody>
            <a:bodyPr wrap="square" lIns="0" tIns="0" rIns="0" bIns="0" rtlCol="0">
              <a:spAutoFit/>
            </a:bodyPr>
            <a:lstStyle/>
            <a:p>
              <a:pPr algn="ctr"/>
              <a:r>
                <a:rPr lang="fi-FI" sz="1100" b="0" i="0">
                  <a:latin typeface="+mn-lt"/>
                </a:rPr>
                <a:t>Mustikka</a:t>
              </a:r>
              <a:endParaRPr lang="en-FI" sz="1100" b="0" i="0">
                <a:latin typeface="+mn-lt"/>
              </a:endParaRPr>
            </a:p>
          </p:txBody>
        </p:sp>
        <p:sp>
          <p:nvSpPr>
            <p:cNvPr id="24" name="TextBox 23">
              <a:extLst>
                <a:ext uri="{FF2B5EF4-FFF2-40B4-BE49-F238E27FC236}">
                  <a16:creationId xmlns:a16="http://schemas.microsoft.com/office/drawing/2014/main" id="{46B07822-BAE3-F044-A860-7D548ECDB061}"/>
                </a:ext>
              </a:extLst>
            </p:cNvPr>
            <p:cNvSpPr txBox="1"/>
            <p:nvPr userDrawn="1"/>
          </p:nvSpPr>
          <p:spPr>
            <a:xfrm rot="16200000">
              <a:off x="-2443800" y="5560645"/>
              <a:ext cx="812801" cy="169277"/>
            </a:xfrm>
            <a:prstGeom prst="rect">
              <a:avLst/>
            </a:prstGeom>
            <a:noFill/>
          </p:spPr>
          <p:txBody>
            <a:bodyPr wrap="square" lIns="0" tIns="0" rIns="0" bIns="0" rtlCol="0">
              <a:spAutoFit/>
            </a:bodyPr>
            <a:lstStyle/>
            <a:p>
              <a:pPr algn="ctr"/>
              <a:r>
                <a:rPr lang="fi-FI" sz="1100" b="0" i="0">
                  <a:latin typeface="+mn-lt"/>
                </a:rPr>
                <a:t>Tellus</a:t>
              </a:r>
              <a:endParaRPr lang="en-FI" sz="1100" b="0" i="0">
                <a:latin typeface="+mn-lt"/>
              </a:endParaRPr>
            </a:p>
          </p:txBody>
        </p:sp>
        <p:sp>
          <p:nvSpPr>
            <p:cNvPr id="25" name="TextBox 24">
              <a:extLst>
                <a:ext uri="{FF2B5EF4-FFF2-40B4-BE49-F238E27FC236}">
                  <a16:creationId xmlns:a16="http://schemas.microsoft.com/office/drawing/2014/main" id="{25EE0087-1CE7-B046-8FC6-E5FD942E3708}"/>
                </a:ext>
              </a:extLst>
            </p:cNvPr>
            <p:cNvSpPr txBox="1"/>
            <p:nvPr userDrawn="1"/>
          </p:nvSpPr>
          <p:spPr>
            <a:xfrm rot="16200000">
              <a:off x="-2443800" y="4675341"/>
              <a:ext cx="812801" cy="169277"/>
            </a:xfrm>
            <a:prstGeom prst="rect">
              <a:avLst/>
            </a:prstGeom>
            <a:noFill/>
          </p:spPr>
          <p:txBody>
            <a:bodyPr wrap="square" lIns="0" tIns="0" rIns="0" bIns="0" rtlCol="0">
              <a:spAutoFit/>
            </a:bodyPr>
            <a:lstStyle/>
            <a:p>
              <a:pPr algn="ctr"/>
              <a:r>
                <a:rPr lang="fi-FI" sz="1100" b="0" i="0">
                  <a:latin typeface="+mn-lt"/>
                </a:rPr>
                <a:t>Havu</a:t>
              </a:r>
              <a:endParaRPr lang="en-FI" sz="1100" b="0" i="0">
                <a:latin typeface="+mn-lt"/>
              </a:endParaRPr>
            </a:p>
          </p:txBody>
        </p:sp>
        <p:sp>
          <p:nvSpPr>
            <p:cNvPr id="26" name="TextBox 25">
              <a:extLst>
                <a:ext uri="{FF2B5EF4-FFF2-40B4-BE49-F238E27FC236}">
                  <a16:creationId xmlns:a16="http://schemas.microsoft.com/office/drawing/2014/main" id="{E2D49530-5F92-0349-99E1-9F2629D5FF59}"/>
                </a:ext>
              </a:extLst>
            </p:cNvPr>
            <p:cNvSpPr txBox="1"/>
            <p:nvPr userDrawn="1"/>
          </p:nvSpPr>
          <p:spPr>
            <a:xfrm rot="16200000">
              <a:off x="-2443800" y="3785845"/>
              <a:ext cx="812801" cy="169277"/>
            </a:xfrm>
            <a:prstGeom prst="rect">
              <a:avLst/>
            </a:prstGeom>
            <a:noFill/>
          </p:spPr>
          <p:txBody>
            <a:bodyPr wrap="square" lIns="0" tIns="0" rIns="0" bIns="0" rtlCol="0">
              <a:spAutoFit/>
            </a:bodyPr>
            <a:lstStyle/>
            <a:p>
              <a:pPr algn="ctr"/>
              <a:r>
                <a:rPr lang="fi-FI" sz="1100" b="0" i="0">
                  <a:latin typeface="+mn-lt"/>
                </a:rPr>
                <a:t>Kerkkä</a:t>
              </a:r>
              <a:endParaRPr lang="en-FI" sz="1100" b="0" i="0">
                <a:latin typeface="+mn-lt"/>
              </a:endParaRPr>
            </a:p>
          </p:txBody>
        </p:sp>
        <p:sp>
          <p:nvSpPr>
            <p:cNvPr id="27" name="TextBox 26">
              <a:extLst>
                <a:ext uri="{FF2B5EF4-FFF2-40B4-BE49-F238E27FC236}">
                  <a16:creationId xmlns:a16="http://schemas.microsoft.com/office/drawing/2014/main" id="{78CD66CD-35DA-DE42-AFAA-77D342190B97}"/>
                </a:ext>
              </a:extLst>
            </p:cNvPr>
            <p:cNvSpPr txBox="1"/>
            <p:nvPr userDrawn="1"/>
          </p:nvSpPr>
          <p:spPr>
            <a:xfrm rot="16200000">
              <a:off x="-2443800" y="2921749"/>
              <a:ext cx="812801" cy="169277"/>
            </a:xfrm>
            <a:prstGeom prst="rect">
              <a:avLst/>
            </a:prstGeom>
            <a:noFill/>
          </p:spPr>
          <p:txBody>
            <a:bodyPr wrap="square" lIns="0" tIns="0" rIns="0" bIns="0" rtlCol="0">
              <a:spAutoFit/>
            </a:bodyPr>
            <a:lstStyle/>
            <a:p>
              <a:pPr algn="ctr"/>
              <a:r>
                <a:rPr lang="fi-FI" sz="1100" b="0" i="0">
                  <a:latin typeface="+mn-lt"/>
                </a:rPr>
                <a:t>Voikukka</a:t>
              </a:r>
              <a:endParaRPr lang="en-FI" sz="1100" b="0" i="0">
                <a:latin typeface="+mn-lt"/>
              </a:endParaRPr>
            </a:p>
          </p:txBody>
        </p:sp>
        <p:sp>
          <p:nvSpPr>
            <p:cNvPr id="28" name="TextBox 27">
              <a:extLst>
                <a:ext uri="{FF2B5EF4-FFF2-40B4-BE49-F238E27FC236}">
                  <a16:creationId xmlns:a16="http://schemas.microsoft.com/office/drawing/2014/main" id="{41C51FE8-ED43-FB40-8C6B-1E94B8B33A2D}"/>
                </a:ext>
              </a:extLst>
            </p:cNvPr>
            <p:cNvSpPr txBox="1"/>
            <p:nvPr userDrawn="1"/>
          </p:nvSpPr>
          <p:spPr>
            <a:xfrm rot="16200000">
              <a:off x="-2443800" y="2036445"/>
              <a:ext cx="812801" cy="169277"/>
            </a:xfrm>
            <a:prstGeom prst="rect">
              <a:avLst/>
            </a:prstGeom>
            <a:noFill/>
          </p:spPr>
          <p:txBody>
            <a:bodyPr wrap="square" lIns="0" tIns="0" rIns="0" bIns="0" rtlCol="0">
              <a:spAutoFit/>
            </a:bodyPr>
            <a:lstStyle/>
            <a:p>
              <a:pPr algn="ctr"/>
              <a:r>
                <a:rPr lang="fi-FI" sz="1100" b="0" i="0">
                  <a:latin typeface="+mn-lt"/>
                </a:rPr>
                <a:t>Tyrni</a:t>
              </a:r>
              <a:endParaRPr lang="en-FI" sz="1100" b="0" i="0">
                <a:latin typeface="+mn-lt"/>
              </a:endParaRPr>
            </a:p>
          </p:txBody>
        </p:sp>
        <p:sp>
          <p:nvSpPr>
            <p:cNvPr id="29" name="TextBox 28">
              <a:extLst>
                <a:ext uri="{FF2B5EF4-FFF2-40B4-BE49-F238E27FC236}">
                  <a16:creationId xmlns:a16="http://schemas.microsoft.com/office/drawing/2014/main" id="{940C15AF-77BF-494B-8532-A52982A39E8F}"/>
                </a:ext>
              </a:extLst>
            </p:cNvPr>
            <p:cNvSpPr txBox="1"/>
            <p:nvPr userDrawn="1"/>
          </p:nvSpPr>
          <p:spPr>
            <a:xfrm rot="16200000">
              <a:off x="-2443800" y="1155457"/>
              <a:ext cx="812801" cy="169277"/>
            </a:xfrm>
            <a:prstGeom prst="rect">
              <a:avLst/>
            </a:prstGeom>
            <a:noFill/>
          </p:spPr>
          <p:txBody>
            <a:bodyPr wrap="square" lIns="0" tIns="0" rIns="0" bIns="0" rtlCol="0">
              <a:spAutoFit/>
            </a:bodyPr>
            <a:lstStyle/>
            <a:p>
              <a:pPr algn="ctr"/>
              <a:r>
                <a:rPr lang="fi-FI" sz="1100" b="0" i="0">
                  <a:latin typeface="+mn-lt"/>
                </a:rPr>
                <a:t>Puolukka</a:t>
              </a:r>
              <a:endParaRPr lang="en-FI" sz="1100" b="0" i="0">
                <a:latin typeface="+mn-lt"/>
              </a:endParaRPr>
            </a:p>
          </p:txBody>
        </p:sp>
        <p:sp>
          <p:nvSpPr>
            <p:cNvPr id="30" name="TextBox 29">
              <a:extLst>
                <a:ext uri="{FF2B5EF4-FFF2-40B4-BE49-F238E27FC236}">
                  <a16:creationId xmlns:a16="http://schemas.microsoft.com/office/drawing/2014/main" id="{D44A8471-398C-EE46-9C24-25F675BA8E5F}"/>
                </a:ext>
              </a:extLst>
            </p:cNvPr>
            <p:cNvSpPr txBox="1"/>
            <p:nvPr userDrawn="1"/>
          </p:nvSpPr>
          <p:spPr>
            <a:xfrm rot="16200000">
              <a:off x="-2359159" y="181323"/>
              <a:ext cx="812801" cy="338554"/>
            </a:xfrm>
            <a:prstGeom prst="rect">
              <a:avLst/>
            </a:prstGeom>
            <a:noFill/>
          </p:spPr>
          <p:txBody>
            <a:bodyPr wrap="square" lIns="0" tIns="0" rIns="0" bIns="0" rtlCol="0">
              <a:spAutoFit/>
            </a:bodyPr>
            <a:lstStyle/>
            <a:p>
              <a:pPr algn="ctr"/>
              <a:r>
                <a:rPr lang="fi-FI" sz="1100" b="0" i="0">
                  <a:latin typeface="+mn-lt"/>
                </a:rPr>
                <a:t>Mansikka</a:t>
              </a:r>
            </a:p>
            <a:p>
              <a:pPr algn="ctr"/>
              <a:r>
                <a:rPr lang="fi-FI" sz="1100" b="0" i="0" err="1">
                  <a:latin typeface="+mn-lt"/>
                </a:rPr>
                <a:t>smoothie</a:t>
              </a:r>
              <a:endParaRPr lang="en-FI" sz="1100" b="0" i="0">
                <a:latin typeface="+mn-lt"/>
              </a:endParaRPr>
            </a:p>
          </p:txBody>
        </p:sp>
        <p:sp>
          <p:nvSpPr>
            <p:cNvPr id="31" name="TextBox 30">
              <a:extLst>
                <a:ext uri="{FF2B5EF4-FFF2-40B4-BE49-F238E27FC236}">
                  <a16:creationId xmlns:a16="http://schemas.microsoft.com/office/drawing/2014/main" id="{53A1888C-BCE9-0640-B4D3-3EBF7BF68556}"/>
                </a:ext>
              </a:extLst>
            </p:cNvPr>
            <p:cNvSpPr txBox="1"/>
            <p:nvPr userDrawn="1"/>
          </p:nvSpPr>
          <p:spPr>
            <a:xfrm rot="16200000">
              <a:off x="-1726635" y="6150296"/>
              <a:ext cx="692331" cy="705393"/>
            </a:xfrm>
            <a:prstGeom prst="rect">
              <a:avLst/>
            </a:prstGeom>
            <a:noFill/>
          </p:spPr>
          <p:txBody>
            <a:bodyPr wrap="square" lIns="0" tIns="0" rIns="0" bIns="0" rtlCol="0" anchor="ctr">
              <a:normAutofit/>
            </a:bodyPr>
            <a:lstStyle/>
            <a:p>
              <a:pPr algn="ctr"/>
              <a:r>
                <a:rPr lang="fi-FI" sz="1100" b="0" i="0">
                  <a:solidFill>
                    <a:schemeClr val="bg1"/>
                  </a:solidFill>
                  <a:latin typeface="+mj-lt"/>
                </a:rPr>
                <a:t>TP</a:t>
              </a:r>
              <a:endParaRPr lang="en-FI" sz="1100" b="0" i="0">
                <a:solidFill>
                  <a:schemeClr val="bg1"/>
                </a:solidFill>
                <a:latin typeface="+mj-lt"/>
              </a:endParaRPr>
            </a:p>
          </p:txBody>
        </p:sp>
        <p:sp>
          <p:nvSpPr>
            <p:cNvPr id="32" name="TextBox 31">
              <a:extLst>
                <a:ext uri="{FF2B5EF4-FFF2-40B4-BE49-F238E27FC236}">
                  <a16:creationId xmlns:a16="http://schemas.microsoft.com/office/drawing/2014/main" id="{F7A5C2D2-07FE-DA47-9E5C-4C9529C615C0}"/>
                </a:ext>
              </a:extLst>
            </p:cNvPr>
            <p:cNvSpPr txBox="1"/>
            <p:nvPr userDrawn="1"/>
          </p:nvSpPr>
          <p:spPr>
            <a:xfrm rot="16200000">
              <a:off x="-1726635" y="5306214"/>
              <a:ext cx="692331" cy="705393"/>
            </a:xfrm>
            <a:prstGeom prst="rect">
              <a:avLst/>
            </a:prstGeom>
            <a:noFill/>
          </p:spPr>
          <p:txBody>
            <a:bodyPr wrap="square" lIns="0" tIns="0" rIns="0" bIns="0" rtlCol="0" anchor="ctr">
              <a:normAutofit/>
            </a:bodyPr>
            <a:lstStyle/>
            <a:p>
              <a:pPr algn="ctr"/>
              <a:r>
                <a:rPr lang="fi-FI" sz="1100" b="0" i="0">
                  <a:solidFill>
                    <a:schemeClr val="tx1"/>
                  </a:solidFill>
                  <a:latin typeface="+mj-lt"/>
                </a:rPr>
                <a:t>VP</a:t>
              </a:r>
              <a:endParaRPr lang="en-FI" sz="1100" b="0" i="0">
                <a:solidFill>
                  <a:schemeClr val="tx1"/>
                </a:solidFill>
                <a:latin typeface="+mj-lt"/>
              </a:endParaRPr>
            </a:p>
          </p:txBody>
        </p:sp>
        <p:sp>
          <p:nvSpPr>
            <p:cNvPr id="33" name="TextBox 32">
              <a:extLst>
                <a:ext uri="{FF2B5EF4-FFF2-40B4-BE49-F238E27FC236}">
                  <a16:creationId xmlns:a16="http://schemas.microsoft.com/office/drawing/2014/main" id="{358DC66A-05B9-8547-BD04-E3557F77FAB8}"/>
                </a:ext>
              </a:extLst>
            </p:cNvPr>
            <p:cNvSpPr txBox="1"/>
            <p:nvPr userDrawn="1"/>
          </p:nvSpPr>
          <p:spPr>
            <a:xfrm rot="16200000">
              <a:off x="-1726635" y="4402929"/>
              <a:ext cx="692331" cy="705393"/>
            </a:xfrm>
            <a:prstGeom prst="rect">
              <a:avLst/>
            </a:prstGeom>
            <a:noFill/>
          </p:spPr>
          <p:txBody>
            <a:bodyPr wrap="square" lIns="0" tIns="0" rIns="0" bIns="0" rtlCol="0" anchor="ctr">
              <a:normAutofit/>
            </a:bodyPr>
            <a:lstStyle/>
            <a:p>
              <a:pPr algn="ctr"/>
              <a:r>
                <a:rPr lang="fi-FI" sz="1100" b="0" i="0">
                  <a:solidFill>
                    <a:schemeClr val="bg1"/>
                  </a:solidFill>
                  <a:latin typeface="+mj-lt"/>
                </a:rPr>
                <a:t>TP</a:t>
              </a:r>
              <a:endParaRPr lang="en-FI" sz="1100" b="0" i="0">
                <a:solidFill>
                  <a:schemeClr val="bg1"/>
                </a:solidFill>
                <a:latin typeface="+mj-lt"/>
              </a:endParaRPr>
            </a:p>
          </p:txBody>
        </p:sp>
        <p:sp>
          <p:nvSpPr>
            <p:cNvPr id="34" name="TextBox 33">
              <a:extLst>
                <a:ext uri="{FF2B5EF4-FFF2-40B4-BE49-F238E27FC236}">
                  <a16:creationId xmlns:a16="http://schemas.microsoft.com/office/drawing/2014/main" id="{F7235BB5-E89A-A241-8A3D-BF8C98F2C2D8}"/>
                </a:ext>
              </a:extLst>
            </p:cNvPr>
            <p:cNvSpPr txBox="1"/>
            <p:nvPr userDrawn="1"/>
          </p:nvSpPr>
          <p:spPr>
            <a:xfrm rot="16200000">
              <a:off x="-1726635" y="3506014"/>
              <a:ext cx="692331" cy="705393"/>
            </a:xfrm>
            <a:prstGeom prst="rect">
              <a:avLst/>
            </a:prstGeom>
            <a:noFill/>
          </p:spPr>
          <p:txBody>
            <a:bodyPr wrap="square" lIns="0" tIns="0" rIns="0" bIns="0" rtlCol="0" anchor="ctr">
              <a:normAutofit/>
            </a:bodyPr>
            <a:lstStyle/>
            <a:p>
              <a:pPr algn="ctr"/>
              <a:r>
                <a:rPr lang="fi-FI" sz="1100" b="0" i="0">
                  <a:solidFill>
                    <a:schemeClr val="tx1"/>
                  </a:solidFill>
                  <a:latin typeface="+mj-lt"/>
                </a:rPr>
                <a:t>VP</a:t>
              </a:r>
              <a:endParaRPr lang="en-FI" sz="1100" b="0" i="0">
                <a:solidFill>
                  <a:schemeClr val="tx1"/>
                </a:solidFill>
                <a:latin typeface="+mj-lt"/>
              </a:endParaRPr>
            </a:p>
          </p:txBody>
        </p:sp>
        <p:sp>
          <p:nvSpPr>
            <p:cNvPr id="35" name="TextBox 34">
              <a:extLst>
                <a:ext uri="{FF2B5EF4-FFF2-40B4-BE49-F238E27FC236}">
                  <a16:creationId xmlns:a16="http://schemas.microsoft.com/office/drawing/2014/main" id="{D1F7AE7A-C9D8-2A49-B80B-2E9C2CEC2DD5}"/>
                </a:ext>
              </a:extLst>
            </p:cNvPr>
            <p:cNvSpPr txBox="1"/>
            <p:nvPr userDrawn="1"/>
          </p:nvSpPr>
          <p:spPr>
            <a:xfrm rot="16200000">
              <a:off x="-1726635" y="2641918"/>
              <a:ext cx="692331" cy="705393"/>
            </a:xfrm>
            <a:prstGeom prst="rect">
              <a:avLst/>
            </a:prstGeom>
            <a:noFill/>
          </p:spPr>
          <p:txBody>
            <a:bodyPr wrap="square" lIns="0" tIns="0" rIns="0" bIns="0" rtlCol="0" anchor="ctr">
              <a:normAutofit/>
            </a:bodyPr>
            <a:lstStyle/>
            <a:p>
              <a:pPr algn="ctr"/>
              <a:r>
                <a:rPr lang="fi-FI" sz="1100" b="0" i="0">
                  <a:solidFill>
                    <a:schemeClr val="tx1"/>
                  </a:solidFill>
                  <a:latin typeface="+mj-lt"/>
                </a:rPr>
                <a:t>VP</a:t>
              </a:r>
              <a:endParaRPr lang="en-FI" sz="1100" b="0" i="0">
                <a:solidFill>
                  <a:schemeClr val="tx1"/>
                </a:solidFill>
                <a:latin typeface="+mj-lt"/>
              </a:endParaRPr>
            </a:p>
          </p:txBody>
        </p:sp>
        <p:sp>
          <p:nvSpPr>
            <p:cNvPr id="36" name="TextBox 35">
              <a:extLst>
                <a:ext uri="{FF2B5EF4-FFF2-40B4-BE49-F238E27FC236}">
                  <a16:creationId xmlns:a16="http://schemas.microsoft.com/office/drawing/2014/main" id="{B732FCE3-6B39-254A-9F27-01493F244E81}"/>
                </a:ext>
              </a:extLst>
            </p:cNvPr>
            <p:cNvSpPr txBox="1"/>
            <p:nvPr userDrawn="1"/>
          </p:nvSpPr>
          <p:spPr>
            <a:xfrm rot="16200000">
              <a:off x="-1726635" y="1777822"/>
              <a:ext cx="692331" cy="705393"/>
            </a:xfrm>
            <a:prstGeom prst="rect">
              <a:avLst/>
            </a:prstGeom>
            <a:noFill/>
          </p:spPr>
          <p:txBody>
            <a:bodyPr wrap="square" lIns="0" tIns="0" rIns="0" bIns="0" rtlCol="0" anchor="ctr">
              <a:normAutofit/>
            </a:bodyPr>
            <a:lstStyle/>
            <a:p>
              <a:pPr algn="ctr"/>
              <a:r>
                <a:rPr lang="fi-FI" sz="1100" b="0" i="0">
                  <a:solidFill>
                    <a:schemeClr val="tx1"/>
                  </a:solidFill>
                  <a:latin typeface="+mj-lt"/>
                </a:rPr>
                <a:t>VP</a:t>
              </a:r>
              <a:endParaRPr lang="en-FI" sz="1100" b="0" i="0">
                <a:solidFill>
                  <a:schemeClr val="tx1"/>
                </a:solidFill>
                <a:latin typeface="+mj-lt"/>
              </a:endParaRPr>
            </a:p>
          </p:txBody>
        </p:sp>
        <p:sp>
          <p:nvSpPr>
            <p:cNvPr id="37" name="TextBox 36">
              <a:extLst>
                <a:ext uri="{FF2B5EF4-FFF2-40B4-BE49-F238E27FC236}">
                  <a16:creationId xmlns:a16="http://schemas.microsoft.com/office/drawing/2014/main" id="{B4B9DA97-F029-2A4F-A8A8-BE7A84A17DFB}"/>
                </a:ext>
              </a:extLst>
            </p:cNvPr>
            <p:cNvSpPr txBox="1"/>
            <p:nvPr userDrawn="1"/>
          </p:nvSpPr>
          <p:spPr>
            <a:xfrm rot="16200000">
              <a:off x="-1726635" y="841718"/>
              <a:ext cx="692331" cy="705393"/>
            </a:xfrm>
            <a:prstGeom prst="rect">
              <a:avLst/>
            </a:prstGeom>
            <a:noFill/>
          </p:spPr>
          <p:txBody>
            <a:bodyPr wrap="square" lIns="0" tIns="0" rIns="0" bIns="0" rtlCol="0" anchor="ctr">
              <a:normAutofit/>
            </a:bodyPr>
            <a:lstStyle/>
            <a:p>
              <a:pPr algn="ctr"/>
              <a:r>
                <a:rPr lang="fi-FI" sz="1100" b="0" i="0">
                  <a:solidFill>
                    <a:schemeClr val="bg1"/>
                  </a:solidFill>
                  <a:latin typeface="+mj-lt"/>
                </a:rPr>
                <a:t>TP</a:t>
              </a:r>
              <a:endParaRPr lang="en-FI" sz="1100" b="0" i="0">
                <a:solidFill>
                  <a:schemeClr val="bg1"/>
                </a:solidFill>
                <a:latin typeface="+mj-lt"/>
              </a:endParaRPr>
            </a:p>
          </p:txBody>
        </p:sp>
        <p:sp>
          <p:nvSpPr>
            <p:cNvPr id="38" name="TextBox 37">
              <a:extLst>
                <a:ext uri="{FF2B5EF4-FFF2-40B4-BE49-F238E27FC236}">
                  <a16:creationId xmlns:a16="http://schemas.microsoft.com/office/drawing/2014/main" id="{901446F1-F283-9B42-80CC-74D4AB06A0A2}"/>
                </a:ext>
              </a:extLst>
            </p:cNvPr>
            <p:cNvSpPr txBox="1"/>
            <p:nvPr userDrawn="1"/>
          </p:nvSpPr>
          <p:spPr>
            <a:xfrm rot="16200000">
              <a:off x="-1726635" y="-22378"/>
              <a:ext cx="692331" cy="705393"/>
            </a:xfrm>
            <a:prstGeom prst="rect">
              <a:avLst/>
            </a:prstGeom>
            <a:noFill/>
          </p:spPr>
          <p:txBody>
            <a:bodyPr wrap="square" lIns="0" tIns="0" rIns="0" bIns="0" rtlCol="0" anchor="ctr">
              <a:normAutofit/>
            </a:bodyPr>
            <a:lstStyle/>
            <a:p>
              <a:pPr algn="ctr"/>
              <a:r>
                <a:rPr lang="fi-FI" sz="1100" b="0" i="0">
                  <a:solidFill>
                    <a:schemeClr val="tx1"/>
                  </a:solidFill>
                  <a:latin typeface="+mj-lt"/>
                </a:rPr>
                <a:t>VP</a:t>
              </a:r>
              <a:endParaRPr lang="en-FI" sz="1100" b="0" i="0">
                <a:solidFill>
                  <a:schemeClr val="tx1"/>
                </a:solidFill>
                <a:latin typeface="+mj-lt"/>
              </a:endParaRPr>
            </a:p>
          </p:txBody>
        </p:sp>
      </p:grpSp>
      <p:sp>
        <p:nvSpPr>
          <p:cNvPr id="21" name="Rectangle 20">
            <a:extLst>
              <a:ext uri="{FF2B5EF4-FFF2-40B4-BE49-F238E27FC236}">
                <a16:creationId xmlns:a16="http://schemas.microsoft.com/office/drawing/2014/main" id="{94033F7A-8E83-E04D-AB41-5D7A99CFE14D}"/>
              </a:ext>
            </a:extLst>
          </p:cNvPr>
          <p:cNvSpPr/>
          <p:nvPr userDrawn="1"/>
        </p:nvSpPr>
        <p:spPr>
          <a:xfrm rot="5400000">
            <a:off x="263086" y="-2792632"/>
            <a:ext cx="1970380" cy="2494548"/>
          </a:xfrm>
          <a:prstGeom prst="rect">
            <a:avLst/>
          </a:prstGeom>
          <a:solidFill>
            <a:srgbClr val="E8114B"/>
          </a:solidFill>
          <a:ln w="12700">
            <a:no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FI"/>
          </a:p>
        </p:txBody>
      </p:sp>
      <p:sp>
        <p:nvSpPr>
          <p:cNvPr id="22" name="TextBox 21">
            <a:extLst>
              <a:ext uri="{FF2B5EF4-FFF2-40B4-BE49-F238E27FC236}">
                <a16:creationId xmlns:a16="http://schemas.microsoft.com/office/drawing/2014/main" id="{EBC0ABD6-61E1-9545-A711-E47F43669A49}"/>
              </a:ext>
            </a:extLst>
          </p:cNvPr>
          <p:cNvSpPr txBox="1"/>
          <p:nvPr userDrawn="1"/>
        </p:nvSpPr>
        <p:spPr>
          <a:xfrm>
            <a:off x="348808" y="-2157912"/>
            <a:ext cx="1782836" cy="1231106"/>
          </a:xfrm>
          <a:prstGeom prst="rect">
            <a:avLst/>
          </a:prstGeom>
          <a:noFill/>
        </p:spPr>
        <p:txBody>
          <a:bodyPr wrap="square" lIns="0" tIns="0" rIns="0" bIns="0" rtlCol="0">
            <a:spAutoFit/>
          </a:bodyPr>
          <a:lstStyle/>
          <a:p>
            <a:r>
              <a:rPr lang="en-FI" sz="1600" b="0" i="0">
                <a:solidFill>
                  <a:schemeClr val="bg1"/>
                </a:solidFill>
                <a:latin typeface="+mn-lt"/>
              </a:rPr>
              <a:t>Muista säilyttää </a:t>
            </a:r>
            <a:r>
              <a:rPr lang="en-FI" sz="1600" b="0" i="0">
                <a:solidFill>
                  <a:schemeClr val="bg1"/>
                </a:solidFill>
                <a:latin typeface="+mj-lt"/>
              </a:rPr>
              <a:t>kohteen</a:t>
            </a:r>
            <a:r>
              <a:rPr lang="en-FI" sz="1600" b="0" i="0">
                <a:solidFill>
                  <a:schemeClr val="bg1"/>
                </a:solidFill>
                <a:latin typeface="+mn-lt"/>
              </a:rPr>
              <a:t> </a:t>
            </a:r>
            <a:r>
              <a:rPr lang="en-FI" sz="1600" b="0" i="0">
                <a:solidFill>
                  <a:schemeClr val="bg1"/>
                </a:solidFill>
                <a:latin typeface="+mj-lt"/>
              </a:rPr>
              <a:t>teema </a:t>
            </a:r>
            <a:r>
              <a:rPr lang="en-FI" sz="1600" b="0" i="0">
                <a:solidFill>
                  <a:schemeClr val="bg1"/>
                </a:solidFill>
                <a:latin typeface="+mn-lt"/>
              </a:rPr>
              <a:t>jos tuot vanhoja kalvoja osaksi esitystäsi!</a:t>
            </a:r>
          </a:p>
        </p:txBody>
      </p:sp>
      <p:sp>
        <p:nvSpPr>
          <p:cNvPr id="39" name="Dian numeron paikkamerkki 38">
            <a:extLst>
              <a:ext uri="{FF2B5EF4-FFF2-40B4-BE49-F238E27FC236}">
                <a16:creationId xmlns:a16="http://schemas.microsoft.com/office/drawing/2014/main" id="{728EA273-3B25-41AE-96DB-A5758DD55A9A}"/>
              </a:ext>
            </a:extLst>
          </p:cNvPr>
          <p:cNvSpPr>
            <a:spLocks noGrp="1"/>
          </p:cNvSpPr>
          <p:nvPr>
            <p:ph type="sldNum" sz="quarter" idx="4"/>
          </p:nvPr>
        </p:nvSpPr>
        <p:spPr>
          <a:xfrm>
            <a:off x="4724400" y="6356350"/>
            <a:ext cx="2743200" cy="365125"/>
          </a:xfrm>
          <a:prstGeom prst="rect">
            <a:avLst/>
          </a:prstGeom>
        </p:spPr>
        <p:txBody>
          <a:bodyPr vert="horz" lIns="91440" tIns="45720" rIns="91440" bIns="45720" rtlCol="0" anchor="ctr"/>
          <a:lstStyle>
            <a:lvl1pPr algn="ctr">
              <a:defRPr sz="1200">
                <a:solidFill>
                  <a:schemeClr val="tx1"/>
                </a:solidFill>
              </a:defRPr>
            </a:lvl1pPr>
          </a:lstStyle>
          <a:p>
            <a:fld id="{5DBE88F8-4AEE-494D-BFE0-8D898D450FC5}" type="slidenum">
              <a:rPr lang="LID4096" smtClean="0"/>
              <a:pPr/>
              <a:t>‹#›</a:t>
            </a:fld>
            <a:endParaRPr lang="LID4096"/>
          </a:p>
        </p:txBody>
      </p:sp>
    </p:spTree>
    <p:extLst>
      <p:ext uri="{BB962C8B-B14F-4D97-AF65-F5344CB8AC3E}">
        <p14:creationId xmlns:p14="http://schemas.microsoft.com/office/powerpoint/2010/main" val="1103461024"/>
      </p:ext>
    </p:extLst>
  </p:cSld>
  <p:clrMap bg1="lt1" tx1="dk1" bg2="lt2" tx2="dk2" accent1="accent1" accent2="accent2" accent3="accent3" accent4="accent4" accent5="accent5" accent6="accent6" hlink="hlink" folHlink="folHlink"/>
  <p:sldLayoutIdLst>
    <p:sldLayoutId id="2147486317" r:id="rId1"/>
    <p:sldLayoutId id="2147486318" r:id="rId2"/>
    <p:sldLayoutId id="2147486319" r:id="rId3"/>
    <p:sldLayoutId id="2147486320" r:id="rId4"/>
    <p:sldLayoutId id="2147486321" r:id="rId5"/>
    <p:sldLayoutId id="2147486322" r:id="rId6"/>
    <p:sldLayoutId id="2147486323" r:id="rId7"/>
    <p:sldLayoutId id="2147486324" r:id="rId8"/>
    <p:sldLayoutId id="2147486325" r:id="rId9"/>
    <p:sldLayoutId id="2147486326" r:id="rId10"/>
    <p:sldLayoutId id="2147486327" r:id="rId11"/>
    <p:sldLayoutId id="2147486328" r:id="rId12"/>
    <p:sldLayoutId id="2147486329" r:id="rId13"/>
    <p:sldLayoutId id="2147486330" r:id="rId14"/>
    <p:sldLayoutId id="2147486331" r:id="rId15"/>
    <p:sldLayoutId id="2147486332" r:id="rId16"/>
    <p:sldLayoutId id="2147486333" r:id="rId17"/>
  </p:sldLayoutIdLst>
  <p:hf hdr="0" ftr="0" dt="0"/>
  <p:txStyles>
    <p:titleStyle>
      <a:lvl1pPr algn="l" defTabSz="609585" rtl="0" eaLnBrk="1" latinLnBrk="0" hangingPunct="1">
        <a:spcBef>
          <a:spcPct val="0"/>
        </a:spcBef>
        <a:buNone/>
        <a:defRPr sz="3200" b="0" i="0" kern="1200">
          <a:solidFill>
            <a:schemeClr val="tx1"/>
          </a:solidFill>
          <a:latin typeface="+mj-lt"/>
          <a:ea typeface="+mj-ea"/>
          <a:cs typeface="Arial Black"/>
        </a:defRPr>
      </a:lvl1pPr>
    </p:titleStyle>
    <p:bodyStyle>
      <a:lvl1pPr marL="239178" indent="-239178" algn="l" defTabSz="609585" rtl="0" eaLnBrk="1" latinLnBrk="0" hangingPunct="1">
        <a:spcBef>
          <a:spcPct val="20000"/>
        </a:spcBef>
        <a:buFont typeface="Lucida Grande"/>
        <a:buChar char="-"/>
        <a:defRPr sz="2133" b="0" i="0" kern="1200">
          <a:solidFill>
            <a:schemeClr val="tx1"/>
          </a:solidFill>
          <a:latin typeface="+mn-lt"/>
          <a:ea typeface="+mn-ea"/>
          <a:cs typeface="Georgia"/>
        </a:defRPr>
      </a:lvl1pPr>
      <a:lvl2pPr marL="476239" indent="-237061" algn="l" defTabSz="609585" rtl="0" eaLnBrk="1" latinLnBrk="0" hangingPunct="1">
        <a:spcBef>
          <a:spcPct val="20000"/>
        </a:spcBef>
        <a:buFont typeface="Georgia" panose="02040502050405020303" pitchFamily="18" charset="0"/>
        <a:buChar char="–"/>
        <a:defRPr sz="1867" b="0" i="0" kern="1200">
          <a:solidFill>
            <a:schemeClr val="tx1"/>
          </a:solidFill>
          <a:latin typeface="+mn-lt"/>
          <a:ea typeface="+mn-ea"/>
          <a:cs typeface="Georgia"/>
        </a:defRPr>
      </a:lvl2pPr>
      <a:lvl3pPr marL="715415" indent="-228594" algn="l" defTabSz="609585" rtl="0" eaLnBrk="1" latinLnBrk="0" hangingPunct="1">
        <a:spcBef>
          <a:spcPct val="20000"/>
        </a:spcBef>
        <a:buFont typeface="Georgia" panose="02040502050405020303" pitchFamily="18" charset="0"/>
        <a:buChar char="–"/>
        <a:defRPr sz="1600" b="0" i="0" kern="1200">
          <a:solidFill>
            <a:schemeClr val="tx1"/>
          </a:solidFill>
          <a:latin typeface="+mn-lt"/>
          <a:ea typeface="+mn-ea"/>
          <a:cs typeface="Georgia"/>
        </a:defRPr>
      </a:lvl3pPr>
      <a:lvl4pPr marL="960943" indent="-228594" algn="l" defTabSz="609585" rtl="0" eaLnBrk="1" latinLnBrk="0" hangingPunct="1">
        <a:spcBef>
          <a:spcPct val="20000"/>
        </a:spcBef>
        <a:buFont typeface="Georgia" panose="02040502050405020303" pitchFamily="18" charset="0"/>
        <a:buChar char="–"/>
        <a:defRPr sz="1600" b="0" i="0" kern="1200">
          <a:solidFill>
            <a:schemeClr val="tx1"/>
          </a:solidFill>
          <a:latin typeface="+mn-lt"/>
          <a:ea typeface="+mn-ea"/>
          <a:cs typeface="Georgia"/>
        </a:defRPr>
      </a:lvl4pPr>
      <a:lvl5pPr marL="2438339" indent="0" algn="ctr" defTabSz="609585" rtl="0" eaLnBrk="1" latinLnBrk="0" hangingPunct="1">
        <a:spcBef>
          <a:spcPct val="20000"/>
        </a:spcBef>
        <a:buFont typeface="Arial"/>
        <a:buNone/>
        <a:defRPr sz="1867" kern="1200">
          <a:solidFill>
            <a:schemeClr val="bg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3386">
          <p15:clr>
            <a:srgbClr val="F26B43"/>
          </p15:clr>
        </p15:guide>
        <p15:guide id="4" pos="2933">
          <p15:clr>
            <a:srgbClr val="F26B43"/>
          </p15:clr>
        </p15:guide>
        <p15:guide id="5" pos="2479">
          <p15:clr>
            <a:srgbClr val="F26B43"/>
          </p15:clr>
        </p15:guide>
        <p15:guide id="6" pos="2026">
          <p15:clr>
            <a:srgbClr val="F26B43"/>
          </p15:clr>
        </p15:guide>
        <p15:guide id="7" pos="1572">
          <p15:clr>
            <a:srgbClr val="F26B43"/>
          </p15:clr>
        </p15:guide>
        <p15:guide id="8" pos="1118">
          <p15:clr>
            <a:srgbClr val="F26B43"/>
          </p15:clr>
        </p15:guide>
        <p15:guide id="9" pos="665">
          <p15:clr>
            <a:srgbClr val="F26B43"/>
          </p15:clr>
        </p15:guide>
        <p15:guide id="10" pos="211">
          <p15:clr>
            <a:srgbClr val="F26B43"/>
          </p15:clr>
        </p15:guide>
        <p15:guide id="11" pos="4294">
          <p15:clr>
            <a:srgbClr val="F26B43"/>
          </p15:clr>
        </p15:guide>
        <p15:guide id="12" pos="4747">
          <p15:clr>
            <a:srgbClr val="F26B43"/>
          </p15:clr>
        </p15:guide>
        <p15:guide id="13" pos="5201">
          <p15:clr>
            <a:srgbClr val="F26B43"/>
          </p15:clr>
        </p15:guide>
        <p15:guide id="14" pos="5654">
          <p15:clr>
            <a:srgbClr val="F26B43"/>
          </p15:clr>
        </p15:guide>
        <p15:guide id="15" pos="6108">
          <p15:clr>
            <a:srgbClr val="F26B43"/>
          </p15:clr>
        </p15:guide>
        <p15:guide id="16" pos="6562">
          <p15:clr>
            <a:srgbClr val="F26B43"/>
          </p15:clr>
        </p15:guide>
        <p15:guide id="17" pos="7015">
          <p15:clr>
            <a:srgbClr val="F26B43"/>
          </p15:clr>
        </p15:guide>
        <p15:guide id="18" pos="7469">
          <p15:clr>
            <a:srgbClr val="F26B43"/>
          </p15:clr>
        </p15:guide>
        <p15:guide id="19" orient="horz" pos="1706">
          <p15:clr>
            <a:srgbClr val="F26B43"/>
          </p15:clr>
        </p15:guide>
        <p15:guide id="20" orient="horz" pos="1253">
          <p15:clr>
            <a:srgbClr val="F26B43"/>
          </p15:clr>
        </p15:guide>
        <p15:guide id="21" orient="horz" pos="799">
          <p15:clr>
            <a:srgbClr val="F26B43"/>
          </p15:clr>
        </p15:guide>
        <p15:guide id="22" orient="horz" pos="346">
          <p15:clr>
            <a:srgbClr val="F26B43"/>
          </p15:clr>
        </p15:guide>
        <p15:guide id="23" orient="horz" pos="2614">
          <p15:clr>
            <a:srgbClr val="F26B43"/>
          </p15:clr>
        </p15:guide>
        <p15:guide id="24" orient="horz" pos="3067">
          <p15:clr>
            <a:srgbClr val="F26B43"/>
          </p15:clr>
        </p15:guide>
        <p15:guide id="25" orient="horz" pos="3521">
          <p15:clr>
            <a:srgbClr val="F26B43"/>
          </p15:clr>
        </p15:guide>
        <p15:guide id="26" orient="horz" pos="3974">
          <p15:clr>
            <a:srgbClr val="F26B43"/>
          </p15:clr>
        </p15:guide>
        <p15:guide id="27" orient="horz" pos="119">
          <p15:clr>
            <a:srgbClr val="F26B43"/>
          </p15:clr>
        </p15:guide>
        <p15:guide id="28" orient="horz" pos="232">
          <p15:clr>
            <a:srgbClr val="F26B43"/>
          </p15:clr>
        </p15:guide>
        <p15:guide id="30" orient="horz">
          <p15:clr>
            <a:srgbClr val="F26B43"/>
          </p15:clr>
        </p15:guide>
        <p15:guide id="31" orient="horz" pos="4088">
          <p15:clr>
            <a:srgbClr val="F26B43"/>
          </p15:clr>
        </p15:guide>
        <p15:guide id="33" orient="horz" pos="4201">
          <p15:clr>
            <a:srgbClr val="F26B43"/>
          </p15:clr>
        </p15:guide>
        <p15:guide id="34" orient="horz" pos="4320">
          <p15:clr>
            <a:srgbClr val="F26B43"/>
          </p15:clr>
        </p15:guide>
        <p15:guide id="35" pos="7582">
          <p15:clr>
            <a:srgbClr val="F26B43"/>
          </p15:clr>
        </p15:guide>
        <p15:guide id="37" pos="98">
          <p15:clr>
            <a:srgbClr val="F26B43"/>
          </p15:clr>
        </p15:guide>
        <p15:guide id="39">
          <p15:clr>
            <a:srgbClr val="F26B43"/>
          </p15:clr>
        </p15:guide>
        <p15:guide id="40" pos="7680">
          <p15:clr>
            <a:srgbClr val="F26B43"/>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6" name="Otsikon paikkamerkki 1"/>
          <p:cNvSpPr>
            <a:spLocks noGrp="1"/>
          </p:cNvSpPr>
          <p:nvPr>
            <p:ph type="title"/>
          </p:nvPr>
        </p:nvSpPr>
        <p:spPr>
          <a:xfrm>
            <a:off x="623392" y="356659"/>
            <a:ext cx="10945216" cy="1078364"/>
          </a:xfrm>
          <a:prstGeom prst="rect">
            <a:avLst/>
          </a:prstGeom>
        </p:spPr>
        <p:txBody>
          <a:bodyPr vert="horz" lIns="0" tIns="0" rIns="0" bIns="0" rtlCol="0" anchor="ctr" anchorCtr="0">
            <a:noAutofit/>
          </a:bodyPr>
          <a:lstStyle/>
          <a:p>
            <a:r>
              <a:rPr lang="fi-FI"/>
              <a:t>Muokkaa perustyyl. napsautt.</a:t>
            </a:r>
          </a:p>
        </p:txBody>
      </p:sp>
      <p:sp>
        <p:nvSpPr>
          <p:cNvPr id="17" name="Tekstin paikkamerkki 2"/>
          <p:cNvSpPr>
            <a:spLocks noGrp="1"/>
          </p:cNvSpPr>
          <p:nvPr>
            <p:ph type="body" idx="1"/>
          </p:nvPr>
        </p:nvSpPr>
        <p:spPr>
          <a:xfrm>
            <a:off x="623392" y="1604797"/>
            <a:ext cx="10945216" cy="4416491"/>
          </a:xfrm>
          <a:prstGeom prst="rect">
            <a:avLst/>
          </a:prstGeom>
        </p:spPr>
        <p:txBody>
          <a:bodyPr vert="horz" lIns="0" tIns="0" rIns="0" bIns="0" rtlCol="0" anchor="t" anchorCtr="0">
            <a:noAutofit/>
          </a:bodyPr>
          <a:lstStyle/>
          <a:p>
            <a:pPr lvl="0"/>
            <a:r>
              <a:rPr lang="fi-FI" err="1"/>
              <a:t>Click</a:t>
            </a:r>
            <a:r>
              <a:rPr lang="fi-FI"/>
              <a:t> to </a:t>
            </a:r>
            <a:r>
              <a:rPr lang="fi-FI" err="1"/>
              <a:t>edit</a:t>
            </a:r>
            <a:r>
              <a:rPr lang="fi-FI"/>
              <a:t> </a:t>
            </a:r>
            <a:r>
              <a:rPr lang="fi-FI" err="1"/>
              <a:t>Master</a:t>
            </a:r>
            <a:r>
              <a:rPr lang="fi-FI"/>
              <a:t> </a:t>
            </a:r>
            <a:r>
              <a:rPr lang="fi-FI" err="1"/>
              <a:t>text</a:t>
            </a:r>
            <a:r>
              <a:rPr lang="fi-FI"/>
              <a:t> </a:t>
            </a:r>
            <a:r>
              <a:rPr lang="fi-FI" err="1"/>
              <a:t>styles</a:t>
            </a:r>
            <a:endParaRPr lang="fi-FI"/>
          </a:p>
          <a:p>
            <a:pPr lvl="1"/>
            <a:r>
              <a:rPr lang="fi-FI"/>
              <a:t>Second </a:t>
            </a:r>
            <a:r>
              <a:rPr lang="fi-FI" err="1"/>
              <a:t>level</a:t>
            </a:r>
            <a:endParaRPr lang="fi-FI"/>
          </a:p>
          <a:p>
            <a:pPr lvl="2"/>
            <a:r>
              <a:rPr lang="fi-FI"/>
              <a:t>Third </a:t>
            </a:r>
            <a:r>
              <a:rPr lang="fi-FI" err="1"/>
              <a:t>level</a:t>
            </a:r>
            <a:endParaRPr lang="fi-FI"/>
          </a:p>
          <a:p>
            <a:pPr lvl="3"/>
            <a:r>
              <a:rPr lang="fi-FI" err="1"/>
              <a:t>Fourth</a:t>
            </a:r>
            <a:r>
              <a:rPr lang="fi-FI"/>
              <a:t> </a:t>
            </a:r>
            <a:r>
              <a:rPr lang="fi-FI" err="1"/>
              <a:t>level</a:t>
            </a:r>
            <a:endParaRPr lang="fi-FI"/>
          </a:p>
          <a:p>
            <a:pPr lvl="0"/>
            <a:endParaRPr lang="fi-FI"/>
          </a:p>
          <a:p>
            <a:pPr lvl="0"/>
            <a:endParaRPr lang="fi-FI"/>
          </a:p>
        </p:txBody>
      </p:sp>
    </p:spTree>
    <p:extLst>
      <p:ext uri="{BB962C8B-B14F-4D97-AF65-F5344CB8AC3E}">
        <p14:creationId xmlns:p14="http://schemas.microsoft.com/office/powerpoint/2010/main" val="603277800"/>
      </p:ext>
    </p:extLst>
  </p:cSld>
  <p:clrMap bg1="lt1" tx1="dk1" bg2="lt2" tx2="dk2" accent1="accent1" accent2="accent2" accent3="accent3" accent4="accent4" accent5="accent5" accent6="accent6" hlink="hlink" folHlink="folHlink"/>
  <p:sldLayoutIdLst>
    <p:sldLayoutId id="2147486335" r:id="rId1"/>
    <p:sldLayoutId id="2147486336" r:id="rId2"/>
    <p:sldLayoutId id="2147486337" r:id="rId3"/>
    <p:sldLayoutId id="2147486338" r:id="rId4"/>
    <p:sldLayoutId id="2147486339" r:id="rId5"/>
    <p:sldLayoutId id="2147486340" r:id="rId6"/>
    <p:sldLayoutId id="2147486341" r:id="rId7"/>
    <p:sldLayoutId id="2147486342" r:id="rId8"/>
    <p:sldLayoutId id="2147486343" r:id="rId9"/>
    <p:sldLayoutId id="2147486344" r:id="rId10"/>
    <p:sldLayoutId id="2147486345" r:id="rId11"/>
    <p:sldLayoutId id="2147486346" r:id="rId12"/>
    <p:sldLayoutId id="2147486347" r:id="rId13"/>
    <p:sldLayoutId id="2147486348" r:id="rId14"/>
  </p:sldLayoutIdLst>
  <p:hf hdr="0" ftr="0" dt="0"/>
  <p:txStyles>
    <p:titleStyle>
      <a:lvl1pPr algn="l" defTabSz="609585" rtl="0" eaLnBrk="1" latinLnBrk="0" hangingPunct="1">
        <a:spcBef>
          <a:spcPct val="0"/>
        </a:spcBef>
        <a:buNone/>
        <a:defRPr sz="3200" b="0" i="0" kern="1200">
          <a:solidFill>
            <a:schemeClr val="tx1"/>
          </a:solidFill>
          <a:latin typeface="+mj-lt"/>
          <a:ea typeface="+mj-ea"/>
          <a:cs typeface="Arial Black"/>
        </a:defRPr>
      </a:lvl1pPr>
    </p:titleStyle>
    <p:bodyStyle>
      <a:lvl1pPr marL="239178" indent="-239178" algn="l" defTabSz="609585" rtl="0" eaLnBrk="1" latinLnBrk="0" hangingPunct="1">
        <a:spcBef>
          <a:spcPct val="20000"/>
        </a:spcBef>
        <a:buFont typeface="Lucida Grande"/>
        <a:buChar char="-"/>
        <a:defRPr sz="2133" b="0" i="0" kern="1200">
          <a:solidFill>
            <a:schemeClr val="tx1"/>
          </a:solidFill>
          <a:latin typeface="+mn-lt"/>
          <a:ea typeface="+mn-ea"/>
          <a:cs typeface="Georgia"/>
        </a:defRPr>
      </a:lvl1pPr>
      <a:lvl2pPr marL="476239" indent="-237061" algn="l" defTabSz="609585" rtl="0" eaLnBrk="1" latinLnBrk="0" hangingPunct="1">
        <a:spcBef>
          <a:spcPct val="20000"/>
        </a:spcBef>
        <a:buFont typeface="Georgia" panose="02040502050405020303" pitchFamily="18" charset="0"/>
        <a:buChar char="–"/>
        <a:defRPr sz="1867" b="0" i="0" kern="1200">
          <a:solidFill>
            <a:schemeClr val="tx1"/>
          </a:solidFill>
          <a:latin typeface="+mn-lt"/>
          <a:ea typeface="+mn-ea"/>
          <a:cs typeface="Georgia"/>
        </a:defRPr>
      </a:lvl2pPr>
      <a:lvl3pPr marL="715415" indent="-228594" algn="l" defTabSz="609585" rtl="0" eaLnBrk="1" latinLnBrk="0" hangingPunct="1">
        <a:spcBef>
          <a:spcPct val="20000"/>
        </a:spcBef>
        <a:buFont typeface="Georgia" panose="02040502050405020303" pitchFamily="18" charset="0"/>
        <a:buChar char="–"/>
        <a:defRPr sz="1600" b="0" i="0" kern="1200">
          <a:solidFill>
            <a:schemeClr val="tx1"/>
          </a:solidFill>
          <a:latin typeface="+mn-lt"/>
          <a:ea typeface="+mn-ea"/>
          <a:cs typeface="Georgia"/>
        </a:defRPr>
      </a:lvl3pPr>
      <a:lvl4pPr marL="960943" indent="-228594" algn="l" defTabSz="609585" rtl="0" eaLnBrk="1" latinLnBrk="0" hangingPunct="1">
        <a:spcBef>
          <a:spcPct val="20000"/>
        </a:spcBef>
        <a:buFont typeface="Georgia" panose="02040502050405020303" pitchFamily="18" charset="0"/>
        <a:buChar char="–"/>
        <a:defRPr sz="1600" b="0" i="0" kern="1200">
          <a:solidFill>
            <a:schemeClr val="tx1"/>
          </a:solidFill>
          <a:latin typeface="+mn-lt"/>
          <a:ea typeface="+mn-ea"/>
          <a:cs typeface="Georgia"/>
        </a:defRPr>
      </a:lvl4pPr>
      <a:lvl5pPr marL="2438339" indent="0" algn="ctr" defTabSz="609585" rtl="0" eaLnBrk="1" latinLnBrk="0" hangingPunct="1">
        <a:spcBef>
          <a:spcPct val="20000"/>
        </a:spcBef>
        <a:buFont typeface="Arial"/>
        <a:buNone/>
        <a:defRPr sz="1867" kern="1200">
          <a:solidFill>
            <a:schemeClr val="bg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2942AC74-591F-8E4A-94B1-02D5D050B810}"/>
              </a:ext>
            </a:extLst>
          </p:cNvPr>
          <p:cNvGrpSpPr/>
          <p:nvPr userDrawn="1"/>
        </p:nvGrpSpPr>
        <p:grpSpPr>
          <a:xfrm rot="5400000">
            <a:off x="6718948" y="-6033220"/>
            <a:ext cx="1970380" cy="8975724"/>
            <a:chOff x="-2291223" y="-378956"/>
            <a:chExt cx="1970380" cy="8975724"/>
          </a:xfrm>
        </p:grpSpPr>
        <p:sp>
          <p:nvSpPr>
            <p:cNvPr id="19" name="Rectangle 18">
              <a:extLst>
                <a:ext uri="{FF2B5EF4-FFF2-40B4-BE49-F238E27FC236}">
                  <a16:creationId xmlns:a16="http://schemas.microsoft.com/office/drawing/2014/main" id="{4C344630-F2C6-6B44-BF25-FA0D6C3FA0CE}"/>
                </a:ext>
              </a:extLst>
            </p:cNvPr>
            <p:cNvSpPr/>
            <p:nvPr userDrawn="1"/>
          </p:nvSpPr>
          <p:spPr>
            <a:xfrm>
              <a:off x="-2291223" y="-378956"/>
              <a:ext cx="1970380" cy="8975724"/>
            </a:xfrm>
            <a:prstGeom prst="rect">
              <a:avLst/>
            </a:prstGeom>
            <a:solidFill>
              <a:schemeClr val="bg1"/>
            </a:solidFill>
            <a:ln w="12700">
              <a:solidFill>
                <a:schemeClr val="tx1"/>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FI"/>
            </a:p>
          </p:txBody>
        </p:sp>
        <p:sp>
          <p:nvSpPr>
            <p:cNvPr id="10" name="Ellipsi 28">
              <a:extLst>
                <a:ext uri="{FF2B5EF4-FFF2-40B4-BE49-F238E27FC236}">
                  <a16:creationId xmlns:a16="http://schemas.microsoft.com/office/drawing/2014/main" id="{F3F0AC9E-66AF-494F-8DFF-41330C711249}"/>
                </a:ext>
              </a:extLst>
            </p:cNvPr>
            <p:cNvSpPr/>
            <p:nvPr userDrawn="1"/>
          </p:nvSpPr>
          <p:spPr>
            <a:xfrm>
              <a:off x="-1297651" y="-80"/>
              <a:ext cx="719816" cy="697109"/>
            </a:xfrm>
            <a:prstGeom prst="ellipse">
              <a:avLst/>
            </a:prstGeom>
            <a:solidFill>
              <a:srgbClr val="FDE8ED"/>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solidFill>
                  <a:schemeClr val="bg1"/>
                </a:solidFill>
                <a:latin typeface="+mj-lt"/>
              </a:endParaRPr>
            </a:p>
          </p:txBody>
        </p:sp>
        <p:sp>
          <p:nvSpPr>
            <p:cNvPr id="11" name="Ellipsi 29">
              <a:extLst>
                <a:ext uri="{FF2B5EF4-FFF2-40B4-BE49-F238E27FC236}">
                  <a16:creationId xmlns:a16="http://schemas.microsoft.com/office/drawing/2014/main" id="{A11359AA-621E-3346-9DBF-AB1C0C0941D5}"/>
                </a:ext>
              </a:extLst>
            </p:cNvPr>
            <p:cNvSpPr/>
            <p:nvPr userDrawn="1"/>
          </p:nvSpPr>
          <p:spPr>
            <a:xfrm>
              <a:off x="-1297651" y="880127"/>
              <a:ext cx="719816" cy="697109"/>
            </a:xfrm>
            <a:prstGeom prst="ellipse">
              <a:avLst/>
            </a:prstGeom>
            <a:solidFill>
              <a:srgbClr val="FACDD9"/>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solidFill>
                  <a:schemeClr val="bg1"/>
                </a:solidFill>
                <a:latin typeface="+mj-lt"/>
              </a:endParaRPr>
            </a:p>
          </p:txBody>
        </p:sp>
        <p:sp>
          <p:nvSpPr>
            <p:cNvPr id="12" name="Ellipsi 30">
              <a:extLst>
                <a:ext uri="{FF2B5EF4-FFF2-40B4-BE49-F238E27FC236}">
                  <a16:creationId xmlns:a16="http://schemas.microsoft.com/office/drawing/2014/main" id="{2A9DC023-53D8-9344-99D2-B8E357D6D572}"/>
                </a:ext>
              </a:extLst>
            </p:cNvPr>
            <p:cNvSpPr/>
            <p:nvPr userDrawn="1"/>
          </p:nvSpPr>
          <p:spPr>
            <a:xfrm>
              <a:off x="-1297651" y="1760254"/>
              <a:ext cx="719816" cy="697109"/>
            </a:xfrm>
            <a:prstGeom prst="ellipse">
              <a:avLst/>
            </a:prstGeom>
            <a:solidFill>
              <a:srgbClr val="FFEAD3"/>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solidFill>
                  <a:schemeClr val="bg1"/>
                </a:solidFill>
                <a:latin typeface="+mj-lt"/>
              </a:endParaRPr>
            </a:p>
          </p:txBody>
        </p:sp>
        <p:sp>
          <p:nvSpPr>
            <p:cNvPr id="13" name="Ellipsi 31">
              <a:extLst>
                <a:ext uri="{FF2B5EF4-FFF2-40B4-BE49-F238E27FC236}">
                  <a16:creationId xmlns:a16="http://schemas.microsoft.com/office/drawing/2014/main" id="{0A2A179C-255F-D04B-80FF-42967DB7F036}"/>
                </a:ext>
              </a:extLst>
            </p:cNvPr>
            <p:cNvSpPr/>
            <p:nvPr userDrawn="1"/>
          </p:nvSpPr>
          <p:spPr>
            <a:xfrm>
              <a:off x="-1297691" y="2640381"/>
              <a:ext cx="719816" cy="697109"/>
            </a:xfrm>
            <a:prstGeom prst="ellipse">
              <a:avLst/>
            </a:prstGeom>
            <a:solidFill>
              <a:srgbClr val="FFEF7F"/>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solidFill>
                  <a:schemeClr val="bg1"/>
                </a:solidFill>
                <a:latin typeface="+mj-lt"/>
              </a:endParaRPr>
            </a:p>
          </p:txBody>
        </p:sp>
        <p:sp>
          <p:nvSpPr>
            <p:cNvPr id="14" name="Ellipsi 32">
              <a:extLst>
                <a:ext uri="{FF2B5EF4-FFF2-40B4-BE49-F238E27FC236}">
                  <a16:creationId xmlns:a16="http://schemas.microsoft.com/office/drawing/2014/main" id="{AB17063A-4624-F54B-B3EF-CE2D6E04A700}"/>
                </a:ext>
              </a:extLst>
            </p:cNvPr>
            <p:cNvSpPr/>
            <p:nvPr userDrawn="1"/>
          </p:nvSpPr>
          <p:spPr>
            <a:xfrm>
              <a:off x="-1297691" y="3520508"/>
              <a:ext cx="719816" cy="697109"/>
            </a:xfrm>
            <a:prstGeom prst="ellipse">
              <a:avLst/>
            </a:prstGeom>
            <a:solidFill>
              <a:srgbClr val="E0F3D0"/>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solidFill>
                  <a:schemeClr val="bg1"/>
                </a:solidFill>
                <a:latin typeface="+mj-lt"/>
              </a:endParaRPr>
            </a:p>
          </p:txBody>
        </p:sp>
        <p:sp>
          <p:nvSpPr>
            <p:cNvPr id="15" name="Ellipsi 32">
              <a:extLst>
                <a:ext uri="{FF2B5EF4-FFF2-40B4-BE49-F238E27FC236}">
                  <a16:creationId xmlns:a16="http://schemas.microsoft.com/office/drawing/2014/main" id="{830807A7-7F2F-9949-880E-4F00B349204B}"/>
                </a:ext>
              </a:extLst>
            </p:cNvPr>
            <p:cNvSpPr/>
            <p:nvPr userDrawn="1"/>
          </p:nvSpPr>
          <p:spPr>
            <a:xfrm>
              <a:off x="-1297691" y="4400635"/>
              <a:ext cx="719816" cy="697109"/>
            </a:xfrm>
            <a:prstGeom prst="ellipse">
              <a:avLst/>
            </a:prstGeom>
            <a:solidFill>
              <a:srgbClr val="BFE0D1"/>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solidFill>
                  <a:schemeClr val="bg1"/>
                </a:solidFill>
                <a:latin typeface="+mj-lt"/>
              </a:endParaRPr>
            </a:p>
          </p:txBody>
        </p:sp>
        <p:sp>
          <p:nvSpPr>
            <p:cNvPr id="16" name="Ellipsi 32">
              <a:extLst>
                <a:ext uri="{FF2B5EF4-FFF2-40B4-BE49-F238E27FC236}">
                  <a16:creationId xmlns:a16="http://schemas.microsoft.com/office/drawing/2014/main" id="{F5891E7E-86DE-AA41-9599-DAFDA72B46F3}"/>
                </a:ext>
              </a:extLst>
            </p:cNvPr>
            <p:cNvSpPr/>
            <p:nvPr userDrawn="1"/>
          </p:nvSpPr>
          <p:spPr>
            <a:xfrm>
              <a:off x="-1297691" y="5280762"/>
              <a:ext cx="719816" cy="697109"/>
            </a:xfrm>
            <a:prstGeom prst="ellipse">
              <a:avLst/>
            </a:prstGeom>
            <a:solidFill>
              <a:srgbClr val="D7F2FA"/>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solidFill>
                  <a:schemeClr val="bg1"/>
                </a:solidFill>
                <a:latin typeface="+mj-lt"/>
              </a:endParaRPr>
            </a:p>
          </p:txBody>
        </p:sp>
        <p:sp>
          <p:nvSpPr>
            <p:cNvPr id="17" name="Ellipsi 32">
              <a:extLst>
                <a:ext uri="{FF2B5EF4-FFF2-40B4-BE49-F238E27FC236}">
                  <a16:creationId xmlns:a16="http://schemas.microsoft.com/office/drawing/2014/main" id="{A75BE3D2-9926-C94A-926D-1C717ED44BE3}"/>
                </a:ext>
              </a:extLst>
            </p:cNvPr>
            <p:cNvSpPr/>
            <p:nvPr userDrawn="1"/>
          </p:nvSpPr>
          <p:spPr>
            <a:xfrm>
              <a:off x="-1297663" y="6160891"/>
              <a:ext cx="719816" cy="697109"/>
            </a:xfrm>
            <a:prstGeom prst="ellipse">
              <a:avLst/>
            </a:prstGeom>
            <a:solidFill>
              <a:srgbClr val="C9DBEC"/>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solidFill>
                  <a:schemeClr val="bg1"/>
                </a:solidFill>
                <a:latin typeface="+mj-lt"/>
              </a:endParaRPr>
            </a:p>
          </p:txBody>
        </p:sp>
        <p:sp>
          <p:nvSpPr>
            <p:cNvPr id="2" name="Ellipsi 28">
              <a:extLst>
                <a:ext uri="{FF2B5EF4-FFF2-40B4-BE49-F238E27FC236}">
                  <a16:creationId xmlns:a16="http://schemas.microsoft.com/office/drawing/2014/main" id="{7A383D4D-06B8-9948-AF8E-B78F441800DF}"/>
                </a:ext>
              </a:extLst>
            </p:cNvPr>
            <p:cNvSpPr/>
            <p:nvPr userDrawn="1"/>
          </p:nvSpPr>
          <p:spPr>
            <a:xfrm>
              <a:off x="-1749222" y="-74"/>
              <a:ext cx="719816" cy="697109"/>
            </a:xfrm>
            <a:prstGeom prst="ellipse">
              <a:avLst/>
            </a:prstGeom>
            <a:solidFill>
              <a:srgbClr val="FBD1DC"/>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solidFill>
                  <a:schemeClr val="bg1"/>
                </a:solidFill>
                <a:latin typeface="+mj-lt"/>
              </a:endParaRPr>
            </a:p>
          </p:txBody>
        </p:sp>
        <p:sp>
          <p:nvSpPr>
            <p:cNvPr id="3" name="Ellipsi 29">
              <a:extLst>
                <a:ext uri="{FF2B5EF4-FFF2-40B4-BE49-F238E27FC236}">
                  <a16:creationId xmlns:a16="http://schemas.microsoft.com/office/drawing/2014/main" id="{10B226F3-256B-C149-9FE4-2169AC8BAA77}"/>
                </a:ext>
              </a:extLst>
            </p:cNvPr>
            <p:cNvSpPr/>
            <p:nvPr userDrawn="1"/>
          </p:nvSpPr>
          <p:spPr>
            <a:xfrm>
              <a:off x="-1749222" y="880127"/>
              <a:ext cx="719816" cy="697109"/>
            </a:xfrm>
            <a:prstGeom prst="ellipse">
              <a:avLst/>
            </a:prstGeom>
            <a:solidFill>
              <a:srgbClr val="E8114B"/>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solidFill>
                  <a:schemeClr val="bg1"/>
                </a:solidFill>
                <a:latin typeface="+mj-lt"/>
              </a:endParaRPr>
            </a:p>
          </p:txBody>
        </p:sp>
        <p:sp>
          <p:nvSpPr>
            <p:cNvPr id="4" name="Ellipsi 30">
              <a:extLst>
                <a:ext uri="{FF2B5EF4-FFF2-40B4-BE49-F238E27FC236}">
                  <a16:creationId xmlns:a16="http://schemas.microsoft.com/office/drawing/2014/main" id="{1E241F7E-51AD-624C-9C6B-71BB4FDD86EF}"/>
                </a:ext>
              </a:extLst>
            </p:cNvPr>
            <p:cNvSpPr/>
            <p:nvPr userDrawn="1"/>
          </p:nvSpPr>
          <p:spPr>
            <a:xfrm>
              <a:off x="-1749222" y="1760254"/>
              <a:ext cx="719816" cy="697109"/>
            </a:xfrm>
            <a:prstGeom prst="ellipse">
              <a:avLst/>
            </a:prstGeom>
            <a:solidFill>
              <a:srgbClr val="FF9F37"/>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solidFill>
                  <a:schemeClr val="bg1"/>
                </a:solidFill>
                <a:latin typeface="+mj-lt"/>
              </a:endParaRPr>
            </a:p>
          </p:txBody>
        </p:sp>
        <p:sp>
          <p:nvSpPr>
            <p:cNvPr id="5" name="Ellipsi 31">
              <a:extLst>
                <a:ext uri="{FF2B5EF4-FFF2-40B4-BE49-F238E27FC236}">
                  <a16:creationId xmlns:a16="http://schemas.microsoft.com/office/drawing/2014/main" id="{5DA7310D-F100-154F-9FD8-680FC89BCEBE}"/>
                </a:ext>
              </a:extLst>
            </p:cNvPr>
            <p:cNvSpPr/>
            <p:nvPr userDrawn="1"/>
          </p:nvSpPr>
          <p:spPr>
            <a:xfrm>
              <a:off x="-1749236" y="2640381"/>
              <a:ext cx="719816" cy="697109"/>
            </a:xfrm>
            <a:prstGeom prst="ellipse">
              <a:avLst/>
            </a:prstGeom>
            <a:solidFill>
              <a:srgbClr val="FFE000"/>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solidFill>
                  <a:schemeClr val="bg1"/>
                </a:solidFill>
                <a:latin typeface="+mj-lt"/>
              </a:endParaRPr>
            </a:p>
          </p:txBody>
        </p:sp>
        <p:sp>
          <p:nvSpPr>
            <p:cNvPr id="6" name="Ellipsi 32">
              <a:extLst>
                <a:ext uri="{FF2B5EF4-FFF2-40B4-BE49-F238E27FC236}">
                  <a16:creationId xmlns:a16="http://schemas.microsoft.com/office/drawing/2014/main" id="{7C47C4D0-D638-4744-8600-7DCFD3641E4D}"/>
                </a:ext>
              </a:extLst>
            </p:cNvPr>
            <p:cNvSpPr/>
            <p:nvPr userDrawn="1"/>
          </p:nvSpPr>
          <p:spPr>
            <a:xfrm>
              <a:off x="-1749236" y="3520508"/>
              <a:ext cx="719816" cy="697109"/>
            </a:xfrm>
            <a:prstGeom prst="ellipse">
              <a:avLst/>
            </a:prstGeom>
            <a:solidFill>
              <a:srgbClr val="73C92D"/>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solidFill>
                  <a:schemeClr val="bg1"/>
                </a:solidFill>
                <a:latin typeface="+mj-lt"/>
              </a:endParaRPr>
            </a:p>
          </p:txBody>
        </p:sp>
        <p:sp>
          <p:nvSpPr>
            <p:cNvPr id="7" name="Ellipsi 32">
              <a:extLst>
                <a:ext uri="{FF2B5EF4-FFF2-40B4-BE49-F238E27FC236}">
                  <a16:creationId xmlns:a16="http://schemas.microsoft.com/office/drawing/2014/main" id="{36513781-BCA3-1F42-BD7B-76EC009BCD7B}"/>
                </a:ext>
              </a:extLst>
            </p:cNvPr>
            <p:cNvSpPr/>
            <p:nvPr userDrawn="1"/>
          </p:nvSpPr>
          <p:spPr>
            <a:xfrm>
              <a:off x="-1749236" y="4400635"/>
              <a:ext cx="719816" cy="697109"/>
            </a:xfrm>
            <a:prstGeom prst="ellipse">
              <a:avLst/>
            </a:prstGeom>
            <a:solidFill>
              <a:srgbClr val="008549"/>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solidFill>
                  <a:schemeClr val="bg1"/>
                </a:solidFill>
                <a:latin typeface="+mj-lt"/>
              </a:endParaRPr>
            </a:p>
          </p:txBody>
        </p:sp>
        <p:sp>
          <p:nvSpPr>
            <p:cNvPr id="8" name="Ellipsi 32">
              <a:extLst>
                <a:ext uri="{FF2B5EF4-FFF2-40B4-BE49-F238E27FC236}">
                  <a16:creationId xmlns:a16="http://schemas.microsoft.com/office/drawing/2014/main" id="{E5A022FD-A22F-C84B-90E8-C84F58039CCA}"/>
                </a:ext>
              </a:extLst>
            </p:cNvPr>
            <p:cNvSpPr/>
            <p:nvPr userDrawn="1"/>
          </p:nvSpPr>
          <p:spPr>
            <a:xfrm>
              <a:off x="-1749236" y="5280762"/>
              <a:ext cx="719816" cy="697109"/>
            </a:xfrm>
            <a:prstGeom prst="ellipse">
              <a:avLst/>
            </a:prstGeom>
            <a:solidFill>
              <a:srgbClr val="75CFEB"/>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solidFill>
                  <a:schemeClr val="bg1"/>
                </a:solidFill>
                <a:latin typeface="+mj-lt"/>
              </a:endParaRPr>
            </a:p>
          </p:txBody>
        </p:sp>
        <p:sp>
          <p:nvSpPr>
            <p:cNvPr id="9" name="Ellipsi 32">
              <a:extLst>
                <a:ext uri="{FF2B5EF4-FFF2-40B4-BE49-F238E27FC236}">
                  <a16:creationId xmlns:a16="http://schemas.microsoft.com/office/drawing/2014/main" id="{EDB9634E-0B79-CD48-B1D8-F8816D614AEB}"/>
                </a:ext>
              </a:extLst>
            </p:cNvPr>
            <p:cNvSpPr/>
            <p:nvPr userDrawn="1"/>
          </p:nvSpPr>
          <p:spPr>
            <a:xfrm>
              <a:off x="-1749226" y="6160891"/>
              <a:ext cx="719816" cy="697109"/>
            </a:xfrm>
            <a:prstGeom prst="ellipse">
              <a:avLst/>
            </a:prstGeom>
            <a:solidFill>
              <a:srgbClr val="367ABA"/>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solidFill>
                  <a:schemeClr val="bg1"/>
                </a:solidFill>
                <a:latin typeface="+mj-lt"/>
              </a:endParaRPr>
            </a:p>
          </p:txBody>
        </p:sp>
        <p:sp>
          <p:nvSpPr>
            <p:cNvPr id="18" name="TextBox 17">
              <a:extLst>
                <a:ext uri="{FF2B5EF4-FFF2-40B4-BE49-F238E27FC236}">
                  <a16:creationId xmlns:a16="http://schemas.microsoft.com/office/drawing/2014/main" id="{868BBE36-0E53-8C44-A477-4D352CEC3254}"/>
                </a:ext>
              </a:extLst>
            </p:cNvPr>
            <p:cNvSpPr txBox="1"/>
            <p:nvPr userDrawn="1"/>
          </p:nvSpPr>
          <p:spPr>
            <a:xfrm rot="16200000">
              <a:off x="-1977822" y="7117573"/>
              <a:ext cx="1221261" cy="984885"/>
            </a:xfrm>
            <a:prstGeom prst="rect">
              <a:avLst/>
            </a:prstGeom>
            <a:noFill/>
          </p:spPr>
          <p:txBody>
            <a:bodyPr wrap="square" lIns="0" tIns="0" rIns="0" bIns="0" rtlCol="0">
              <a:spAutoFit/>
            </a:bodyPr>
            <a:lstStyle/>
            <a:p>
              <a:r>
                <a:rPr lang="en-FI" sz="1600" b="0" i="0">
                  <a:latin typeface="+mn-lt"/>
                </a:rPr>
                <a:t>Sitran väripaletti. Nappaa väri pipetillä.</a:t>
              </a:r>
            </a:p>
          </p:txBody>
        </p:sp>
        <p:sp>
          <p:nvSpPr>
            <p:cNvPr id="23" name="TextBox 22">
              <a:extLst>
                <a:ext uri="{FF2B5EF4-FFF2-40B4-BE49-F238E27FC236}">
                  <a16:creationId xmlns:a16="http://schemas.microsoft.com/office/drawing/2014/main" id="{1EF3FA64-3732-8A45-A7C2-8EAB4290F358}"/>
                </a:ext>
              </a:extLst>
            </p:cNvPr>
            <p:cNvSpPr txBox="1"/>
            <p:nvPr userDrawn="1"/>
          </p:nvSpPr>
          <p:spPr>
            <a:xfrm rot="16200000">
              <a:off x="-2443800" y="6429331"/>
              <a:ext cx="812801" cy="169277"/>
            </a:xfrm>
            <a:prstGeom prst="rect">
              <a:avLst/>
            </a:prstGeom>
            <a:noFill/>
          </p:spPr>
          <p:txBody>
            <a:bodyPr wrap="square" lIns="0" tIns="0" rIns="0" bIns="0" rtlCol="0">
              <a:spAutoFit/>
            </a:bodyPr>
            <a:lstStyle/>
            <a:p>
              <a:pPr algn="ctr"/>
              <a:r>
                <a:rPr lang="fi-FI" sz="1100" b="0" i="0">
                  <a:latin typeface="+mn-lt"/>
                </a:rPr>
                <a:t>Mustikka</a:t>
              </a:r>
              <a:endParaRPr lang="en-FI" sz="1100" b="0" i="0">
                <a:latin typeface="+mn-lt"/>
              </a:endParaRPr>
            </a:p>
          </p:txBody>
        </p:sp>
        <p:sp>
          <p:nvSpPr>
            <p:cNvPr id="24" name="TextBox 23">
              <a:extLst>
                <a:ext uri="{FF2B5EF4-FFF2-40B4-BE49-F238E27FC236}">
                  <a16:creationId xmlns:a16="http://schemas.microsoft.com/office/drawing/2014/main" id="{46B07822-BAE3-F044-A860-7D548ECDB061}"/>
                </a:ext>
              </a:extLst>
            </p:cNvPr>
            <p:cNvSpPr txBox="1"/>
            <p:nvPr userDrawn="1"/>
          </p:nvSpPr>
          <p:spPr>
            <a:xfrm rot="16200000">
              <a:off x="-2443800" y="5560645"/>
              <a:ext cx="812801" cy="169277"/>
            </a:xfrm>
            <a:prstGeom prst="rect">
              <a:avLst/>
            </a:prstGeom>
            <a:noFill/>
          </p:spPr>
          <p:txBody>
            <a:bodyPr wrap="square" lIns="0" tIns="0" rIns="0" bIns="0" rtlCol="0">
              <a:spAutoFit/>
            </a:bodyPr>
            <a:lstStyle/>
            <a:p>
              <a:pPr algn="ctr"/>
              <a:r>
                <a:rPr lang="fi-FI" sz="1100" b="0" i="0">
                  <a:latin typeface="+mn-lt"/>
                </a:rPr>
                <a:t>Tellus</a:t>
              </a:r>
              <a:endParaRPr lang="en-FI" sz="1100" b="0" i="0">
                <a:latin typeface="+mn-lt"/>
              </a:endParaRPr>
            </a:p>
          </p:txBody>
        </p:sp>
        <p:sp>
          <p:nvSpPr>
            <p:cNvPr id="25" name="TextBox 24">
              <a:extLst>
                <a:ext uri="{FF2B5EF4-FFF2-40B4-BE49-F238E27FC236}">
                  <a16:creationId xmlns:a16="http://schemas.microsoft.com/office/drawing/2014/main" id="{25EE0087-1CE7-B046-8FC6-E5FD942E3708}"/>
                </a:ext>
              </a:extLst>
            </p:cNvPr>
            <p:cNvSpPr txBox="1"/>
            <p:nvPr userDrawn="1"/>
          </p:nvSpPr>
          <p:spPr>
            <a:xfrm rot="16200000">
              <a:off x="-2443800" y="4675341"/>
              <a:ext cx="812801" cy="169277"/>
            </a:xfrm>
            <a:prstGeom prst="rect">
              <a:avLst/>
            </a:prstGeom>
            <a:noFill/>
          </p:spPr>
          <p:txBody>
            <a:bodyPr wrap="square" lIns="0" tIns="0" rIns="0" bIns="0" rtlCol="0">
              <a:spAutoFit/>
            </a:bodyPr>
            <a:lstStyle/>
            <a:p>
              <a:pPr algn="ctr"/>
              <a:r>
                <a:rPr lang="fi-FI" sz="1100" b="0" i="0">
                  <a:latin typeface="+mn-lt"/>
                </a:rPr>
                <a:t>Havu</a:t>
              </a:r>
              <a:endParaRPr lang="en-FI" sz="1100" b="0" i="0">
                <a:latin typeface="+mn-lt"/>
              </a:endParaRPr>
            </a:p>
          </p:txBody>
        </p:sp>
        <p:sp>
          <p:nvSpPr>
            <p:cNvPr id="26" name="TextBox 25">
              <a:extLst>
                <a:ext uri="{FF2B5EF4-FFF2-40B4-BE49-F238E27FC236}">
                  <a16:creationId xmlns:a16="http://schemas.microsoft.com/office/drawing/2014/main" id="{E2D49530-5F92-0349-99E1-9F2629D5FF59}"/>
                </a:ext>
              </a:extLst>
            </p:cNvPr>
            <p:cNvSpPr txBox="1"/>
            <p:nvPr userDrawn="1"/>
          </p:nvSpPr>
          <p:spPr>
            <a:xfrm rot="16200000">
              <a:off x="-2443800" y="3785845"/>
              <a:ext cx="812801" cy="169277"/>
            </a:xfrm>
            <a:prstGeom prst="rect">
              <a:avLst/>
            </a:prstGeom>
            <a:noFill/>
          </p:spPr>
          <p:txBody>
            <a:bodyPr wrap="square" lIns="0" tIns="0" rIns="0" bIns="0" rtlCol="0">
              <a:spAutoFit/>
            </a:bodyPr>
            <a:lstStyle/>
            <a:p>
              <a:pPr algn="ctr"/>
              <a:r>
                <a:rPr lang="fi-FI" sz="1100" b="0" i="0">
                  <a:latin typeface="+mn-lt"/>
                </a:rPr>
                <a:t>Kerkkä</a:t>
              </a:r>
              <a:endParaRPr lang="en-FI" sz="1100" b="0" i="0">
                <a:latin typeface="+mn-lt"/>
              </a:endParaRPr>
            </a:p>
          </p:txBody>
        </p:sp>
        <p:sp>
          <p:nvSpPr>
            <p:cNvPr id="27" name="TextBox 26">
              <a:extLst>
                <a:ext uri="{FF2B5EF4-FFF2-40B4-BE49-F238E27FC236}">
                  <a16:creationId xmlns:a16="http://schemas.microsoft.com/office/drawing/2014/main" id="{78CD66CD-35DA-DE42-AFAA-77D342190B97}"/>
                </a:ext>
              </a:extLst>
            </p:cNvPr>
            <p:cNvSpPr txBox="1"/>
            <p:nvPr userDrawn="1"/>
          </p:nvSpPr>
          <p:spPr>
            <a:xfrm rot="16200000">
              <a:off x="-2443800" y="2921749"/>
              <a:ext cx="812801" cy="169277"/>
            </a:xfrm>
            <a:prstGeom prst="rect">
              <a:avLst/>
            </a:prstGeom>
            <a:noFill/>
          </p:spPr>
          <p:txBody>
            <a:bodyPr wrap="square" lIns="0" tIns="0" rIns="0" bIns="0" rtlCol="0">
              <a:spAutoFit/>
            </a:bodyPr>
            <a:lstStyle/>
            <a:p>
              <a:pPr algn="ctr"/>
              <a:r>
                <a:rPr lang="fi-FI" sz="1100" b="0" i="0">
                  <a:latin typeface="+mn-lt"/>
                </a:rPr>
                <a:t>Voikukka</a:t>
              </a:r>
              <a:endParaRPr lang="en-FI" sz="1100" b="0" i="0">
                <a:latin typeface="+mn-lt"/>
              </a:endParaRPr>
            </a:p>
          </p:txBody>
        </p:sp>
        <p:sp>
          <p:nvSpPr>
            <p:cNvPr id="28" name="TextBox 27">
              <a:extLst>
                <a:ext uri="{FF2B5EF4-FFF2-40B4-BE49-F238E27FC236}">
                  <a16:creationId xmlns:a16="http://schemas.microsoft.com/office/drawing/2014/main" id="{41C51FE8-ED43-FB40-8C6B-1E94B8B33A2D}"/>
                </a:ext>
              </a:extLst>
            </p:cNvPr>
            <p:cNvSpPr txBox="1"/>
            <p:nvPr userDrawn="1"/>
          </p:nvSpPr>
          <p:spPr>
            <a:xfrm rot="16200000">
              <a:off x="-2443800" y="2036445"/>
              <a:ext cx="812801" cy="169277"/>
            </a:xfrm>
            <a:prstGeom prst="rect">
              <a:avLst/>
            </a:prstGeom>
            <a:noFill/>
          </p:spPr>
          <p:txBody>
            <a:bodyPr wrap="square" lIns="0" tIns="0" rIns="0" bIns="0" rtlCol="0">
              <a:spAutoFit/>
            </a:bodyPr>
            <a:lstStyle/>
            <a:p>
              <a:pPr algn="ctr"/>
              <a:r>
                <a:rPr lang="fi-FI" sz="1100" b="0" i="0">
                  <a:latin typeface="+mn-lt"/>
                </a:rPr>
                <a:t>Tyrni</a:t>
              </a:r>
              <a:endParaRPr lang="en-FI" sz="1100" b="0" i="0">
                <a:latin typeface="+mn-lt"/>
              </a:endParaRPr>
            </a:p>
          </p:txBody>
        </p:sp>
        <p:sp>
          <p:nvSpPr>
            <p:cNvPr id="29" name="TextBox 28">
              <a:extLst>
                <a:ext uri="{FF2B5EF4-FFF2-40B4-BE49-F238E27FC236}">
                  <a16:creationId xmlns:a16="http://schemas.microsoft.com/office/drawing/2014/main" id="{940C15AF-77BF-494B-8532-A52982A39E8F}"/>
                </a:ext>
              </a:extLst>
            </p:cNvPr>
            <p:cNvSpPr txBox="1"/>
            <p:nvPr userDrawn="1"/>
          </p:nvSpPr>
          <p:spPr>
            <a:xfrm rot="16200000">
              <a:off x="-2443800" y="1155457"/>
              <a:ext cx="812801" cy="169277"/>
            </a:xfrm>
            <a:prstGeom prst="rect">
              <a:avLst/>
            </a:prstGeom>
            <a:noFill/>
          </p:spPr>
          <p:txBody>
            <a:bodyPr wrap="square" lIns="0" tIns="0" rIns="0" bIns="0" rtlCol="0">
              <a:spAutoFit/>
            </a:bodyPr>
            <a:lstStyle/>
            <a:p>
              <a:pPr algn="ctr"/>
              <a:r>
                <a:rPr lang="fi-FI" sz="1100" b="0" i="0">
                  <a:latin typeface="+mn-lt"/>
                </a:rPr>
                <a:t>Puolukka</a:t>
              </a:r>
              <a:endParaRPr lang="en-FI" sz="1100" b="0" i="0">
                <a:latin typeface="+mn-lt"/>
              </a:endParaRPr>
            </a:p>
          </p:txBody>
        </p:sp>
        <p:sp>
          <p:nvSpPr>
            <p:cNvPr id="30" name="TextBox 29">
              <a:extLst>
                <a:ext uri="{FF2B5EF4-FFF2-40B4-BE49-F238E27FC236}">
                  <a16:creationId xmlns:a16="http://schemas.microsoft.com/office/drawing/2014/main" id="{D44A8471-398C-EE46-9C24-25F675BA8E5F}"/>
                </a:ext>
              </a:extLst>
            </p:cNvPr>
            <p:cNvSpPr txBox="1"/>
            <p:nvPr userDrawn="1"/>
          </p:nvSpPr>
          <p:spPr>
            <a:xfrm rot="16200000">
              <a:off x="-2359159" y="181323"/>
              <a:ext cx="812801" cy="338554"/>
            </a:xfrm>
            <a:prstGeom prst="rect">
              <a:avLst/>
            </a:prstGeom>
            <a:noFill/>
          </p:spPr>
          <p:txBody>
            <a:bodyPr wrap="square" lIns="0" tIns="0" rIns="0" bIns="0" rtlCol="0">
              <a:spAutoFit/>
            </a:bodyPr>
            <a:lstStyle/>
            <a:p>
              <a:pPr algn="ctr"/>
              <a:r>
                <a:rPr lang="fi-FI" sz="1100" b="0" i="0">
                  <a:latin typeface="+mn-lt"/>
                </a:rPr>
                <a:t>Mansikka</a:t>
              </a:r>
            </a:p>
            <a:p>
              <a:pPr algn="ctr"/>
              <a:r>
                <a:rPr lang="fi-FI" sz="1100" b="0" i="0" err="1">
                  <a:latin typeface="+mn-lt"/>
                </a:rPr>
                <a:t>smoothie</a:t>
              </a:r>
              <a:endParaRPr lang="en-FI" sz="1100" b="0" i="0">
                <a:latin typeface="+mn-lt"/>
              </a:endParaRPr>
            </a:p>
          </p:txBody>
        </p:sp>
        <p:sp>
          <p:nvSpPr>
            <p:cNvPr id="31" name="TextBox 30">
              <a:extLst>
                <a:ext uri="{FF2B5EF4-FFF2-40B4-BE49-F238E27FC236}">
                  <a16:creationId xmlns:a16="http://schemas.microsoft.com/office/drawing/2014/main" id="{53A1888C-BCE9-0640-B4D3-3EBF7BF68556}"/>
                </a:ext>
              </a:extLst>
            </p:cNvPr>
            <p:cNvSpPr txBox="1"/>
            <p:nvPr userDrawn="1"/>
          </p:nvSpPr>
          <p:spPr>
            <a:xfrm rot="16200000">
              <a:off x="-1726635" y="6150296"/>
              <a:ext cx="692331" cy="705393"/>
            </a:xfrm>
            <a:prstGeom prst="rect">
              <a:avLst/>
            </a:prstGeom>
            <a:noFill/>
          </p:spPr>
          <p:txBody>
            <a:bodyPr wrap="square" lIns="0" tIns="0" rIns="0" bIns="0" rtlCol="0" anchor="ctr">
              <a:normAutofit/>
            </a:bodyPr>
            <a:lstStyle/>
            <a:p>
              <a:pPr algn="ctr"/>
              <a:r>
                <a:rPr lang="fi-FI" sz="1100" b="0" i="0">
                  <a:solidFill>
                    <a:schemeClr val="bg1"/>
                  </a:solidFill>
                  <a:latin typeface="+mj-lt"/>
                </a:rPr>
                <a:t>TP</a:t>
              </a:r>
              <a:endParaRPr lang="en-FI" sz="1100" b="0" i="0">
                <a:solidFill>
                  <a:schemeClr val="bg1"/>
                </a:solidFill>
                <a:latin typeface="+mj-lt"/>
              </a:endParaRPr>
            </a:p>
          </p:txBody>
        </p:sp>
        <p:sp>
          <p:nvSpPr>
            <p:cNvPr id="32" name="TextBox 31">
              <a:extLst>
                <a:ext uri="{FF2B5EF4-FFF2-40B4-BE49-F238E27FC236}">
                  <a16:creationId xmlns:a16="http://schemas.microsoft.com/office/drawing/2014/main" id="{F7A5C2D2-07FE-DA47-9E5C-4C9529C615C0}"/>
                </a:ext>
              </a:extLst>
            </p:cNvPr>
            <p:cNvSpPr txBox="1"/>
            <p:nvPr userDrawn="1"/>
          </p:nvSpPr>
          <p:spPr>
            <a:xfrm rot="16200000">
              <a:off x="-1726635" y="5306214"/>
              <a:ext cx="692331" cy="705393"/>
            </a:xfrm>
            <a:prstGeom prst="rect">
              <a:avLst/>
            </a:prstGeom>
            <a:noFill/>
          </p:spPr>
          <p:txBody>
            <a:bodyPr wrap="square" lIns="0" tIns="0" rIns="0" bIns="0" rtlCol="0" anchor="ctr">
              <a:normAutofit/>
            </a:bodyPr>
            <a:lstStyle/>
            <a:p>
              <a:pPr algn="ctr"/>
              <a:r>
                <a:rPr lang="fi-FI" sz="1100" b="0" i="0">
                  <a:solidFill>
                    <a:schemeClr val="tx1"/>
                  </a:solidFill>
                  <a:latin typeface="+mj-lt"/>
                </a:rPr>
                <a:t>VP</a:t>
              </a:r>
              <a:endParaRPr lang="en-FI" sz="1100" b="0" i="0">
                <a:solidFill>
                  <a:schemeClr val="tx1"/>
                </a:solidFill>
                <a:latin typeface="+mj-lt"/>
              </a:endParaRPr>
            </a:p>
          </p:txBody>
        </p:sp>
        <p:sp>
          <p:nvSpPr>
            <p:cNvPr id="33" name="TextBox 32">
              <a:extLst>
                <a:ext uri="{FF2B5EF4-FFF2-40B4-BE49-F238E27FC236}">
                  <a16:creationId xmlns:a16="http://schemas.microsoft.com/office/drawing/2014/main" id="{358DC66A-05B9-8547-BD04-E3557F77FAB8}"/>
                </a:ext>
              </a:extLst>
            </p:cNvPr>
            <p:cNvSpPr txBox="1"/>
            <p:nvPr userDrawn="1"/>
          </p:nvSpPr>
          <p:spPr>
            <a:xfrm rot="16200000">
              <a:off x="-1726635" y="4402929"/>
              <a:ext cx="692331" cy="705393"/>
            </a:xfrm>
            <a:prstGeom prst="rect">
              <a:avLst/>
            </a:prstGeom>
            <a:noFill/>
          </p:spPr>
          <p:txBody>
            <a:bodyPr wrap="square" lIns="0" tIns="0" rIns="0" bIns="0" rtlCol="0" anchor="ctr">
              <a:normAutofit/>
            </a:bodyPr>
            <a:lstStyle/>
            <a:p>
              <a:pPr algn="ctr"/>
              <a:r>
                <a:rPr lang="fi-FI" sz="1100" b="0" i="0">
                  <a:solidFill>
                    <a:schemeClr val="bg1"/>
                  </a:solidFill>
                  <a:latin typeface="+mj-lt"/>
                </a:rPr>
                <a:t>TP</a:t>
              </a:r>
              <a:endParaRPr lang="en-FI" sz="1100" b="0" i="0">
                <a:solidFill>
                  <a:schemeClr val="bg1"/>
                </a:solidFill>
                <a:latin typeface="+mj-lt"/>
              </a:endParaRPr>
            </a:p>
          </p:txBody>
        </p:sp>
        <p:sp>
          <p:nvSpPr>
            <p:cNvPr id="34" name="TextBox 33">
              <a:extLst>
                <a:ext uri="{FF2B5EF4-FFF2-40B4-BE49-F238E27FC236}">
                  <a16:creationId xmlns:a16="http://schemas.microsoft.com/office/drawing/2014/main" id="{F7235BB5-E89A-A241-8A3D-BF8C98F2C2D8}"/>
                </a:ext>
              </a:extLst>
            </p:cNvPr>
            <p:cNvSpPr txBox="1"/>
            <p:nvPr userDrawn="1"/>
          </p:nvSpPr>
          <p:spPr>
            <a:xfrm rot="16200000">
              <a:off x="-1726635" y="3506014"/>
              <a:ext cx="692331" cy="705393"/>
            </a:xfrm>
            <a:prstGeom prst="rect">
              <a:avLst/>
            </a:prstGeom>
            <a:noFill/>
          </p:spPr>
          <p:txBody>
            <a:bodyPr wrap="square" lIns="0" tIns="0" rIns="0" bIns="0" rtlCol="0" anchor="ctr">
              <a:normAutofit/>
            </a:bodyPr>
            <a:lstStyle/>
            <a:p>
              <a:pPr algn="ctr"/>
              <a:r>
                <a:rPr lang="fi-FI" sz="1100" b="0" i="0">
                  <a:solidFill>
                    <a:schemeClr val="tx1"/>
                  </a:solidFill>
                  <a:latin typeface="+mj-lt"/>
                </a:rPr>
                <a:t>VP</a:t>
              </a:r>
              <a:endParaRPr lang="en-FI" sz="1100" b="0" i="0">
                <a:solidFill>
                  <a:schemeClr val="tx1"/>
                </a:solidFill>
                <a:latin typeface="+mj-lt"/>
              </a:endParaRPr>
            </a:p>
          </p:txBody>
        </p:sp>
        <p:sp>
          <p:nvSpPr>
            <p:cNvPr id="35" name="TextBox 34">
              <a:extLst>
                <a:ext uri="{FF2B5EF4-FFF2-40B4-BE49-F238E27FC236}">
                  <a16:creationId xmlns:a16="http://schemas.microsoft.com/office/drawing/2014/main" id="{D1F7AE7A-C9D8-2A49-B80B-2E9C2CEC2DD5}"/>
                </a:ext>
              </a:extLst>
            </p:cNvPr>
            <p:cNvSpPr txBox="1"/>
            <p:nvPr userDrawn="1"/>
          </p:nvSpPr>
          <p:spPr>
            <a:xfrm rot="16200000">
              <a:off x="-1726635" y="2641918"/>
              <a:ext cx="692331" cy="705393"/>
            </a:xfrm>
            <a:prstGeom prst="rect">
              <a:avLst/>
            </a:prstGeom>
            <a:noFill/>
          </p:spPr>
          <p:txBody>
            <a:bodyPr wrap="square" lIns="0" tIns="0" rIns="0" bIns="0" rtlCol="0" anchor="ctr">
              <a:normAutofit/>
            </a:bodyPr>
            <a:lstStyle/>
            <a:p>
              <a:pPr algn="ctr"/>
              <a:r>
                <a:rPr lang="fi-FI" sz="1100" b="0" i="0">
                  <a:solidFill>
                    <a:schemeClr val="tx1"/>
                  </a:solidFill>
                  <a:latin typeface="+mj-lt"/>
                </a:rPr>
                <a:t>VP</a:t>
              </a:r>
              <a:endParaRPr lang="en-FI" sz="1100" b="0" i="0">
                <a:solidFill>
                  <a:schemeClr val="tx1"/>
                </a:solidFill>
                <a:latin typeface="+mj-lt"/>
              </a:endParaRPr>
            </a:p>
          </p:txBody>
        </p:sp>
        <p:sp>
          <p:nvSpPr>
            <p:cNvPr id="36" name="TextBox 35">
              <a:extLst>
                <a:ext uri="{FF2B5EF4-FFF2-40B4-BE49-F238E27FC236}">
                  <a16:creationId xmlns:a16="http://schemas.microsoft.com/office/drawing/2014/main" id="{B732FCE3-6B39-254A-9F27-01493F244E81}"/>
                </a:ext>
              </a:extLst>
            </p:cNvPr>
            <p:cNvSpPr txBox="1"/>
            <p:nvPr userDrawn="1"/>
          </p:nvSpPr>
          <p:spPr>
            <a:xfrm rot="16200000">
              <a:off x="-1726635" y="1777822"/>
              <a:ext cx="692331" cy="705393"/>
            </a:xfrm>
            <a:prstGeom prst="rect">
              <a:avLst/>
            </a:prstGeom>
            <a:noFill/>
          </p:spPr>
          <p:txBody>
            <a:bodyPr wrap="square" lIns="0" tIns="0" rIns="0" bIns="0" rtlCol="0" anchor="ctr">
              <a:normAutofit/>
            </a:bodyPr>
            <a:lstStyle/>
            <a:p>
              <a:pPr algn="ctr"/>
              <a:r>
                <a:rPr lang="fi-FI" sz="1100" b="0" i="0">
                  <a:solidFill>
                    <a:schemeClr val="tx1"/>
                  </a:solidFill>
                  <a:latin typeface="+mj-lt"/>
                </a:rPr>
                <a:t>VP</a:t>
              </a:r>
              <a:endParaRPr lang="en-FI" sz="1100" b="0" i="0">
                <a:solidFill>
                  <a:schemeClr val="tx1"/>
                </a:solidFill>
                <a:latin typeface="+mj-lt"/>
              </a:endParaRPr>
            </a:p>
          </p:txBody>
        </p:sp>
        <p:sp>
          <p:nvSpPr>
            <p:cNvPr id="37" name="TextBox 36">
              <a:extLst>
                <a:ext uri="{FF2B5EF4-FFF2-40B4-BE49-F238E27FC236}">
                  <a16:creationId xmlns:a16="http://schemas.microsoft.com/office/drawing/2014/main" id="{B4B9DA97-F029-2A4F-A8A8-BE7A84A17DFB}"/>
                </a:ext>
              </a:extLst>
            </p:cNvPr>
            <p:cNvSpPr txBox="1"/>
            <p:nvPr userDrawn="1"/>
          </p:nvSpPr>
          <p:spPr>
            <a:xfrm rot="16200000">
              <a:off x="-1726635" y="841718"/>
              <a:ext cx="692331" cy="705393"/>
            </a:xfrm>
            <a:prstGeom prst="rect">
              <a:avLst/>
            </a:prstGeom>
            <a:noFill/>
          </p:spPr>
          <p:txBody>
            <a:bodyPr wrap="square" lIns="0" tIns="0" rIns="0" bIns="0" rtlCol="0" anchor="ctr">
              <a:normAutofit/>
            </a:bodyPr>
            <a:lstStyle/>
            <a:p>
              <a:pPr algn="ctr"/>
              <a:r>
                <a:rPr lang="fi-FI" sz="1100" b="0" i="0">
                  <a:solidFill>
                    <a:schemeClr val="bg1"/>
                  </a:solidFill>
                  <a:latin typeface="+mj-lt"/>
                </a:rPr>
                <a:t>TP</a:t>
              </a:r>
              <a:endParaRPr lang="en-FI" sz="1100" b="0" i="0">
                <a:solidFill>
                  <a:schemeClr val="bg1"/>
                </a:solidFill>
                <a:latin typeface="+mj-lt"/>
              </a:endParaRPr>
            </a:p>
          </p:txBody>
        </p:sp>
        <p:sp>
          <p:nvSpPr>
            <p:cNvPr id="38" name="TextBox 37">
              <a:extLst>
                <a:ext uri="{FF2B5EF4-FFF2-40B4-BE49-F238E27FC236}">
                  <a16:creationId xmlns:a16="http://schemas.microsoft.com/office/drawing/2014/main" id="{901446F1-F283-9B42-80CC-74D4AB06A0A2}"/>
                </a:ext>
              </a:extLst>
            </p:cNvPr>
            <p:cNvSpPr txBox="1"/>
            <p:nvPr userDrawn="1"/>
          </p:nvSpPr>
          <p:spPr>
            <a:xfrm rot="16200000">
              <a:off x="-1726635" y="-22378"/>
              <a:ext cx="692331" cy="705393"/>
            </a:xfrm>
            <a:prstGeom prst="rect">
              <a:avLst/>
            </a:prstGeom>
            <a:noFill/>
          </p:spPr>
          <p:txBody>
            <a:bodyPr wrap="square" lIns="0" tIns="0" rIns="0" bIns="0" rtlCol="0" anchor="ctr">
              <a:normAutofit/>
            </a:bodyPr>
            <a:lstStyle/>
            <a:p>
              <a:pPr algn="ctr"/>
              <a:r>
                <a:rPr lang="fi-FI" sz="1100" b="0" i="0">
                  <a:solidFill>
                    <a:schemeClr val="tx1"/>
                  </a:solidFill>
                  <a:latin typeface="+mj-lt"/>
                </a:rPr>
                <a:t>VP</a:t>
              </a:r>
              <a:endParaRPr lang="en-FI" sz="1100" b="0" i="0">
                <a:solidFill>
                  <a:schemeClr val="tx1"/>
                </a:solidFill>
                <a:latin typeface="+mj-lt"/>
              </a:endParaRPr>
            </a:p>
          </p:txBody>
        </p:sp>
      </p:grpSp>
      <p:sp>
        <p:nvSpPr>
          <p:cNvPr id="21" name="Rectangle 20">
            <a:extLst>
              <a:ext uri="{FF2B5EF4-FFF2-40B4-BE49-F238E27FC236}">
                <a16:creationId xmlns:a16="http://schemas.microsoft.com/office/drawing/2014/main" id="{94033F7A-8E83-E04D-AB41-5D7A99CFE14D}"/>
              </a:ext>
            </a:extLst>
          </p:cNvPr>
          <p:cNvSpPr/>
          <p:nvPr userDrawn="1"/>
        </p:nvSpPr>
        <p:spPr>
          <a:xfrm rot="5400000">
            <a:off x="263086" y="-2792632"/>
            <a:ext cx="1970380" cy="2494548"/>
          </a:xfrm>
          <a:prstGeom prst="rect">
            <a:avLst/>
          </a:prstGeom>
          <a:solidFill>
            <a:srgbClr val="E8114B"/>
          </a:solidFill>
          <a:ln w="12700">
            <a:no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FI"/>
          </a:p>
        </p:txBody>
      </p:sp>
      <p:sp>
        <p:nvSpPr>
          <p:cNvPr id="22" name="TextBox 21">
            <a:extLst>
              <a:ext uri="{FF2B5EF4-FFF2-40B4-BE49-F238E27FC236}">
                <a16:creationId xmlns:a16="http://schemas.microsoft.com/office/drawing/2014/main" id="{EBC0ABD6-61E1-9545-A711-E47F43669A49}"/>
              </a:ext>
            </a:extLst>
          </p:cNvPr>
          <p:cNvSpPr txBox="1"/>
          <p:nvPr userDrawn="1"/>
        </p:nvSpPr>
        <p:spPr>
          <a:xfrm>
            <a:off x="348808" y="-2157912"/>
            <a:ext cx="1782836" cy="1231106"/>
          </a:xfrm>
          <a:prstGeom prst="rect">
            <a:avLst/>
          </a:prstGeom>
          <a:noFill/>
        </p:spPr>
        <p:txBody>
          <a:bodyPr wrap="square" lIns="0" tIns="0" rIns="0" bIns="0" rtlCol="0">
            <a:spAutoFit/>
          </a:bodyPr>
          <a:lstStyle/>
          <a:p>
            <a:r>
              <a:rPr lang="en-FI" sz="1600" b="0" i="0">
                <a:solidFill>
                  <a:schemeClr val="bg1"/>
                </a:solidFill>
                <a:latin typeface="+mn-lt"/>
              </a:rPr>
              <a:t>Muista säilyttää </a:t>
            </a:r>
            <a:r>
              <a:rPr lang="en-FI" sz="1600" b="0" i="0">
                <a:solidFill>
                  <a:schemeClr val="bg1"/>
                </a:solidFill>
                <a:latin typeface="+mj-lt"/>
              </a:rPr>
              <a:t>kohteen</a:t>
            </a:r>
            <a:r>
              <a:rPr lang="en-FI" sz="1600" b="0" i="0">
                <a:solidFill>
                  <a:schemeClr val="bg1"/>
                </a:solidFill>
                <a:latin typeface="+mn-lt"/>
              </a:rPr>
              <a:t> </a:t>
            </a:r>
            <a:r>
              <a:rPr lang="en-FI" sz="1600" b="0" i="0">
                <a:solidFill>
                  <a:schemeClr val="bg1"/>
                </a:solidFill>
                <a:latin typeface="+mj-lt"/>
              </a:rPr>
              <a:t>teema </a:t>
            </a:r>
            <a:r>
              <a:rPr lang="en-FI" sz="1600" b="0" i="0">
                <a:solidFill>
                  <a:schemeClr val="bg1"/>
                </a:solidFill>
                <a:latin typeface="+mn-lt"/>
              </a:rPr>
              <a:t>jos tuot vanhoja kalvoja osaksi esitystäsi!</a:t>
            </a:r>
          </a:p>
        </p:txBody>
      </p:sp>
      <p:sp>
        <p:nvSpPr>
          <p:cNvPr id="39" name="Dian numeron paikkamerkki 38">
            <a:extLst>
              <a:ext uri="{FF2B5EF4-FFF2-40B4-BE49-F238E27FC236}">
                <a16:creationId xmlns:a16="http://schemas.microsoft.com/office/drawing/2014/main" id="{DD76F944-88E7-44E6-A00A-B708CD1CB3CA}"/>
              </a:ext>
            </a:extLst>
          </p:cNvPr>
          <p:cNvSpPr>
            <a:spLocks noGrp="1"/>
          </p:cNvSpPr>
          <p:nvPr>
            <p:ph type="sldNum" sz="quarter" idx="4"/>
          </p:nvPr>
        </p:nvSpPr>
        <p:spPr>
          <a:xfrm>
            <a:off x="4724400" y="6356350"/>
            <a:ext cx="2743200" cy="365125"/>
          </a:xfrm>
          <a:prstGeom prst="rect">
            <a:avLst/>
          </a:prstGeom>
        </p:spPr>
        <p:txBody>
          <a:bodyPr vert="horz" lIns="91440" tIns="45720" rIns="91440" bIns="45720" rtlCol="0" anchor="ctr"/>
          <a:lstStyle>
            <a:lvl1pPr algn="ctr">
              <a:defRPr sz="1200">
                <a:solidFill>
                  <a:schemeClr val="tx1"/>
                </a:solidFill>
              </a:defRPr>
            </a:lvl1pPr>
          </a:lstStyle>
          <a:p>
            <a:pPr algn="ctr"/>
            <a:fld id="{3E078C10-ABC5-4EF7-9B5E-599CE2B16BF5}" type="slidenum">
              <a:rPr lang="LID4096" smtClean="0"/>
              <a:pPr algn="ctr"/>
              <a:t>‹#›</a:t>
            </a:fld>
            <a:endParaRPr lang="LID4096"/>
          </a:p>
        </p:txBody>
      </p:sp>
    </p:spTree>
    <p:extLst>
      <p:ext uri="{BB962C8B-B14F-4D97-AF65-F5344CB8AC3E}">
        <p14:creationId xmlns:p14="http://schemas.microsoft.com/office/powerpoint/2010/main" val="3811397663"/>
      </p:ext>
    </p:extLst>
  </p:cSld>
  <p:clrMap bg1="lt1" tx1="dk1" bg2="lt2" tx2="dk2" accent1="accent1" accent2="accent2" accent3="accent3" accent4="accent4" accent5="accent5" accent6="accent6" hlink="hlink" folHlink="folHlink"/>
  <p:sldLayoutIdLst>
    <p:sldLayoutId id="2147486369" r:id="rId1"/>
    <p:sldLayoutId id="2147486370" r:id="rId2"/>
    <p:sldLayoutId id="2147486371" r:id="rId3"/>
    <p:sldLayoutId id="2147486372" r:id="rId4"/>
    <p:sldLayoutId id="2147486373" r:id="rId5"/>
    <p:sldLayoutId id="2147486374" r:id="rId6"/>
    <p:sldLayoutId id="2147486375" r:id="rId7"/>
    <p:sldLayoutId id="2147486376" r:id="rId8"/>
    <p:sldLayoutId id="2147486377" r:id="rId9"/>
    <p:sldLayoutId id="2147486378" r:id="rId10"/>
    <p:sldLayoutId id="2147486379" r:id="rId11"/>
    <p:sldLayoutId id="2147486380" r:id="rId12"/>
    <p:sldLayoutId id="2147486381" r:id="rId13"/>
    <p:sldLayoutId id="2147486382" r:id="rId14"/>
    <p:sldLayoutId id="2147486383" r:id="rId15"/>
    <p:sldLayoutId id="2147486384" r:id="rId16"/>
    <p:sldLayoutId id="2147486385" r:id="rId17"/>
  </p:sldLayoutIdLst>
  <p:hf hdr="0" ftr="0" dt="0"/>
  <p:txStyles>
    <p:titleStyle>
      <a:lvl1pPr algn="l" defTabSz="609585" rtl="0" eaLnBrk="1" latinLnBrk="0" hangingPunct="1">
        <a:spcBef>
          <a:spcPct val="0"/>
        </a:spcBef>
        <a:buNone/>
        <a:defRPr sz="3200" b="0" i="0" kern="1200">
          <a:solidFill>
            <a:schemeClr val="tx1"/>
          </a:solidFill>
          <a:latin typeface="+mj-lt"/>
          <a:ea typeface="+mj-ea"/>
          <a:cs typeface="Arial Black"/>
        </a:defRPr>
      </a:lvl1pPr>
    </p:titleStyle>
    <p:bodyStyle>
      <a:lvl1pPr marL="239178" indent="-239178" algn="l" defTabSz="609585" rtl="0" eaLnBrk="1" latinLnBrk="0" hangingPunct="1">
        <a:spcBef>
          <a:spcPct val="20000"/>
        </a:spcBef>
        <a:buFont typeface="Lucida Grande"/>
        <a:buChar char="-"/>
        <a:defRPr sz="2133" b="0" i="0" kern="1200">
          <a:solidFill>
            <a:schemeClr val="tx1"/>
          </a:solidFill>
          <a:latin typeface="+mn-lt"/>
          <a:ea typeface="+mn-ea"/>
          <a:cs typeface="Georgia"/>
        </a:defRPr>
      </a:lvl1pPr>
      <a:lvl2pPr marL="476239" indent="-237061" algn="l" defTabSz="609585" rtl="0" eaLnBrk="1" latinLnBrk="0" hangingPunct="1">
        <a:spcBef>
          <a:spcPct val="20000"/>
        </a:spcBef>
        <a:buFont typeface="Georgia" panose="02040502050405020303" pitchFamily="18" charset="0"/>
        <a:buChar char="–"/>
        <a:defRPr sz="1867" b="0" i="0" kern="1200">
          <a:solidFill>
            <a:schemeClr val="tx1"/>
          </a:solidFill>
          <a:latin typeface="+mn-lt"/>
          <a:ea typeface="+mn-ea"/>
          <a:cs typeface="Georgia"/>
        </a:defRPr>
      </a:lvl2pPr>
      <a:lvl3pPr marL="715415" indent="-228594" algn="l" defTabSz="609585" rtl="0" eaLnBrk="1" latinLnBrk="0" hangingPunct="1">
        <a:spcBef>
          <a:spcPct val="20000"/>
        </a:spcBef>
        <a:buFont typeface="Georgia" panose="02040502050405020303" pitchFamily="18" charset="0"/>
        <a:buChar char="–"/>
        <a:defRPr sz="1600" b="0" i="0" kern="1200">
          <a:solidFill>
            <a:schemeClr val="tx1"/>
          </a:solidFill>
          <a:latin typeface="+mn-lt"/>
          <a:ea typeface="+mn-ea"/>
          <a:cs typeface="Georgia"/>
        </a:defRPr>
      </a:lvl3pPr>
      <a:lvl4pPr marL="960943" indent="-228594" algn="l" defTabSz="609585" rtl="0" eaLnBrk="1" latinLnBrk="0" hangingPunct="1">
        <a:spcBef>
          <a:spcPct val="20000"/>
        </a:spcBef>
        <a:buFont typeface="Georgia" panose="02040502050405020303" pitchFamily="18" charset="0"/>
        <a:buChar char="–"/>
        <a:defRPr sz="1600" b="0" i="0" kern="1200">
          <a:solidFill>
            <a:schemeClr val="tx1"/>
          </a:solidFill>
          <a:latin typeface="+mn-lt"/>
          <a:ea typeface="+mn-ea"/>
          <a:cs typeface="Georgia"/>
        </a:defRPr>
      </a:lvl4pPr>
      <a:lvl5pPr marL="2438339" indent="0" algn="ctr" defTabSz="609585" rtl="0" eaLnBrk="1" latinLnBrk="0" hangingPunct="1">
        <a:spcBef>
          <a:spcPct val="20000"/>
        </a:spcBef>
        <a:buFont typeface="Arial"/>
        <a:buNone/>
        <a:defRPr sz="1867" kern="1200">
          <a:solidFill>
            <a:schemeClr val="bg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3386">
          <p15:clr>
            <a:srgbClr val="F26B43"/>
          </p15:clr>
        </p15:guide>
        <p15:guide id="4" pos="2933">
          <p15:clr>
            <a:srgbClr val="F26B43"/>
          </p15:clr>
        </p15:guide>
        <p15:guide id="5" pos="2479">
          <p15:clr>
            <a:srgbClr val="F26B43"/>
          </p15:clr>
        </p15:guide>
        <p15:guide id="6" pos="2026">
          <p15:clr>
            <a:srgbClr val="F26B43"/>
          </p15:clr>
        </p15:guide>
        <p15:guide id="7" pos="1572">
          <p15:clr>
            <a:srgbClr val="F26B43"/>
          </p15:clr>
        </p15:guide>
        <p15:guide id="8" pos="1118">
          <p15:clr>
            <a:srgbClr val="F26B43"/>
          </p15:clr>
        </p15:guide>
        <p15:guide id="9" pos="665">
          <p15:clr>
            <a:srgbClr val="F26B43"/>
          </p15:clr>
        </p15:guide>
        <p15:guide id="10" pos="211">
          <p15:clr>
            <a:srgbClr val="F26B43"/>
          </p15:clr>
        </p15:guide>
        <p15:guide id="11" pos="4294">
          <p15:clr>
            <a:srgbClr val="F26B43"/>
          </p15:clr>
        </p15:guide>
        <p15:guide id="12" pos="4747">
          <p15:clr>
            <a:srgbClr val="F26B43"/>
          </p15:clr>
        </p15:guide>
        <p15:guide id="13" pos="5201">
          <p15:clr>
            <a:srgbClr val="F26B43"/>
          </p15:clr>
        </p15:guide>
        <p15:guide id="14" pos="5654">
          <p15:clr>
            <a:srgbClr val="F26B43"/>
          </p15:clr>
        </p15:guide>
        <p15:guide id="15" pos="6108">
          <p15:clr>
            <a:srgbClr val="F26B43"/>
          </p15:clr>
        </p15:guide>
        <p15:guide id="16" pos="6562">
          <p15:clr>
            <a:srgbClr val="F26B43"/>
          </p15:clr>
        </p15:guide>
        <p15:guide id="17" pos="7015">
          <p15:clr>
            <a:srgbClr val="F26B43"/>
          </p15:clr>
        </p15:guide>
        <p15:guide id="18" pos="7469">
          <p15:clr>
            <a:srgbClr val="F26B43"/>
          </p15:clr>
        </p15:guide>
        <p15:guide id="19" orient="horz" pos="1706">
          <p15:clr>
            <a:srgbClr val="F26B43"/>
          </p15:clr>
        </p15:guide>
        <p15:guide id="20" orient="horz" pos="1253">
          <p15:clr>
            <a:srgbClr val="F26B43"/>
          </p15:clr>
        </p15:guide>
        <p15:guide id="21" orient="horz" pos="799">
          <p15:clr>
            <a:srgbClr val="F26B43"/>
          </p15:clr>
        </p15:guide>
        <p15:guide id="22" orient="horz" pos="346">
          <p15:clr>
            <a:srgbClr val="F26B43"/>
          </p15:clr>
        </p15:guide>
        <p15:guide id="23" orient="horz" pos="2614">
          <p15:clr>
            <a:srgbClr val="F26B43"/>
          </p15:clr>
        </p15:guide>
        <p15:guide id="24" orient="horz" pos="3067">
          <p15:clr>
            <a:srgbClr val="F26B43"/>
          </p15:clr>
        </p15:guide>
        <p15:guide id="25" orient="horz" pos="3521">
          <p15:clr>
            <a:srgbClr val="F26B43"/>
          </p15:clr>
        </p15:guide>
        <p15:guide id="26" orient="horz" pos="3974">
          <p15:clr>
            <a:srgbClr val="F26B43"/>
          </p15:clr>
        </p15:guide>
        <p15:guide id="27" orient="horz" pos="119">
          <p15:clr>
            <a:srgbClr val="F26B43"/>
          </p15:clr>
        </p15:guide>
        <p15:guide id="28" orient="horz" pos="232">
          <p15:clr>
            <a:srgbClr val="F26B43"/>
          </p15:clr>
        </p15:guide>
        <p15:guide id="30" orient="horz">
          <p15:clr>
            <a:srgbClr val="F26B43"/>
          </p15:clr>
        </p15:guide>
        <p15:guide id="31" orient="horz" pos="4088">
          <p15:clr>
            <a:srgbClr val="F26B43"/>
          </p15:clr>
        </p15:guide>
        <p15:guide id="33" orient="horz" pos="4201">
          <p15:clr>
            <a:srgbClr val="F26B43"/>
          </p15:clr>
        </p15:guide>
        <p15:guide id="34" orient="horz" pos="4320">
          <p15:clr>
            <a:srgbClr val="F26B43"/>
          </p15:clr>
        </p15:guide>
        <p15:guide id="35" pos="7582">
          <p15:clr>
            <a:srgbClr val="F26B43"/>
          </p15:clr>
        </p15:guide>
        <p15:guide id="37" pos="98">
          <p15:clr>
            <a:srgbClr val="F26B43"/>
          </p15:clr>
        </p15:guide>
        <p15:guide id="39">
          <p15:clr>
            <a:srgbClr val="F26B43"/>
          </p15:clr>
        </p15:guide>
        <p15:guide id="40" pos="7680">
          <p15:clr>
            <a:srgbClr val="F26B43"/>
          </p15:clr>
        </p15:guide>
      </p15:sldGuideLst>
    </p:ext>
  </p:extLst>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6" name="Otsikon paikkamerkki 1"/>
          <p:cNvSpPr>
            <a:spLocks noGrp="1"/>
          </p:cNvSpPr>
          <p:nvPr>
            <p:ph type="title"/>
          </p:nvPr>
        </p:nvSpPr>
        <p:spPr>
          <a:xfrm>
            <a:off x="623392" y="356659"/>
            <a:ext cx="10945216" cy="1078364"/>
          </a:xfrm>
          <a:prstGeom prst="rect">
            <a:avLst/>
          </a:prstGeom>
        </p:spPr>
        <p:txBody>
          <a:bodyPr vert="horz" lIns="0" tIns="0" rIns="0" bIns="0" rtlCol="0" anchor="ctr" anchorCtr="0">
            <a:noAutofit/>
          </a:bodyPr>
          <a:lstStyle/>
          <a:p>
            <a:r>
              <a:rPr lang="fi-FI" noProof="0"/>
              <a:t>Muokkaa ots. perustyyl. napsautt.</a:t>
            </a:r>
            <a:endParaRPr lang="en-GB" noProof="0" dirty="0"/>
          </a:p>
        </p:txBody>
      </p:sp>
      <p:sp>
        <p:nvSpPr>
          <p:cNvPr id="17" name="Tekstin paikkamerkki 2"/>
          <p:cNvSpPr>
            <a:spLocks noGrp="1"/>
          </p:cNvSpPr>
          <p:nvPr>
            <p:ph type="body" idx="1"/>
          </p:nvPr>
        </p:nvSpPr>
        <p:spPr>
          <a:xfrm>
            <a:off x="623392" y="1604797"/>
            <a:ext cx="10945216" cy="4416491"/>
          </a:xfrm>
          <a:prstGeom prst="rect">
            <a:avLst/>
          </a:prstGeom>
        </p:spPr>
        <p:txBody>
          <a:bodyPr vert="horz" lIns="0" tIns="0" rIns="0" bIns="0" rtlCol="0" anchor="t" anchorCtr="0">
            <a:noAutofit/>
          </a:body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0"/>
            <a:endParaRPr lang="en-GB" noProof="0" dirty="0"/>
          </a:p>
          <a:p>
            <a:pPr lvl="0"/>
            <a:endParaRPr lang="en-GB" noProof="0" dirty="0"/>
          </a:p>
        </p:txBody>
      </p:sp>
    </p:spTree>
    <p:extLst>
      <p:ext uri="{BB962C8B-B14F-4D97-AF65-F5344CB8AC3E}">
        <p14:creationId xmlns:p14="http://schemas.microsoft.com/office/powerpoint/2010/main" val="2841716228"/>
      </p:ext>
    </p:extLst>
  </p:cSld>
  <p:clrMap bg1="lt1" tx1="dk1" bg2="lt2" tx2="dk2" accent1="accent1" accent2="accent2" accent3="accent3" accent4="accent4" accent5="accent5" accent6="accent6" hlink="hlink" folHlink="folHlink"/>
  <p:sldLayoutIdLst>
    <p:sldLayoutId id="2147486445" r:id="rId1"/>
    <p:sldLayoutId id="2147486446" r:id="rId2"/>
    <p:sldLayoutId id="2147486447" r:id="rId3"/>
    <p:sldLayoutId id="2147486448" r:id="rId4"/>
    <p:sldLayoutId id="2147486449" r:id="rId5"/>
    <p:sldLayoutId id="2147486450" r:id="rId6"/>
    <p:sldLayoutId id="2147486451" r:id="rId7"/>
    <p:sldLayoutId id="2147486452" r:id="rId8"/>
    <p:sldLayoutId id="2147486453" r:id="rId9"/>
    <p:sldLayoutId id="2147486454" r:id="rId10"/>
    <p:sldLayoutId id="2147486455" r:id="rId11"/>
    <p:sldLayoutId id="2147486456" r:id="rId12"/>
    <p:sldLayoutId id="2147486457" r:id="rId13"/>
    <p:sldLayoutId id="2147486458" r:id="rId14"/>
    <p:sldLayoutId id="2147486459" r:id="rId15"/>
  </p:sldLayoutIdLst>
  <p:hf hdr="0" ftr="0" dt="0"/>
  <p:txStyles>
    <p:titleStyle>
      <a:lvl1pPr algn="l" defTabSz="609585" rtl="0" eaLnBrk="1" latinLnBrk="0" hangingPunct="1">
        <a:spcBef>
          <a:spcPct val="0"/>
        </a:spcBef>
        <a:buNone/>
        <a:defRPr sz="3200" b="0" i="0" kern="1200">
          <a:solidFill>
            <a:schemeClr val="tx1"/>
          </a:solidFill>
          <a:latin typeface="+mj-lt"/>
          <a:ea typeface="+mj-ea"/>
          <a:cs typeface="Arial Black"/>
        </a:defRPr>
      </a:lvl1pPr>
    </p:titleStyle>
    <p:bodyStyle>
      <a:lvl1pPr marL="239178" indent="-239178" algn="l" defTabSz="609585" rtl="0" eaLnBrk="1" latinLnBrk="0" hangingPunct="1">
        <a:spcBef>
          <a:spcPct val="20000"/>
        </a:spcBef>
        <a:buFont typeface="Lucida Grande"/>
        <a:buChar char="-"/>
        <a:defRPr sz="2133" b="0" i="0" kern="1200">
          <a:solidFill>
            <a:schemeClr val="tx1"/>
          </a:solidFill>
          <a:latin typeface="+mn-lt"/>
          <a:ea typeface="+mn-ea"/>
          <a:cs typeface="Georgia"/>
        </a:defRPr>
      </a:lvl1pPr>
      <a:lvl2pPr marL="476239" indent="-237061" algn="l" defTabSz="609585" rtl="0" eaLnBrk="1" latinLnBrk="0" hangingPunct="1">
        <a:spcBef>
          <a:spcPct val="20000"/>
        </a:spcBef>
        <a:buFont typeface="Georgia" panose="02040502050405020303" pitchFamily="18" charset="0"/>
        <a:buChar char="–"/>
        <a:defRPr sz="1867" b="0" i="0" kern="1200">
          <a:solidFill>
            <a:schemeClr val="tx1"/>
          </a:solidFill>
          <a:latin typeface="+mn-lt"/>
          <a:ea typeface="+mn-ea"/>
          <a:cs typeface="Georgia"/>
        </a:defRPr>
      </a:lvl2pPr>
      <a:lvl3pPr marL="715415" indent="-228594" algn="l" defTabSz="609585" rtl="0" eaLnBrk="1" latinLnBrk="0" hangingPunct="1">
        <a:spcBef>
          <a:spcPct val="20000"/>
        </a:spcBef>
        <a:buFont typeface="Georgia" panose="02040502050405020303" pitchFamily="18" charset="0"/>
        <a:buChar char="–"/>
        <a:defRPr sz="1600" b="0" i="0" kern="1200">
          <a:solidFill>
            <a:schemeClr val="tx1"/>
          </a:solidFill>
          <a:latin typeface="+mn-lt"/>
          <a:ea typeface="+mn-ea"/>
          <a:cs typeface="Georgia"/>
        </a:defRPr>
      </a:lvl3pPr>
      <a:lvl4pPr marL="960943" indent="-228594" algn="l" defTabSz="609585" rtl="0" eaLnBrk="1" latinLnBrk="0" hangingPunct="1">
        <a:spcBef>
          <a:spcPct val="20000"/>
        </a:spcBef>
        <a:buFont typeface="Georgia" panose="02040502050405020303" pitchFamily="18" charset="0"/>
        <a:buChar char="–"/>
        <a:defRPr sz="1600" b="0" i="0" kern="1200">
          <a:solidFill>
            <a:schemeClr val="tx1"/>
          </a:solidFill>
          <a:latin typeface="+mn-lt"/>
          <a:ea typeface="+mn-ea"/>
          <a:cs typeface="Georgia"/>
        </a:defRPr>
      </a:lvl4pPr>
      <a:lvl5pPr marL="2438339" indent="0" algn="ctr" defTabSz="609585" rtl="0" eaLnBrk="1" latinLnBrk="0" hangingPunct="1">
        <a:spcBef>
          <a:spcPct val="20000"/>
        </a:spcBef>
        <a:buFont typeface="Arial"/>
        <a:buNone/>
        <a:defRPr sz="1867" kern="1200">
          <a:solidFill>
            <a:schemeClr val="bg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6" name="Otsikon paikkamerkki 1"/>
          <p:cNvSpPr>
            <a:spLocks noGrp="1"/>
          </p:cNvSpPr>
          <p:nvPr>
            <p:ph type="title"/>
          </p:nvPr>
        </p:nvSpPr>
        <p:spPr>
          <a:xfrm>
            <a:off x="623392" y="356659"/>
            <a:ext cx="10945216" cy="1078364"/>
          </a:xfrm>
          <a:prstGeom prst="rect">
            <a:avLst/>
          </a:prstGeom>
        </p:spPr>
        <p:txBody>
          <a:bodyPr vert="horz" lIns="0" tIns="0" rIns="0" bIns="0" rtlCol="0" anchor="ctr" anchorCtr="0">
            <a:noAutofit/>
          </a:bodyPr>
          <a:lstStyle/>
          <a:p>
            <a:r>
              <a:rPr lang="fi-FI"/>
              <a:t>Muokkaa ots. perustyyl. napsautt.</a:t>
            </a:r>
          </a:p>
        </p:txBody>
      </p:sp>
      <p:sp>
        <p:nvSpPr>
          <p:cNvPr id="17" name="Tekstin paikkamerkki 2"/>
          <p:cNvSpPr>
            <a:spLocks noGrp="1"/>
          </p:cNvSpPr>
          <p:nvPr>
            <p:ph type="body" idx="1"/>
          </p:nvPr>
        </p:nvSpPr>
        <p:spPr>
          <a:xfrm>
            <a:off x="623392" y="1604797"/>
            <a:ext cx="10945216" cy="4416491"/>
          </a:xfrm>
          <a:prstGeom prst="rect">
            <a:avLst/>
          </a:prstGeom>
        </p:spPr>
        <p:txBody>
          <a:bodyPr vert="horz" lIns="0" tIns="0" rIns="0" bIns="0" rtlCol="0" anchor="t" anchorCtr="0">
            <a:noAutofit/>
          </a:bodyPr>
          <a:lstStyle/>
          <a:p>
            <a:pPr lvl="0"/>
            <a:r>
              <a:rPr lang="fi-FI" err="1"/>
              <a:t>Click</a:t>
            </a:r>
            <a:r>
              <a:rPr lang="fi-FI"/>
              <a:t> to </a:t>
            </a:r>
            <a:r>
              <a:rPr lang="fi-FI" err="1"/>
              <a:t>edit</a:t>
            </a:r>
            <a:r>
              <a:rPr lang="fi-FI"/>
              <a:t> </a:t>
            </a:r>
            <a:r>
              <a:rPr lang="fi-FI" err="1"/>
              <a:t>Master</a:t>
            </a:r>
            <a:r>
              <a:rPr lang="fi-FI"/>
              <a:t> </a:t>
            </a:r>
            <a:r>
              <a:rPr lang="fi-FI" err="1"/>
              <a:t>text</a:t>
            </a:r>
            <a:r>
              <a:rPr lang="fi-FI"/>
              <a:t> </a:t>
            </a:r>
            <a:r>
              <a:rPr lang="fi-FI" err="1"/>
              <a:t>styles</a:t>
            </a:r>
            <a:endParaRPr lang="fi-FI"/>
          </a:p>
          <a:p>
            <a:pPr lvl="1"/>
            <a:r>
              <a:rPr lang="fi-FI"/>
              <a:t>Second </a:t>
            </a:r>
            <a:r>
              <a:rPr lang="fi-FI" err="1"/>
              <a:t>level</a:t>
            </a:r>
            <a:endParaRPr lang="fi-FI"/>
          </a:p>
          <a:p>
            <a:pPr lvl="2"/>
            <a:r>
              <a:rPr lang="fi-FI"/>
              <a:t>Third </a:t>
            </a:r>
            <a:r>
              <a:rPr lang="fi-FI" err="1"/>
              <a:t>level</a:t>
            </a:r>
            <a:endParaRPr lang="fi-FI"/>
          </a:p>
          <a:p>
            <a:pPr lvl="3"/>
            <a:r>
              <a:rPr lang="fi-FI" err="1"/>
              <a:t>Fourth</a:t>
            </a:r>
            <a:r>
              <a:rPr lang="fi-FI"/>
              <a:t> </a:t>
            </a:r>
            <a:r>
              <a:rPr lang="fi-FI" err="1"/>
              <a:t>level</a:t>
            </a:r>
            <a:endParaRPr lang="fi-FI"/>
          </a:p>
          <a:p>
            <a:pPr lvl="0"/>
            <a:endParaRPr lang="fi-FI"/>
          </a:p>
          <a:p>
            <a:pPr lvl="0"/>
            <a:endParaRPr lang="fi-FI"/>
          </a:p>
        </p:txBody>
      </p:sp>
    </p:spTree>
    <p:extLst>
      <p:ext uri="{BB962C8B-B14F-4D97-AF65-F5344CB8AC3E}">
        <p14:creationId xmlns:p14="http://schemas.microsoft.com/office/powerpoint/2010/main" val="3229992001"/>
      </p:ext>
    </p:extLst>
  </p:cSld>
  <p:clrMap bg1="lt1" tx1="dk1" bg2="lt2" tx2="dk2" accent1="accent1" accent2="accent2" accent3="accent3" accent4="accent4" accent5="accent5" accent6="accent6" hlink="hlink" folHlink="folHlink"/>
  <p:sldLayoutIdLst>
    <p:sldLayoutId id="2147486465" r:id="rId1"/>
    <p:sldLayoutId id="2147486466" r:id="rId2"/>
    <p:sldLayoutId id="2147486467" r:id="rId3"/>
    <p:sldLayoutId id="2147486468" r:id="rId4"/>
    <p:sldLayoutId id="2147486469" r:id="rId5"/>
    <p:sldLayoutId id="2147486470" r:id="rId6"/>
    <p:sldLayoutId id="2147486471" r:id="rId7"/>
    <p:sldLayoutId id="2147486472" r:id="rId8"/>
    <p:sldLayoutId id="2147486473" r:id="rId9"/>
    <p:sldLayoutId id="2147486474" r:id="rId10"/>
    <p:sldLayoutId id="2147486475" r:id="rId11"/>
    <p:sldLayoutId id="2147486476" r:id="rId12"/>
    <p:sldLayoutId id="2147486477" r:id="rId13"/>
    <p:sldLayoutId id="2147486478" r:id="rId14"/>
    <p:sldLayoutId id="2147486480" r:id="rId15"/>
  </p:sldLayoutIdLst>
  <p:hf hdr="0" ftr="0" dt="0"/>
  <p:txStyles>
    <p:titleStyle>
      <a:lvl1pPr algn="l" defTabSz="609585" rtl="0" eaLnBrk="1" latinLnBrk="0" hangingPunct="1">
        <a:spcBef>
          <a:spcPct val="0"/>
        </a:spcBef>
        <a:buNone/>
        <a:defRPr sz="3200" b="0" i="0" kern="1200">
          <a:solidFill>
            <a:schemeClr val="tx1"/>
          </a:solidFill>
          <a:latin typeface="+mj-lt"/>
          <a:ea typeface="+mj-ea"/>
          <a:cs typeface="Arial Black"/>
        </a:defRPr>
      </a:lvl1pPr>
    </p:titleStyle>
    <p:bodyStyle>
      <a:lvl1pPr marL="239178" indent="-239178" algn="l" defTabSz="609585" rtl="0" eaLnBrk="1" latinLnBrk="0" hangingPunct="1">
        <a:spcBef>
          <a:spcPct val="20000"/>
        </a:spcBef>
        <a:buFont typeface="Lucida Grande"/>
        <a:buChar char="-"/>
        <a:defRPr sz="2133" b="0" i="0" kern="1200">
          <a:solidFill>
            <a:schemeClr val="tx1"/>
          </a:solidFill>
          <a:latin typeface="+mn-lt"/>
          <a:ea typeface="+mn-ea"/>
          <a:cs typeface="Georgia"/>
        </a:defRPr>
      </a:lvl1pPr>
      <a:lvl2pPr marL="476239" indent="-237061" algn="l" defTabSz="609585" rtl="0" eaLnBrk="1" latinLnBrk="0" hangingPunct="1">
        <a:spcBef>
          <a:spcPct val="20000"/>
        </a:spcBef>
        <a:buFont typeface="Georgia" panose="02040502050405020303" pitchFamily="18" charset="0"/>
        <a:buChar char="–"/>
        <a:defRPr sz="1867" b="0" i="0" kern="1200">
          <a:solidFill>
            <a:schemeClr val="tx1"/>
          </a:solidFill>
          <a:latin typeface="+mn-lt"/>
          <a:ea typeface="+mn-ea"/>
          <a:cs typeface="Georgia"/>
        </a:defRPr>
      </a:lvl2pPr>
      <a:lvl3pPr marL="715415" indent="-228594" algn="l" defTabSz="609585" rtl="0" eaLnBrk="1" latinLnBrk="0" hangingPunct="1">
        <a:spcBef>
          <a:spcPct val="20000"/>
        </a:spcBef>
        <a:buFont typeface="Georgia" panose="02040502050405020303" pitchFamily="18" charset="0"/>
        <a:buChar char="–"/>
        <a:defRPr sz="1600" b="0" i="0" kern="1200">
          <a:solidFill>
            <a:schemeClr val="tx1"/>
          </a:solidFill>
          <a:latin typeface="+mn-lt"/>
          <a:ea typeface="+mn-ea"/>
          <a:cs typeface="Georgia"/>
        </a:defRPr>
      </a:lvl3pPr>
      <a:lvl4pPr marL="960943" indent="-228594" algn="l" defTabSz="609585" rtl="0" eaLnBrk="1" latinLnBrk="0" hangingPunct="1">
        <a:spcBef>
          <a:spcPct val="20000"/>
        </a:spcBef>
        <a:buFont typeface="Georgia" panose="02040502050405020303" pitchFamily="18" charset="0"/>
        <a:buChar char="–"/>
        <a:defRPr sz="1600" b="0" i="0" kern="1200">
          <a:solidFill>
            <a:schemeClr val="tx1"/>
          </a:solidFill>
          <a:latin typeface="+mn-lt"/>
          <a:ea typeface="+mn-ea"/>
          <a:cs typeface="Georgia"/>
        </a:defRPr>
      </a:lvl4pPr>
      <a:lvl5pPr marL="2438339" indent="0" algn="ctr" defTabSz="609585" rtl="0" eaLnBrk="1" latinLnBrk="0" hangingPunct="1">
        <a:spcBef>
          <a:spcPct val="20000"/>
        </a:spcBef>
        <a:buFont typeface="Arial"/>
        <a:buNone/>
        <a:defRPr sz="1867" kern="1200">
          <a:solidFill>
            <a:schemeClr val="bg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2942AC74-591F-8E4A-94B1-02D5D050B810}"/>
              </a:ext>
            </a:extLst>
          </p:cNvPr>
          <p:cNvGrpSpPr/>
          <p:nvPr userDrawn="1"/>
        </p:nvGrpSpPr>
        <p:grpSpPr>
          <a:xfrm rot="5400000">
            <a:off x="6718948" y="-6033220"/>
            <a:ext cx="1970380" cy="8975724"/>
            <a:chOff x="-2291223" y="-378956"/>
            <a:chExt cx="1970380" cy="8975724"/>
          </a:xfrm>
        </p:grpSpPr>
        <p:sp>
          <p:nvSpPr>
            <p:cNvPr id="19" name="Rectangle 18">
              <a:extLst>
                <a:ext uri="{FF2B5EF4-FFF2-40B4-BE49-F238E27FC236}">
                  <a16:creationId xmlns:a16="http://schemas.microsoft.com/office/drawing/2014/main" id="{4C344630-F2C6-6B44-BF25-FA0D6C3FA0CE}"/>
                </a:ext>
              </a:extLst>
            </p:cNvPr>
            <p:cNvSpPr/>
            <p:nvPr userDrawn="1"/>
          </p:nvSpPr>
          <p:spPr>
            <a:xfrm>
              <a:off x="-2291223" y="-378956"/>
              <a:ext cx="1970380" cy="8975724"/>
            </a:xfrm>
            <a:prstGeom prst="rect">
              <a:avLst/>
            </a:prstGeom>
            <a:solidFill>
              <a:schemeClr val="bg1"/>
            </a:solidFill>
            <a:ln w="12700">
              <a:solidFill>
                <a:schemeClr val="tx1"/>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FI"/>
            </a:p>
          </p:txBody>
        </p:sp>
        <p:sp>
          <p:nvSpPr>
            <p:cNvPr id="10" name="Ellipsi 28">
              <a:extLst>
                <a:ext uri="{FF2B5EF4-FFF2-40B4-BE49-F238E27FC236}">
                  <a16:creationId xmlns:a16="http://schemas.microsoft.com/office/drawing/2014/main" id="{F3F0AC9E-66AF-494F-8DFF-41330C711249}"/>
                </a:ext>
              </a:extLst>
            </p:cNvPr>
            <p:cNvSpPr/>
            <p:nvPr userDrawn="1"/>
          </p:nvSpPr>
          <p:spPr>
            <a:xfrm>
              <a:off x="-1297651" y="-80"/>
              <a:ext cx="719816" cy="697109"/>
            </a:xfrm>
            <a:prstGeom prst="ellipse">
              <a:avLst/>
            </a:prstGeom>
            <a:solidFill>
              <a:srgbClr val="FDE8ED"/>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solidFill>
                  <a:schemeClr val="bg1"/>
                </a:solidFill>
                <a:latin typeface="+mj-lt"/>
              </a:endParaRPr>
            </a:p>
          </p:txBody>
        </p:sp>
        <p:sp>
          <p:nvSpPr>
            <p:cNvPr id="11" name="Ellipsi 29">
              <a:extLst>
                <a:ext uri="{FF2B5EF4-FFF2-40B4-BE49-F238E27FC236}">
                  <a16:creationId xmlns:a16="http://schemas.microsoft.com/office/drawing/2014/main" id="{A11359AA-621E-3346-9DBF-AB1C0C0941D5}"/>
                </a:ext>
              </a:extLst>
            </p:cNvPr>
            <p:cNvSpPr/>
            <p:nvPr userDrawn="1"/>
          </p:nvSpPr>
          <p:spPr>
            <a:xfrm>
              <a:off x="-1297651" y="880127"/>
              <a:ext cx="719816" cy="697109"/>
            </a:xfrm>
            <a:prstGeom prst="ellipse">
              <a:avLst/>
            </a:prstGeom>
            <a:solidFill>
              <a:srgbClr val="FACDD9"/>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solidFill>
                  <a:schemeClr val="bg1"/>
                </a:solidFill>
                <a:latin typeface="+mj-lt"/>
              </a:endParaRPr>
            </a:p>
          </p:txBody>
        </p:sp>
        <p:sp>
          <p:nvSpPr>
            <p:cNvPr id="12" name="Ellipsi 30">
              <a:extLst>
                <a:ext uri="{FF2B5EF4-FFF2-40B4-BE49-F238E27FC236}">
                  <a16:creationId xmlns:a16="http://schemas.microsoft.com/office/drawing/2014/main" id="{2A9DC023-53D8-9344-99D2-B8E357D6D572}"/>
                </a:ext>
              </a:extLst>
            </p:cNvPr>
            <p:cNvSpPr/>
            <p:nvPr userDrawn="1"/>
          </p:nvSpPr>
          <p:spPr>
            <a:xfrm>
              <a:off x="-1297651" y="1760254"/>
              <a:ext cx="719816" cy="697109"/>
            </a:xfrm>
            <a:prstGeom prst="ellipse">
              <a:avLst/>
            </a:prstGeom>
            <a:solidFill>
              <a:srgbClr val="FFEAD3"/>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solidFill>
                  <a:schemeClr val="bg1"/>
                </a:solidFill>
                <a:latin typeface="+mj-lt"/>
              </a:endParaRPr>
            </a:p>
          </p:txBody>
        </p:sp>
        <p:sp>
          <p:nvSpPr>
            <p:cNvPr id="13" name="Ellipsi 31">
              <a:extLst>
                <a:ext uri="{FF2B5EF4-FFF2-40B4-BE49-F238E27FC236}">
                  <a16:creationId xmlns:a16="http://schemas.microsoft.com/office/drawing/2014/main" id="{0A2A179C-255F-D04B-80FF-42967DB7F036}"/>
                </a:ext>
              </a:extLst>
            </p:cNvPr>
            <p:cNvSpPr/>
            <p:nvPr userDrawn="1"/>
          </p:nvSpPr>
          <p:spPr>
            <a:xfrm>
              <a:off x="-1297691" y="2640381"/>
              <a:ext cx="719816" cy="697109"/>
            </a:xfrm>
            <a:prstGeom prst="ellipse">
              <a:avLst/>
            </a:prstGeom>
            <a:solidFill>
              <a:srgbClr val="FFEF7F"/>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solidFill>
                  <a:schemeClr val="bg1"/>
                </a:solidFill>
                <a:latin typeface="+mj-lt"/>
              </a:endParaRPr>
            </a:p>
          </p:txBody>
        </p:sp>
        <p:sp>
          <p:nvSpPr>
            <p:cNvPr id="14" name="Ellipsi 32">
              <a:extLst>
                <a:ext uri="{FF2B5EF4-FFF2-40B4-BE49-F238E27FC236}">
                  <a16:creationId xmlns:a16="http://schemas.microsoft.com/office/drawing/2014/main" id="{AB17063A-4624-F54B-B3EF-CE2D6E04A700}"/>
                </a:ext>
              </a:extLst>
            </p:cNvPr>
            <p:cNvSpPr/>
            <p:nvPr userDrawn="1"/>
          </p:nvSpPr>
          <p:spPr>
            <a:xfrm>
              <a:off x="-1297691" y="3520508"/>
              <a:ext cx="719816" cy="697109"/>
            </a:xfrm>
            <a:prstGeom prst="ellipse">
              <a:avLst/>
            </a:prstGeom>
            <a:solidFill>
              <a:srgbClr val="E0F3D0"/>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solidFill>
                  <a:schemeClr val="bg1"/>
                </a:solidFill>
                <a:latin typeface="+mj-lt"/>
              </a:endParaRPr>
            </a:p>
          </p:txBody>
        </p:sp>
        <p:sp>
          <p:nvSpPr>
            <p:cNvPr id="15" name="Ellipsi 32">
              <a:extLst>
                <a:ext uri="{FF2B5EF4-FFF2-40B4-BE49-F238E27FC236}">
                  <a16:creationId xmlns:a16="http://schemas.microsoft.com/office/drawing/2014/main" id="{830807A7-7F2F-9949-880E-4F00B349204B}"/>
                </a:ext>
              </a:extLst>
            </p:cNvPr>
            <p:cNvSpPr/>
            <p:nvPr userDrawn="1"/>
          </p:nvSpPr>
          <p:spPr>
            <a:xfrm>
              <a:off x="-1297691" y="4400635"/>
              <a:ext cx="719816" cy="697109"/>
            </a:xfrm>
            <a:prstGeom prst="ellipse">
              <a:avLst/>
            </a:prstGeom>
            <a:solidFill>
              <a:srgbClr val="BFE0D1"/>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solidFill>
                  <a:schemeClr val="bg1"/>
                </a:solidFill>
                <a:latin typeface="+mj-lt"/>
              </a:endParaRPr>
            </a:p>
          </p:txBody>
        </p:sp>
        <p:sp>
          <p:nvSpPr>
            <p:cNvPr id="16" name="Ellipsi 32">
              <a:extLst>
                <a:ext uri="{FF2B5EF4-FFF2-40B4-BE49-F238E27FC236}">
                  <a16:creationId xmlns:a16="http://schemas.microsoft.com/office/drawing/2014/main" id="{F5891E7E-86DE-AA41-9599-DAFDA72B46F3}"/>
                </a:ext>
              </a:extLst>
            </p:cNvPr>
            <p:cNvSpPr/>
            <p:nvPr userDrawn="1"/>
          </p:nvSpPr>
          <p:spPr>
            <a:xfrm>
              <a:off x="-1297691" y="5280762"/>
              <a:ext cx="719816" cy="697109"/>
            </a:xfrm>
            <a:prstGeom prst="ellipse">
              <a:avLst/>
            </a:prstGeom>
            <a:solidFill>
              <a:srgbClr val="D7F2FA"/>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solidFill>
                  <a:schemeClr val="bg1"/>
                </a:solidFill>
                <a:latin typeface="+mj-lt"/>
              </a:endParaRPr>
            </a:p>
          </p:txBody>
        </p:sp>
        <p:sp>
          <p:nvSpPr>
            <p:cNvPr id="17" name="Ellipsi 32">
              <a:extLst>
                <a:ext uri="{FF2B5EF4-FFF2-40B4-BE49-F238E27FC236}">
                  <a16:creationId xmlns:a16="http://schemas.microsoft.com/office/drawing/2014/main" id="{A75BE3D2-9926-C94A-926D-1C717ED44BE3}"/>
                </a:ext>
              </a:extLst>
            </p:cNvPr>
            <p:cNvSpPr/>
            <p:nvPr userDrawn="1"/>
          </p:nvSpPr>
          <p:spPr>
            <a:xfrm>
              <a:off x="-1297663" y="6160891"/>
              <a:ext cx="719816" cy="697109"/>
            </a:xfrm>
            <a:prstGeom prst="ellipse">
              <a:avLst/>
            </a:prstGeom>
            <a:solidFill>
              <a:srgbClr val="C9DBEC"/>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solidFill>
                  <a:schemeClr val="bg1"/>
                </a:solidFill>
                <a:latin typeface="+mj-lt"/>
              </a:endParaRPr>
            </a:p>
          </p:txBody>
        </p:sp>
        <p:sp>
          <p:nvSpPr>
            <p:cNvPr id="2" name="Ellipsi 28">
              <a:extLst>
                <a:ext uri="{FF2B5EF4-FFF2-40B4-BE49-F238E27FC236}">
                  <a16:creationId xmlns:a16="http://schemas.microsoft.com/office/drawing/2014/main" id="{7A383D4D-06B8-9948-AF8E-B78F441800DF}"/>
                </a:ext>
              </a:extLst>
            </p:cNvPr>
            <p:cNvSpPr/>
            <p:nvPr userDrawn="1"/>
          </p:nvSpPr>
          <p:spPr>
            <a:xfrm>
              <a:off x="-1749222" y="-74"/>
              <a:ext cx="719816" cy="697109"/>
            </a:xfrm>
            <a:prstGeom prst="ellipse">
              <a:avLst/>
            </a:prstGeom>
            <a:solidFill>
              <a:srgbClr val="FBD1DC"/>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solidFill>
                  <a:schemeClr val="bg1"/>
                </a:solidFill>
                <a:latin typeface="+mj-lt"/>
              </a:endParaRPr>
            </a:p>
          </p:txBody>
        </p:sp>
        <p:sp>
          <p:nvSpPr>
            <p:cNvPr id="3" name="Ellipsi 29">
              <a:extLst>
                <a:ext uri="{FF2B5EF4-FFF2-40B4-BE49-F238E27FC236}">
                  <a16:creationId xmlns:a16="http://schemas.microsoft.com/office/drawing/2014/main" id="{10B226F3-256B-C149-9FE4-2169AC8BAA77}"/>
                </a:ext>
              </a:extLst>
            </p:cNvPr>
            <p:cNvSpPr/>
            <p:nvPr userDrawn="1"/>
          </p:nvSpPr>
          <p:spPr>
            <a:xfrm>
              <a:off x="-1749222" y="880127"/>
              <a:ext cx="719816" cy="697109"/>
            </a:xfrm>
            <a:prstGeom prst="ellipse">
              <a:avLst/>
            </a:prstGeom>
            <a:solidFill>
              <a:srgbClr val="E8114B"/>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solidFill>
                  <a:schemeClr val="bg1"/>
                </a:solidFill>
                <a:latin typeface="+mj-lt"/>
              </a:endParaRPr>
            </a:p>
          </p:txBody>
        </p:sp>
        <p:sp>
          <p:nvSpPr>
            <p:cNvPr id="4" name="Ellipsi 30">
              <a:extLst>
                <a:ext uri="{FF2B5EF4-FFF2-40B4-BE49-F238E27FC236}">
                  <a16:creationId xmlns:a16="http://schemas.microsoft.com/office/drawing/2014/main" id="{1E241F7E-51AD-624C-9C6B-71BB4FDD86EF}"/>
                </a:ext>
              </a:extLst>
            </p:cNvPr>
            <p:cNvSpPr/>
            <p:nvPr userDrawn="1"/>
          </p:nvSpPr>
          <p:spPr>
            <a:xfrm>
              <a:off x="-1749222" y="1760254"/>
              <a:ext cx="719816" cy="697109"/>
            </a:xfrm>
            <a:prstGeom prst="ellipse">
              <a:avLst/>
            </a:prstGeom>
            <a:solidFill>
              <a:srgbClr val="FF9F37"/>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solidFill>
                  <a:schemeClr val="bg1"/>
                </a:solidFill>
                <a:latin typeface="+mj-lt"/>
              </a:endParaRPr>
            </a:p>
          </p:txBody>
        </p:sp>
        <p:sp>
          <p:nvSpPr>
            <p:cNvPr id="5" name="Ellipsi 31">
              <a:extLst>
                <a:ext uri="{FF2B5EF4-FFF2-40B4-BE49-F238E27FC236}">
                  <a16:creationId xmlns:a16="http://schemas.microsoft.com/office/drawing/2014/main" id="{5DA7310D-F100-154F-9FD8-680FC89BCEBE}"/>
                </a:ext>
              </a:extLst>
            </p:cNvPr>
            <p:cNvSpPr/>
            <p:nvPr userDrawn="1"/>
          </p:nvSpPr>
          <p:spPr>
            <a:xfrm>
              <a:off x="-1749236" y="2640381"/>
              <a:ext cx="719816" cy="697109"/>
            </a:xfrm>
            <a:prstGeom prst="ellipse">
              <a:avLst/>
            </a:prstGeom>
            <a:solidFill>
              <a:srgbClr val="FFE000"/>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solidFill>
                  <a:schemeClr val="bg1"/>
                </a:solidFill>
                <a:latin typeface="+mj-lt"/>
              </a:endParaRPr>
            </a:p>
          </p:txBody>
        </p:sp>
        <p:sp>
          <p:nvSpPr>
            <p:cNvPr id="6" name="Ellipsi 32">
              <a:extLst>
                <a:ext uri="{FF2B5EF4-FFF2-40B4-BE49-F238E27FC236}">
                  <a16:creationId xmlns:a16="http://schemas.microsoft.com/office/drawing/2014/main" id="{7C47C4D0-D638-4744-8600-7DCFD3641E4D}"/>
                </a:ext>
              </a:extLst>
            </p:cNvPr>
            <p:cNvSpPr/>
            <p:nvPr userDrawn="1"/>
          </p:nvSpPr>
          <p:spPr>
            <a:xfrm>
              <a:off x="-1749236" y="3520508"/>
              <a:ext cx="719816" cy="697109"/>
            </a:xfrm>
            <a:prstGeom prst="ellipse">
              <a:avLst/>
            </a:prstGeom>
            <a:solidFill>
              <a:srgbClr val="73C92D"/>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solidFill>
                  <a:schemeClr val="bg1"/>
                </a:solidFill>
                <a:latin typeface="+mj-lt"/>
              </a:endParaRPr>
            </a:p>
          </p:txBody>
        </p:sp>
        <p:sp>
          <p:nvSpPr>
            <p:cNvPr id="7" name="Ellipsi 32">
              <a:extLst>
                <a:ext uri="{FF2B5EF4-FFF2-40B4-BE49-F238E27FC236}">
                  <a16:creationId xmlns:a16="http://schemas.microsoft.com/office/drawing/2014/main" id="{36513781-BCA3-1F42-BD7B-76EC009BCD7B}"/>
                </a:ext>
              </a:extLst>
            </p:cNvPr>
            <p:cNvSpPr/>
            <p:nvPr userDrawn="1"/>
          </p:nvSpPr>
          <p:spPr>
            <a:xfrm>
              <a:off x="-1749236" y="4400635"/>
              <a:ext cx="719816" cy="697109"/>
            </a:xfrm>
            <a:prstGeom prst="ellipse">
              <a:avLst/>
            </a:prstGeom>
            <a:solidFill>
              <a:srgbClr val="008549"/>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solidFill>
                  <a:schemeClr val="bg1"/>
                </a:solidFill>
                <a:latin typeface="+mj-lt"/>
              </a:endParaRPr>
            </a:p>
          </p:txBody>
        </p:sp>
        <p:sp>
          <p:nvSpPr>
            <p:cNvPr id="8" name="Ellipsi 32">
              <a:extLst>
                <a:ext uri="{FF2B5EF4-FFF2-40B4-BE49-F238E27FC236}">
                  <a16:creationId xmlns:a16="http://schemas.microsoft.com/office/drawing/2014/main" id="{E5A022FD-A22F-C84B-90E8-C84F58039CCA}"/>
                </a:ext>
              </a:extLst>
            </p:cNvPr>
            <p:cNvSpPr/>
            <p:nvPr userDrawn="1"/>
          </p:nvSpPr>
          <p:spPr>
            <a:xfrm>
              <a:off x="-1749236" y="5280762"/>
              <a:ext cx="719816" cy="697109"/>
            </a:xfrm>
            <a:prstGeom prst="ellipse">
              <a:avLst/>
            </a:prstGeom>
            <a:solidFill>
              <a:srgbClr val="75CFEB"/>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solidFill>
                  <a:schemeClr val="bg1"/>
                </a:solidFill>
                <a:latin typeface="+mj-lt"/>
              </a:endParaRPr>
            </a:p>
          </p:txBody>
        </p:sp>
        <p:sp>
          <p:nvSpPr>
            <p:cNvPr id="9" name="Ellipsi 32">
              <a:extLst>
                <a:ext uri="{FF2B5EF4-FFF2-40B4-BE49-F238E27FC236}">
                  <a16:creationId xmlns:a16="http://schemas.microsoft.com/office/drawing/2014/main" id="{EDB9634E-0B79-CD48-B1D8-F8816D614AEB}"/>
                </a:ext>
              </a:extLst>
            </p:cNvPr>
            <p:cNvSpPr/>
            <p:nvPr userDrawn="1"/>
          </p:nvSpPr>
          <p:spPr>
            <a:xfrm>
              <a:off x="-1749226" y="6160891"/>
              <a:ext cx="719816" cy="697109"/>
            </a:xfrm>
            <a:prstGeom prst="ellipse">
              <a:avLst/>
            </a:prstGeom>
            <a:solidFill>
              <a:srgbClr val="367ABA"/>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solidFill>
                  <a:schemeClr val="bg1"/>
                </a:solidFill>
                <a:latin typeface="+mj-lt"/>
              </a:endParaRPr>
            </a:p>
          </p:txBody>
        </p:sp>
        <p:sp>
          <p:nvSpPr>
            <p:cNvPr id="18" name="TextBox 17">
              <a:extLst>
                <a:ext uri="{FF2B5EF4-FFF2-40B4-BE49-F238E27FC236}">
                  <a16:creationId xmlns:a16="http://schemas.microsoft.com/office/drawing/2014/main" id="{868BBE36-0E53-8C44-A477-4D352CEC3254}"/>
                </a:ext>
              </a:extLst>
            </p:cNvPr>
            <p:cNvSpPr txBox="1"/>
            <p:nvPr userDrawn="1"/>
          </p:nvSpPr>
          <p:spPr>
            <a:xfrm rot="16200000">
              <a:off x="-1977822" y="7117573"/>
              <a:ext cx="1221261" cy="984885"/>
            </a:xfrm>
            <a:prstGeom prst="rect">
              <a:avLst/>
            </a:prstGeom>
            <a:noFill/>
          </p:spPr>
          <p:txBody>
            <a:bodyPr wrap="square" lIns="0" tIns="0" rIns="0" bIns="0" rtlCol="0">
              <a:spAutoFit/>
            </a:bodyPr>
            <a:lstStyle/>
            <a:p>
              <a:r>
                <a:rPr lang="en-FI" sz="1600" b="0" i="0">
                  <a:latin typeface="+mn-lt"/>
                </a:rPr>
                <a:t>Sitran väripaletti. Nappaa väri pipetillä.</a:t>
              </a:r>
            </a:p>
          </p:txBody>
        </p:sp>
        <p:sp>
          <p:nvSpPr>
            <p:cNvPr id="23" name="TextBox 22">
              <a:extLst>
                <a:ext uri="{FF2B5EF4-FFF2-40B4-BE49-F238E27FC236}">
                  <a16:creationId xmlns:a16="http://schemas.microsoft.com/office/drawing/2014/main" id="{1EF3FA64-3732-8A45-A7C2-8EAB4290F358}"/>
                </a:ext>
              </a:extLst>
            </p:cNvPr>
            <p:cNvSpPr txBox="1"/>
            <p:nvPr userDrawn="1"/>
          </p:nvSpPr>
          <p:spPr>
            <a:xfrm rot="16200000">
              <a:off x="-2443800" y="6429331"/>
              <a:ext cx="812801" cy="169277"/>
            </a:xfrm>
            <a:prstGeom prst="rect">
              <a:avLst/>
            </a:prstGeom>
            <a:noFill/>
          </p:spPr>
          <p:txBody>
            <a:bodyPr wrap="square" lIns="0" tIns="0" rIns="0" bIns="0" rtlCol="0">
              <a:spAutoFit/>
            </a:bodyPr>
            <a:lstStyle/>
            <a:p>
              <a:pPr algn="ctr"/>
              <a:r>
                <a:rPr lang="fi-FI" sz="1100" b="0" i="0">
                  <a:latin typeface="+mn-lt"/>
                </a:rPr>
                <a:t>Mustikka</a:t>
              </a:r>
              <a:endParaRPr lang="en-FI" sz="1100" b="0" i="0">
                <a:latin typeface="+mn-lt"/>
              </a:endParaRPr>
            </a:p>
          </p:txBody>
        </p:sp>
        <p:sp>
          <p:nvSpPr>
            <p:cNvPr id="24" name="TextBox 23">
              <a:extLst>
                <a:ext uri="{FF2B5EF4-FFF2-40B4-BE49-F238E27FC236}">
                  <a16:creationId xmlns:a16="http://schemas.microsoft.com/office/drawing/2014/main" id="{46B07822-BAE3-F044-A860-7D548ECDB061}"/>
                </a:ext>
              </a:extLst>
            </p:cNvPr>
            <p:cNvSpPr txBox="1"/>
            <p:nvPr userDrawn="1"/>
          </p:nvSpPr>
          <p:spPr>
            <a:xfrm rot="16200000">
              <a:off x="-2443800" y="5560645"/>
              <a:ext cx="812801" cy="169277"/>
            </a:xfrm>
            <a:prstGeom prst="rect">
              <a:avLst/>
            </a:prstGeom>
            <a:noFill/>
          </p:spPr>
          <p:txBody>
            <a:bodyPr wrap="square" lIns="0" tIns="0" rIns="0" bIns="0" rtlCol="0">
              <a:spAutoFit/>
            </a:bodyPr>
            <a:lstStyle/>
            <a:p>
              <a:pPr algn="ctr"/>
              <a:r>
                <a:rPr lang="fi-FI" sz="1100" b="0" i="0">
                  <a:latin typeface="+mn-lt"/>
                </a:rPr>
                <a:t>Tellus</a:t>
              </a:r>
              <a:endParaRPr lang="en-FI" sz="1100" b="0" i="0">
                <a:latin typeface="+mn-lt"/>
              </a:endParaRPr>
            </a:p>
          </p:txBody>
        </p:sp>
        <p:sp>
          <p:nvSpPr>
            <p:cNvPr id="25" name="TextBox 24">
              <a:extLst>
                <a:ext uri="{FF2B5EF4-FFF2-40B4-BE49-F238E27FC236}">
                  <a16:creationId xmlns:a16="http://schemas.microsoft.com/office/drawing/2014/main" id="{25EE0087-1CE7-B046-8FC6-E5FD942E3708}"/>
                </a:ext>
              </a:extLst>
            </p:cNvPr>
            <p:cNvSpPr txBox="1"/>
            <p:nvPr userDrawn="1"/>
          </p:nvSpPr>
          <p:spPr>
            <a:xfrm rot="16200000">
              <a:off x="-2443800" y="4675341"/>
              <a:ext cx="812801" cy="169277"/>
            </a:xfrm>
            <a:prstGeom prst="rect">
              <a:avLst/>
            </a:prstGeom>
            <a:noFill/>
          </p:spPr>
          <p:txBody>
            <a:bodyPr wrap="square" lIns="0" tIns="0" rIns="0" bIns="0" rtlCol="0">
              <a:spAutoFit/>
            </a:bodyPr>
            <a:lstStyle/>
            <a:p>
              <a:pPr algn="ctr"/>
              <a:r>
                <a:rPr lang="fi-FI" sz="1100" b="0" i="0">
                  <a:latin typeface="+mn-lt"/>
                </a:rPr>
                <a:t>Havu</a:t>
              </a:r>
              <a:endParaRPr lang="en-FI" sz="1100" b="0" i="0">
                <a:latin typeface="+mn-lt"/>
              </a:endParaRPr>
            </a:p>
          </p:txBody>
        </p:sp>
        <p:sp>
          <p:nvSpPr>
            <p:cNvPr id="26" name="TextBox 25">
              <a:extLst>
                <a:ext uri="{FF2B5EF4-FFF2-40B4-BE49-F238E27FC236}">
                  <a16:creationId xmlns:a16="http://schemas.microsoft.com/office/drawing/2014/main" id="{E2D49530-5F92-0349-99E1-9F2629D5FF59}"/>
                </a:ext>
              </a:extLst>
            </p:cNvPr>
            <p:cNvSpPr txBox="1"/>
            <p:nvPr userDrawn="1"/>
          </p:nvSpPr>
          <p:spPr>
            <a:xfrm rot="16200000">
              <a:off x="-2443800" y="3785845"/>
              <a:ext cx="812801" cy="169277"/>
            </a:xfrm>
            <a:prstGeom prst="rect">
              <a:avLst/>
            </a:prstGeom>
            <a:noFill/>
          </p:spPr>
          <p:txBody>
            <a:bodyPr wrap="square" lIns="0" tIns="0" rIns="0" bIns="0" rtlCol="0">
              <a:spAutoFit/>
            </a:bodyPr>
            <a:lstStyle/>
            <a:p>
              <a:pPr algn="ctr"/>
              <a:r>
                <a:rPr lang="fi-FI" sz="1100" b="0" i="0">
                  <a:latin typeface="+mn-lt"/>
                </a:rPr>
                <a:t>Kerkkä</a:t>
              </a:r>
              <a:endParaRPr lang="en-FI" sz="1100" b="0" i="0">
                <a:latin typeface="+mn-lt"/>
              </a:endParaRPr>
            </a:p>
          </p:txBody>
        </p:sp>
        <p:sp>
          <p:nvSpPr>
            <p:cNvPr id="27" name="TextBox 26">
              <a:extLst>
                <a:ext uri="{FF2B5EF4-FFF2-40B4-BE49-F238E27FC236}">
                  <a16:creationId xmlns:a16="http://schemas.microsoft.com/office/drawing/2014/main" id="{78CD66CD-35DA-DE42-AFAA-77D342190B97}"/>
                </a:ext>
              </a:extLst>
            </p:cNvPr>
            <p:cNvSpPr txBox="1"/>
            <p:nvPr userDrawn="1"/>
          </p:nvSpPr>
          <p:spPr>
            <a:xfrm rot="16200000">
              <a:off x="-2443800" y="2921749"/>
              <a:ext cx="812801" cy="169277"/>
            </a:xfrm>
            <a:prstGeom prst="rect">
              <a:avLst/>
            </a:prstGeom>
            <a:noFill/>
          </p:spPr>
          <p:txBody>
            <a:bodyPr wrap="square" lIns="0" tIns="0" rIns="0" bIns="0" rtlCol="0">
              <a:spAutoFit/>
            </a:bodyPr>
            <a:lstStyle/>
            <a:p>
              <a:pPr algn="ctr"/>
              <a:r>
                <a:rPr lang="fi-FI" sz="1100" b="0" i="0">
                  <a:latin typeface="+mn-lt"/>
                </a:rPr>
                <a:t>Voikukka</a:t>
              </a:r>
              <a:endParaRPr lang="en-FI" sz="1100" b="0" i="0">
                <a:latin typeface="+mn-lt"/>
              </a:endParaRPr>
            </a:p>
          </p:txBody>
        </p:sp>
        <p:sp>
          <p:nvSpPr>
            <p:cNvPr id="28" name="TextBox 27">
              <a:extLst>
                <a:ext uri="{FF2B5EF4-FFF2-40B4-BE49-F238E27FC236}">
                  <a16:creationId xmlns:a16="http://schemas.microsoft.com/office/drawing/2014/main" id="{41C51FE8-ED43-FB40-8C6B-1E94B8B33A2D}"/>
                </a:ext>
              </a:extLst>
            </p:cNvPr>
            <p:cNvSpPr txBox="1"/>
            <p:nvPr userDrawn="1"/>
          </p:nvSpPr>
          <p:spPr>
            <a:xfrm rot="16200000">
              <a:off x="-2443800" y="2036445"/>
              <a:ext cx="812801" cy="169277"/>
            </a:xfrm>
            <a:prstGeom prst="rect">
              <a:avLst/>
            </a:prstGeom>
            <a:noFill/>
          </p:spPr>
          <p:txBody>
            <a:bodyPr wrap="square" lIns="0" tIns="0" rIns="0" bIns="0" rtlCol="0">
              <a:spAutoFit/>
            </a:bodyPr>
            <a:lstStyle/>
            <a:p>
              <a:pPr algn="ctr"/>
              <a:r>
                <a:rPr lang="fi-FI" sz="1100" b="0" i="0">
                  <a:latin typeface="+mn-lt"/>
                </a:rPr>
                <a:t>Tyrni</a:t>
              </a:r>
              <a:endParaRPr lang="en-FI" sz="1100" b="0" i="0">
                <a:latin typeface="+mn-lt"/>
              </a:endParaRPr>
            </a:p>
          </p:txBody>
        </p:sp>
        <p:sp>
          <p:nvSpPr>
            <p:cNvPr id="29" name="TextBox 28">
              <a:extLst>
                <a:ext uri="{FF2B5EF4-FFF2-40B4-BE49-F238E27FC236}">
                  <a16:creationId xmlns:a16="http://schemas.microsoft.com/office/drawing/2014/main" id="{940C15AF-77BF-494B-8532-A52982A39E8F}"/>
                </a:ext>
              </a:extLst>
            </p:cNvPr>
            <p:cNvSpPr txBox="1"/>
            <p:nvPr userDrawn="1"/>
          </p:nvSpPr>
          <p:spPr>
            <a:xfrm rot="16200000">
              <a:off x="-2443800" y="1155457"/>
              <a:ext cx="812801" cy="169277"/>
            </a:xfrm>
            <a:prstGeom prst="rect">
              <a:avLst/>
            </a:prstGeom>
            <a:noFill/>
          </p:spPr>
          <p:txBody>
            <a:bodyPr wrap="square" lIns="0" tIns="0" rIns="0" bIns="0" rtlCol="0">
              <a:spAutoFit/>
            </a:bodyPr>
            <a:lstStyle/>
            <a:p>
              <a:pPr algn="ctr"/>
              <a:r>
                <a:rPr lang="fi-FI" sz="1100" b="0" i="0">
                  <a:latin typeface="+mn-lt"/>
                </a:rPr>
                <a:t>Puolukka</a:t>
              </a:r>
              <a:endParaRPr lang="en-FI" sz="1100" b="0" i="0">
                <a:latin typeface="+mn-lt"/>
              </a:endParaRPr>
            </a:p>
          </p:txBody>
        </p:sp>
        <p:sp>
          <p:nvSpPr>
            <p:cNvPr id="30" name="TextBox 29">
              <a:extLst>
                <a:ext uri="{FF2B5EF4-FFF2-40B4-BE49-F238E27FC236}">
                  <a16:creationId xmlns:a16="http://schemas.microsoft.com/office/drawing/2014/main" id="{D44A8471-398C-EE46-9C24-25F675BA8E5F}"/>
                </a:ext>
              </a:extLst>
            </p:cNvPr>
            <p:cNvSpPr txBox="1"/>
            <p:nvPr userDrawn="1"/>
          </p:nvSpPr>
          <p:spPr>
            <a:xfrm rot="16200000">
              <a:off x="-2359159" y="181323"/>
              <a:ext cx="812801" cy="338554"/>
            </a:xfrm>
            <a:prstGeom prst="rect">
              <a:avLst/>
            </a:prstGeom>
            <a:noFill/>
          </p:spPr>
          <p:txBody>
            <a:bodyPr wrap="square" lIns="0" tIns="0" rIns="0" bIns="0" rtlCol="0">
              <a:spAutoFit/>
            </a:bodyPr>
            <a:lstStyle/>
            <a:p>
              <a:pPr algn="ctr"/>
              <a:r>
                <a:rPr lang="fi-FI" sz="1100" b="0" i="0">
                  <a:latin typeface="+mn-lt"/>
                </a:rPr>
                <a:t>Mansikka</a:t>
              </a:r>
            </a:p>
            <a:p>
              <a:pPr algn="ctr"/>
              <a:r>
                <a:rPr lang="fi-FI" sz="1100" b="0" i="0" err="1">
                  <a:latin typeface="+mn-lt"/>
                </a:rPr>
                <a:t>smoothie</a:t>
              </a:r>
              <a:endParaRPr lang="en-FI" sz="1100" b="0" i="0">
                <a:latin typeface="+mn-lt"/>
              </a:endParaRPr>
            </a:p>
          </p:txBody>
        </p:sp>
        <p:sp>
          <p:nvSpPr>
            <p:cNvPr id="31" name="TextBox 30">
              <a:extLst>
                <a:ext uri="{FF2B5EF4-FFF2-40B4-BE49-F238E27FC236}">
                  <a16:creationId xmlns:a16="http://schemas.microsoft.com/office/drawing/2014/main" id="{53A1888C-BCE9-0640-B4D3-3EBF7BF68556}"/>
                </a:ext>
              </a:extLst>
            </p:cNvPr>
            <p:cNvSpPr txBox="1"/>
            <p:nvPr userDrawn="1"/>
          </p:nvSpPr>
          <p:spPr>
            <a:xfrm rot="16200000">
              <a:off x="-1726635" y="6150296"/>
              <a:ext cx="692331" cy="705393"/>
            </a:xfrm>
            <a:prstGeom prst="rect">
              <a:avLst/>
            </a:prstGeom>
            <a:noFill/>
          </p:spPr>
          <p:txBody>
            <a:bodyPr wrap="square" lIns="0" tIns="0" rIns="0" bIns="0" rtlCol="0" anchor="ctr">
              <a:normAutofit/>
            </a:bodyPr>
            <a:lstStyle/>
            <a:p>
              <a:pPr algn="ctr"/>
              <a:r>
                <a:rPr lang="fi-FI" sz="1100" b="0" i="0">
                  <a:solidFill>
                    <a:schemeClr val="bg1"/>
                  </a:solidFill>
                  <a:latin typeface="+mj-lt"/>
                </a:rPr>
                <a:t>TP</a:t>
              </a:r>
              <a:endParaRPr lang="en-FI" sz="1100" b="0" i="0">
                <a:solidFill>
                  <a:schemeClr val="bg1"/>
                </a:solidFill>
                <a:latin typeface="+mj-lt"/>
              </a:endParaRPr>
            </a:p>
          </p:txBody>
        </p:sp>
        <p:sp>
          <p:nvSpPr>
            <p:cNvPr id="32" name="TextBox 31">
              <a:extLst>
                <a:ext uri="{FF2B5EF4-FFF2-40B4-BE49-F238E27FC236}">
                  <a16:creationId xmlns:a16="http://schemas.microsoft.com/office/drawing/2014/main" id="{F7A5C2D2-07FE-DA47-9E5C-4C9529C615C0}"/>
                </a:ext>
              </a:extLst>
            </p:cNvPr>
            <p:cNvSpPr txBox="1"/>
            <p:nvPr userDrawn="1"/>
          </p:nvSpPr>
          <p:spPr>
            <a:xfrm rot="16200000">
              <a:off x="-1726635" y="5306214"/>
              <a:ext cx="692331" cy="705393"/>
            </a:xfrm>
            <a:prstGeom prst="rect">
              <a:avLst/>
            </a:prstGeom>
            <a:noFill/>
          </p:spPr>
          <p:txBody>
            <a:bodyPr wrap="square" lIns="0" tIns="0" rIns="0" bIns="0" rtlCol="0" anchor="ctr">
              <a:normAutofit/>
            </a:bodyPr>
            <a:lstStyle/>
            <a:p>
              <a:pPr algn="ctr"/>
              <a:r>
                <a:rPr lang="fi-FI" sz="1100" b="0" i="0">
                  <a:solidFill>
                    <a:schemeClr val="tx1"/>
                  </a:solidFill>
                  <a:latin typeface="+mj-lt"/>
                </a:rPr>
                <a:t>VP</a:t>
              </a:r>
              <a:endParaRPr lang="en-FI" sz="1100" b="0" i="0">
                <a:solidFill>
                  <a:schemeClr val="tx1"/>
                </a:solidFill>
                <a:latin typeface="+mj-lt"/>
              </a:endParaRPr>
            </a:p>
          </p:txBody>
        </p:sp>
        <p:sp>
          <p:nvSpPr>
            <p:cNvPr id="33" name="TextBox 32">
              <a:extLst>
                <a:ext uri="{FF2B5EF4-FFF2-40B4-BE49-F238E27FC236}">
                  <a16:creationId xmlns:a16="http://schemas.microsoft.com/office/drawing/2014/main" id="{358DC66A-05B9-8547-BD04-E3557F77FAB8}"/>
                </a:ext>
              </a:extLst>
            </p:cNvPr>
            <p:cNvSpPr txBox="1"/>
            <p:nvPr userDrawn="1"/>
          </p:nvSpPr>
          <p:spPr>
            <a:xfrm rot="16200000">
              <a:off x="-1726635" y="4402929"/>
              <a:ext cx="692331" cy="705393"/>
            </a:xfrm>
            <a:prstGeom prst="rect">
              <a:avLst/>
            </a:prstGeom>
            <a:noFill/>
          </p:spPr>
          <p:txBody>
            <a:bodyPr wrap="square" lIns="0" tIns="0" rIns="0" bIns="0" rtlCol="0" anchor="ctr">
              <a:normAutofit/>
            </a:bodyPr>
            <a:lstStyle/>
            <a:p>
              <a:pPr algn="ctr"/>
              <a:r>
                <a:rPr lang="fi-FI" sz="1100" b="0" i="0">
                  <a:solidFill>
                    <a:schemeClr val="bg1"/>
                  </a:solidFill>
                  <a:latin typeface="+mj-lt"/>
                </a:rPr>
                <a:t>TP</a:t>
              </a:r>
              <a:endParaRPr lang="en-FI" sz="1100" b="0" i="0">
                <a:solidFill>
                  <a:schemeClr val="bg1"/>
                </a:solidFill>
                <a:latin typeface="+mj-lt"/>
              </a:endParaRPr>
            </a:p>
          </p:txBody>
        </p:sp>
        <p:sp>
          <p:nvSpPr>
            <p:cNvPr id="34" name="TextBox 33">
              <a:extLst>
                <a:ext uri="{FF2B5EF4-FFF2-40B4-BE49-F238E27FC236}">
                  <a16:creationId xmlns:a16="http://schemas.microsoft.com/office/drawing/2014/main" id="{F7235BB5-E89A-A241-8A3D-BF8C98F2C2D8}"/>
                </a:ext>
              </a:extLst>
            </p:cNvPr>
            <p:cNvSpPr txBox="1"/>
            <p:nvPr userDrawn="1"/>
          </p:nvSpPr>
          <p:spPr>
            <a:xfrm rot="16200000">
              <a:off x="-1726635" y="3506014"/>
              <a:ext cx="692331" cy="705393"/>
            </a:xfrm>
            <a:prstGeom prst="rect">
              <a:avLst/>
            </a:prstGeom>
            <a:noFill/>
          </p:spPr>
          <p:txBody>
            <a:bodyPr wrap="square" lIns="0" tIns="0" rIns="0" bIns="0" rtlCol="0" anchor="ctr">
              <a:normAutofit/>
            </a:bodyPr>
            <a:lstStyle/>
            <a:p>
              <a:pPr algn="ctr"/>
              <a:r>
                <a:rPr lang="fi-FI" sz="1100" b="0" i="0">
                  <a:solidFill>
                    <a:schemeClr val="tx1"/>
                  </a:solidFill>
                  <a:latin typeface="+mj-lt"/>
                </a:rPr>
                <a:t>VP</a:t>
              </a:r>
              <a:endParaRPr lang="en-FI" sz="1100" b="0" i="0">
                <a:solidFill>
                  <a:schemeClr val="tx1"/>
                </a:solidFill>
                <a:latin typeface="+mj-lt"/>
              </a:endParaRPr>
            </a:p>
          </p:txBody>
        </p:sp>
        <p:sp>
          <p:nvSpPr>
            <p:cNvPr id="35" name="TextBox 34">
              <a:extLst>
                <a:ext uri="{FF2B5EF4-FFF2-40B4-BE49-F238E27FC236}">
                  <a16:creationId xmlns:a16="http://schemas.microsoft.com/office/drawing/2014/main" id="{D1F7AE7A-C9D8-2A49-B80B-2E9C2CEC2DD5}"/>
                </a:ext>
              </a:extLst>
            </p:cNvPr>
            <p:cNvSpPr txBox="1"/>
            <p:nvPr userDrawn="1"/>
          </p:nvSpPr>
          <p:spPr>
            <a:xfrm rot="16200000">
              <a:off x="-1726635" y="2641918"/>
              <a:ext cx="692331" cy="705393"/>
            </a:xfrm>
            <a:prstGeom prst="rect">
              <a:avLst/>
            </a:prstGeom>
            <a:noFill/>
          </p:spPr>
          <p:txBody>
            <a:bodyPr wrap="square" lIns="0" tIns="0" rIns="0" bIns="0" rtlCol="0" anchor="ctr">
              <a:normAutofit/>
            </a:bodyPr>
            <a:lstStyle/>
            <a:p>
              <a:pPr algn="ctr"/>
              <a:r>
                <a:rPr lang="fi-FI" sz="1100" b="0" i="0">
                  <a:solidFill>
                    <a:schemeClr val="tx1"/>
                  </a:solidFill>
                  <a:latin typeface="+mj-lt"/>
                </a:rPr>
                <a:t>VP</a:t>
              </a:r>
              <a:endParaRPr lang="en-FI" sz="1100" b="0" i="0">
                <a:solidFill>
                  <a:schemeClr val="tx1"/>
                </a:solidFill>
                <a:latin typeface="+mj-lt"/>
              </a:endParaRPr>
            </a:p>
          </p:txBody>
        </p:sp>
        <p:sp>
          <p:nvSpPr>
            <p:cNvPr id="36" name="TextBox 35">
              <a:extLst>
                <a:ext uri="{FF2B5EF4-FFF2-40B4-BE49-F238E27FC236}">
                  <a16:creationId xmlns:a16="http://schemas.microsoft.com/office/drawing/2014/main" id="{B732FCE3-6B39-254A-9F27-01493F244E81}"/>
                </a:ext>
              </a:extLst>
            </p:cNvPr>
            <p:cNvSpPr txBox="1"/>
            <p:nvPr userDrawn="1"/>
          </p:nvSpPr>
          <p:spPr>
            <a:xfrm rot="16200000">
              <a:off x="-1726635" y="1777822"/>
              <a:ext cx="692331" cy="705393"/>
            </a:xfrm>
            <a:prstGeom prst="rect">
              <a:avLst/>
            </a:prstGeom>
            <a:noFill/>
          </p:spPr>
          <p:txBody>
            <a:bodyPr wrap="square" lIns="0" tIns="0" rIns="0" bIns="0" rtlCol="0" anchor="ctr">
              <a:normAutofit/>
            </a:bodyPr>
            <a:lstStyle/>
            <a:p>
              <a:pPr algn="ctr"/>
              <a:r>
                <a:rPr lang="fi-FI" sz="1100" b="0" i="0">
                  <a:solidFill>
                    <a:schemeClr val="tx1"/>
                  </a:solidFill>
                  <a:latin typeface="+mj-lt"/>
                </a:rPr>
                <a:t>VP</a:t>
              </a:r>
              <a:endParaRPr lang="en-FI" sz="1100" b="0" i="0">
                <a:solidFill>
                  <a:schemeClr val="tx1"/>
                </a:solidFill>
                <a:latin typeface="+mj-lt"/>
              </a:endParaRPr>
            </a:p>
          </p:txBody>
        </p:sp>
        <p:sp>
          <p:nvSpPr>
            <p:cNvPr id="37" name="TextBox 36">
              <a:extLst>
                <a:ext uri="{FF2B5EF4-FFF2-40B4-BE49-F238E27FC236}">
                  <a16:creationId xmlns:a16="http://schemas.microsoft.com/office/drawing/2014/main" id="{B4B9DA97-F029-2A4F-A8A8-BE7A84A17DFB}"/>
                </a:ext>
              </a:extLst>
            </p:cNvPr>
            <p:cNvSpPr txBox="1"/>
            <p:nvPr userDrawn="1"/>
          </p:nvSpPr>
          <p:spPr>
            <a:xfrm rot="16200000">
              <a:off x="-1726635" y="841718"/>
              <a:ext cx="692331" cy="705393"/>
            </a:xfrm>
            <a:prstGeom prst="rect">
              <a:avLst/>
            </a:prstGeom>
            <a:noFill/>
          </p:spPr>
          <p:txBody>
            <a:bodyPr wrap="square" lIns="0" tIns="0" rIns="0" bIns="0" rtlCol="0" anchor="ctr">
              <a:normAutofit/>
            </a:bodyPr>
            <a:lstStyle/>
            <a:p>
              <a:pPr algn="ctr"/>
              <a:r>
                <a:rPr lang="fi-FI" sz="1100" b="0" i="0">
                  <a:solidFill>
                    <a:schemeClr val="bg1"/>
                  </a:solidFill>
                  <a:latin typeface="+mj-lt"/>
                </a:rPr>
                <a:t>TP</a:t>
              </a:r>
              <a:endParaRPr lang="en-FI" sz="1100" b="0" i="0">
                <a:solidFill>
                  <a:schemeClr val="bg1"/>
                </a:solidFill>
                <a:latin typeface="+mj-lt"/>
              </a:endParaRPr>
            </a:p>
          </p:txBody>
        </p:sp>
        <p:sp>
          <p:nvSpPr>
            <p:cNvPr id="38" name="TextBox 37">
              <a:extLst>
                <a:ext uri="{FF2B5EF4-FFF2-40B4-BE49-F238E27FC236}">
                  <a16:creationId xmlns:a16="http://schemas.microsoft.com/office/drawing/2014/main" id="{901446F1-F283-9B42-80CC-74D4AB06A0A2}"/>
                </a:ext>
              </a:extLst>
            </p:cNvPr>
            <p:cNvSpPr txBox="1"/>
            <p:nvPr userDrawn="1"/>
          </p:nvSpPr>
          <p:spPr>
            <a:xfrm rot="16200000">
              <a:off x="-1726635" y="-22378"/>
              <a:ext cx="692331" cy="705393"/>
            </a:xfrm>
            <a:prstGeom prst="rect">
              <a:avLst/>
            </a:prstGeom>
            <a:noFill/>
          </p:spPr>
          <p:txBody>
            <a:bodyPr wrap="square" lIns="0" tIns="0" rIns="0" bIns="0" rtlCol="0" anchor="ctr">
              <a:normAutofit/>
            </a:bodyPr>
            <a:lstStyle/>
            <a:p>
              <a:pPr algn="ctr"/>
              <a:r>
                <a:rPr lang="fi-FI" sz="1100" b="0" i="0">
                  <a:solidFill>
                    <a:schemeClr val="tx1"/>
                  </a:solidFill>
                  <a:latin typeface="+mj-lt"/>
                </a:rPr>
                <a:t>VP</a:t>
              </a:r>
              <a:endParaRPr lang="en-FI" sz="1100" b="0" i="0">
                <a:solidFill>
                  <a:schemeClr val="tx1"/>
                </a:solidFill>
                <a:latin typeface="+mj-lt"/>
              </a:endParaRPr>
            </a:p>
          </p:txBody>
        </p:sp>
      </p:grpSp>
      <p:sp>
        <p:nvSpPr>
          <p:cNvPr id="21" name="Rectangle 20">
            <a:extLst>
              <a:ext uri="{FF2B5EF4-FFF2-40B4-BE49-F238E27FC236}">
                <a16:creationId xmlns:a16="http://schemas.microsoft.com/office/drawing/2014/main" id="{94033F7A-8E83-E04D-AB41-5D7A99CFE14D}"/>
              </a:ext>
            </a:extLst>
          </p:cNvPr>
          <p:cNvSpPr/>
          <p:nvPr userDrawn="1"/>
        </p:nvSpPr>
        <p:spPr>
          <a:xfrm rot="5400000">
            <a:off x="263086" y="-2792632"/>
            <a:ext cx="1970380" cy="2494548"/>
          </a:xfrm>
          <a:prstGeom prst="rect">
            <a:avLst/>
          </a:prstGeom>
          <a:solidFill>
            <a:srgbClr val="E8114B"/>
          </a:solidFill>
          <a:ln w="12700">
            <a:no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FI"/>
          </a:p>
        </p:txBody>
      </p:sp>
      <p:sp>
        <p:nvSpPr>
          <p:cNvPr id="22" name="TextBox 21">
            <a:extLst>
              <a:ext uri="{FF2B5EF4-FFF2-40B4-BE49-F238E27FC236}">
                <a16:creationId xmlns:a16="http://schemas.microsoft.com/office/drawing/2014/main" id="{EBC0ABD6-61E1-9545-A711-E47F43669A49}"/>
              </a:ext>
            </a:extLst>
          </p:cNvPr>
          <p:cNvSpPr txBox="1"/>
          <p:nvPr userDrawn="1"/>
        </p:nvSpPr>
        <p:spPr>
          <a:xfrm>
            <a:off x="348808" y="-2157912"/>
            <a:ext cx="1782836" cy="1231106"/>
          </a:xfrm>
          <a:prstGeom prst="rect">
            <a:avLst/>
          </a:prstGeom>
          <a:noFill/>
        </p:spPr>
        <p:txBody>
          <a:bodyPr wrap="square" lIns="0" tIns="0" rIns="0" bIns="0" rtlCol="0">
            <a:spAutoFit/>
          </a:bodyPr>
          <a:lstStyle/>
          <a:p>
            <a:r>
              <a:rPr lang="en-FI" sz="1600" b="0" i="0">
                <a:solidFill>
                  <a:schemeClr val="bg1"/>
                </a:solidFill>
                <a:latin typeface="+mn-lt"/>
              </a:rPr>
              <a:t>Muista säilyttää </a:t>
            </a:r>
            <a:r>
              <a:rPr lang="en-FI" sz="1600" b="0" i="0">
                <a:solidFill>
                  <a:schemeClr val="bg1"/>
                </a:solidFill>
                <a:latin typeface="+mj-lt"/>
              </a:rPr>
              <a:t>kohteen</a:t>
            </a:r>
            <a:r>
              <a:rPr lang="en-FI" sz="1600" b="0" i="0">
                <a:solidFill>
                  <a:schemeClr val="bg1"/>
                </a:solidFill>
                <a:latin typeface="+mn-lt"/>
              </a:rPr>
              <a:t> </a:t>
            </a:r>
            <a:r>
              <a:rPr lang="en-FI" sz="1600" b="0" i="0">
                <a:solidFill>
                  <a:schemeClr val="bg1"/>
                </a:solidFill>
                <a:latin typeface="+mj-lt"/>
              </a:rPr>
              <a:t>teema </a:t>
            </a:r>
            <a:r>
              <a:rPr lang="en-FI" sz="1600" b="0" i="0">
                <a:solidFill>
                  <a:schemeClr val="bg1"/>
                </a:solidFill>
                <a:latin typeface="+mn-lt"/>
              </a:rPr>
              <a:t>jos tuot vanhoja kalvoja osaksi esitystäsi!</a:t>
            </a:r>
          </a:p>
        </p:txBody>
      </p:sp>
    </p:spTree>
    <p:extLst>
      <p:ext uri="{BB962C8B-B14F-4D97-AF65-F5344CB8AC3E}">
        <p14:creationId xmlns:p14="http://schemas.microsoft.com/office/powerpoint/2010/main" val="214739688"/>
      </p:ext>
    </p:extLst>
  </p:cSld>
  <p:clrMap bg1="lt1" tx1="dk1" bg2="lt2" tx2="dk2" accent1="accent1" accent2="accent2" accent3="accent3" accent4="accent4" accent5="accent5" accent6="accent6" hlink="hlink" folHlink="folHlink"/>
  <p:sldLayoutIdLst>
    <p:sldLayoutId id="2147486482" r:id="rId1"/>
    <p:sldLayoutId id="2147486483" r:id="rId2"/>
    <p:sldLayoutId id="2147486484" r:id="rId3"/>
    <p:sldLayoutId id="2147486485" r:id="rId4"/>
    <p:sldLayoutId id="2147486486" r:id="rId5"/>
    <p:sldLayoutId id="2147486487" r:id="rId6"/>
    <p:sldLayoutId id="2147486488" r:id="rId7"/>
    <p:sldLayoutId id="2147486489" r:id="rId8"/>
    <p:sldLayoutId id="2147486490" r:id="rId9"/>
    <p:sldLayoutId id="2147486491" r:id="rId10"/>
    <p:sldLayoutId id="2147486492" r:id="rId11"/>
    <p:sldLayoutId id="2147486493" r:id="rId12"/>
    <p:sldLayoutId id="2147486494" r:id="rId13"/>
    <p:sldLayoutId id="2147486495" r:id="rId14"/>
    <p:sldLayoutId id="2147486496" r:id="rId15"/>
    <p:sldLayoutId id="2147486497" r:id="rId16"/>
    <p:sldLayoutId id="2147486498" r:id="rId17"/>
  </p:sldLayoutIdLst>
  <p:hf hdr="0" ftr="0" dt="0"/>
  <p:txStyles>
    <p:titleStyle>
      <a:lvl1pPr algn="l" defTabSz="609585" rtl="0" eaLnBrk="1" latinLnBrk="0" hangingPunct="1">
        <a:spcBef>
          <a:spcPct val="0"/>
        </a:spcBef>
        <a:buNone/>
        <a:defRPr sz="3200" b="0" i="0" kern="1200">
          <a:solidFill>
            <a:schemeClr val="tx1"/>
          </a:solidFill>
          <a:latin typeface="+mj-lt"/>
          <a:ea typeface="+mj-ea"/>
          <a:cs typeface="Arial Black"/>
        </a:defRPr>
      </a:lvl1pPr>
    </p:titleStyle>
    <p:bodyStyle>
      <a:lvl1pPr marL="239178" indent="-239178" algn="l" defTabSz="609585" rtl="0" eaLnBrk="1" latinLnBrk="0" hangingPunct="1">
        <a:spcBef>
          <a:spcPct val="20000"/>
        </a:spcBef>
        <a:buFont typeface="Lucida Grande"/>
        <a:buChar char="-"/>
        <a:defRPr sz="2133" b="0" i="0" kern="1200">
          <a:solidFill>
            <a:schemeClr val="tx1"/>
          </a:solidFill>
          <a:latin typeface="+mn-lt"/>
          <a:ea typeface="+mn-ea"/>
          <a:cs typeface="Georgia"/>
        </a:defRPr>
      </a:lvl1pPr>
      <a:lvl2pPr marL="476239" indent="-237061" algn="l" defTabSz="609585" rtl="0" eaLnBrk="1" latinLnBrk="0" hangingPunct="1">
        <a:spcBef>
          <a:spcPct val="20000"/>
        </a:spcBef>
        <a:buFont typeface="Georgia" panose="02040502050405020303" pitchFamily="18" charset="0"/>
        <a:buChar char="–"/>
        <a:defRPr sz="1867" b="0" i="0" kern="1200">
          <a:solidFill>
            <a:schemeClr val="tx1"/>
          </a:solidFill>
          <a:latin typeface="+mn-lt"/>
          <a:ea typeface="+mn-ea"/>
          <a:cs typeface="Georgia"/>
        </a:defRPr>
      </a:lvl2pPr>
      <a:lvl3pPr marL="715415" indent="-228594" algn="l" defTabSz="609585" rtl="0" eaLnBrk="1" latinLnBrk="0" hangingPunct="1">
        <a:spcBef>
          <a:spcPct val="20000"/>
        </a:spcBef>
        <a:buFont typeface="Georgia" panose="02040502050405020303" pitchFamily="18" charset="0"/>
        <a:buChar char="–"/>
        <a:defRPr sz="1600" b="0" i="0" kern="1200">
          <a:solidFill>
            <a:schemeClr val="tx1"/>
          </a:solidFill>
          <a:latin typeface="+mn-lt"/>
          <a:ea typeface="+mn-ea"/>
          <a:cs typeface="Georgia"/>
        </a:defRPr>
      </a:lvl3pPr>
      <a:lvl4pPr marL="960943" indent="-228594" algn="l" defTabSz="609585" rtl="0" eaLnBrk="1" latinLnBrk="0" hangingPunct="1">
        <a:spcBef>
          <a:spcPct val="20000"/>
        </a:spcBef>
        <a:buFont typeface="Georgia" panose="02040502050405020303" pitchFamily="18" charset="0"/>
        <a:buChar char="–"/>
        <a:defRPr sz="1600" b="0" i="0" kern="1200">
          <a:solidFill>
            <a:schemeClr val="tx1"/>
          </a:solidFill>
          <a:latin typeface="+mn-lt"/>
          <a:ea typeface="+mn-ea"/>
          <a:cs typeface="Georgia"/>
        </a:defRPr>
      </a:lvl4pPr>
      <a:lvl5pPr marL="2438339" indent="0" algn="ctr" defTabSz="609585" rtl="0" eaLnBrk="1" latinLnBrk="0" hangingPunct="1">
        <a:spcBef>
          <a:spcPct val="20000"/>
        </a:spcBef>
        <a:buFont typeface="Arial"/>
        <a:buNone/>
        <a:defRPr sz="1867" kern="1200">
          <a:solidFill>
            <a:schemeClr val="bg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3386">
          <p15:clr>
            <a:srgbClr val="F26B43"/>
          </p15:clr>
        </p15:guide>
        <p15:guide id="4" pos="2933">
          <p15:clr>
            <a:srgbClr val="F26B43"/>
          </p15:clr>
        </p15:guide>
        <p15:guide id="5" pos="2479">
          <p15:clr>
            <a:srgbClr val="F26B43"/>
          </p15:clr>
        </p15:guide>
        <p15:guide id="6" pos="2026">
          <p15:clr>
            <a:srgbClr val="F26B43"/>
          </p15:clr>
        </p15:guide>
        <p15:guide id="7" pos="1572">
          <p15:clr>
            <a:srgbClr val="F26B43"/>
          </p15:clr>
        </p15:guide>
        <p15:guide id="8" pos="1118">
          <p15:clr>
            <a:srgbClr val="F26B43"/>
          </p15:clr>
        </p15:guide>
        <p15:guide id="9" pos="665">
          <p15:clr>
            <a:srgbClr val="F26B43"/>
          </p15:clr>
        </p15:guide>
        <p15:guide id="10" pos="211">
          <p15:clr>
            <a:srgbClr val="F26B43"/>
          </p15:clr>
        </p15:guide>
        <p15:guide id="11" pos="4294">
          <p15:clr>
            <a:srgbClr val="F26B43"/>
          </p15:clr>
        </p15:guide>
        <p15:guide id="12" pos="4747">
          <p15:clr>
            <a:srgbClr val="F26B43"/>
          </p15:clr>
        </p15:guide>
        <p15:guide id="13" pos="5201">
          <p15:clr>
            <a:srgbClr val="F26B43"/>
          </p15:clr>
        </p15:guide>
        <p15:guide id="14" pos="5654">
          <p15:clr>
            <a:srgbClr val="F26B43"/>
          </p15:clr>
        </p15:guide>
        <p15:guide id="15" pos="6108">
          <p15:clr>
            <a:srgbClr val="F26B43"/>
          </p15:clr>
        </p15:guide>
        <p15:guide id="16" pos="6562">
          <p15:clr>
            <a:srgbClr val="F26B43"/>
          </p15:clr>
        </p15:guide>
        <p15:guide id="17" pos="7015">
          <p15:clr>
            <a:srgbClr val="F26B43"/>
          </p15:clr>
        </p15:guide>
        <p15:guide id="18" pos="7469">
          <p15:clr>
            <a:srgbClr val="F26B43"/>
          </p15:clr>
        </p15:guide>
        <p15:guide id="19" orient="horz" pos="1706">
          <p15:clr>
            <a:srgbClr val="F26B43"/>
          </p15:clr>
        </p15:guide>
        <p15:guide id="20" orient="horz" pos="1253">
          <p15:clr>
            <a:srgbClr val="F26B43"/>
          </p15:clr>
        </p15:guide>
        <p15:guide id="21" orient="horz" pos="799">
          <p15:clr>
            <a:srgbClr val="F26B43"/>
          </p15:clr>
        </p15:guide>
        <p15:guide id="22" orient="horz" pos="346">
          <p15:clr>
            <a:srgbClr val="F26B43"/>
          </p15:clr>
        </p15:guide>
        <p15:guide id="23" orient="horz" pos="2614">
          <p15:clr>
            <a:srgbClr val="F26B43"/>
          </p15:clr>
        </p15:guide>
        <p15:guide id="24" orient="horz" pos="3067">
          <p15:clr>
            <a:srgbClr val="F26B43"/>
          </p15:clr>
        </p15:guide>
        <p15:guide id="25" orient="horz" pos="3521">
          <p15:clr>
            <a:srgbClr val="F26B43"/>
          </p15:clr>
        </p15:guide>
        <p15:guide id="26" orient="horz" pos="3974">
          <p15:clr>
            <a:srgbClr val="F26B43"/>
          </p15:clr>
        </p15:guide>
        <p15:guide id="27" orient="horz" pos="119">
          <p15:clr>
            <a:srgbClr val="F26B43"/>
          </p15:clr>
        </p15:guide>
        <p15:guide id="28" orient="horz" pos="232">
          <p15:clr>
            <a:srgbClr val="F26B43"/>
          </p15:clr>
        </p15:guide>
        <p15:guide id="30" orient="horz">
          <p15:clr>
            <a:srgbClr val="F26B43"/>
          </p15:clr>
        </p15:guide>
        <p15:guide id="31" orient="horz" pos="4088">
          <p15:clr>
            <a:srgbClr val="F26B43"/>
          </p15:clr>
        </p15:guide>
        <p15:guide id="33" orient="horz" pos="4201">
          <p15:clr>
            <a:srgbClr val="F26B43"/>
          </p15:clr>
        </p15:guide>
        <p15:guide id="34" orient="horz" pos="4320">
          <p15:clr>
            <a:srgbClr val="F26B43"/>
          </p15:clr>
        </p15:guide>
        <p15:guide id="35" pos="7582">
          <p15:clr>
            <a:srgbClr val="F26B43"/>
          </p15:clr>
        </p15:guide>
        <p15:guide id="37" pos="98">
          <p15:clr>
            <a:srgbClr val="F26B43"/>
          </p15:clr>
        </p15:guide>
        <p15:guide id="39">
          <p15:clr>
            <a:srgbClr val="F26B43"/>
          </p15:clr>
        </p15:guide>
        <p15:guide id="40" pos="7680">
          <p15:clr>
            <a:srgbClr val="F26B43"/>
          </p15:clr>
        </p15:guide>
      </p15:sldGuideLst>
    </p:ext>
  </p:extLst>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2942AC74-591F-8E4A-94B1-02D5D050B810}"/>
              </a:ext>
            </a:extLst>
          </p:cNvPr>
          <p:cNvGrpSpPr/>
          <p:nvPr userDrawn="1"/>
        </p:nvGrpSpPr>
        <p:grpSpPr>
          <a:xfrm rot="5400000">
            <a:off x="6718948" y="-6033220"/>
            <a:ext cx="1970380" cy="8975724"/>
            <a:chOff x="-2291223" y="-378956"/>
            <a:chExt cx="1970380" cy="8975724"/>
          </a:xfrm>
        </p:grpSpPr>
        <p:sp>
          <p:nvSpPr>
            <p:cNvPr id="19" name="Rectangle 18">
              <a:extLst>
                <a:ext uri="{FF2B5EF4-FFF2-40B4-BE49-F238E27FC236}">
                  <a16:creationId xmlns:a16="http://schemas.microsoft.com/office/drawing/2014/main" id="{4C344630-F2C6-6B44-BF25-FA0D6C3FA0CE}"/>
                </a:ext>
              </a:extLst>
            </p:cNvPr>
            <p:cNvSpPr/>
            <p:nvPr userDrawn="1"/>
          </p:nvSpPr>
          <p:spPr>
            <a:xfrm>
              <a:off x="-2291223" y="-378956"/>
              <a:ext cx="1970380" cy="8975724"/>
            </a:xfrm>
            <a:prstGeom prst="rect">
              <a:avLst/>
            </a:prstGeom>
            <a:solidFill>
              <a:schemeClr val="bg1"/>
            </a:solidFill>
            <a:ln w="12700">
              <a:solidFill>
                <a:schemeClr val="tx1"/>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FI"/>
            </a:p>
          </p:txBody>
        </p:sp>
        <p:sp>
          <p:nvSpPr>
            <p:cNvPr id="10" name="Ellipsi 28">
              <a:extLst>
                <a:ext uri="{FF2B5EF4-FFF2-40B4-BE49-F238E27FC236}">
                  <a16:creationId xmlns:a16="http://schemas.microsoft.com/office/drawing/2014/main" id="{F3F0AC9E-66AF-494F-8DFF-41330C711249}"/>
                </a:ext>
              </a:extLst>
            </p:cNvPr>
            <p:cNvSpPr/>
            <p:nvPr userDrawn="1"/>
          </p:nvSpPr>
          <p:spPr>
            <a:xfrm>
              <a:off x="-1297651" y="-80"/>
              <a:ext cx="719816" cy="697109"/>
            </a:xfrm>
            <a:prstGeom prst="ellipse">
              <a:avLst/>
            </a:prstGeom>
            <a:solidFill>
              <a:srgbClr val="FDE8ED"/>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dirty="0">
                <a:solidFill>
                  <a:schemeClr val="bg1"/>
                </a:solidFill>
                <a:latin typeface="+mj-lt"/>
              </a:endParaRPr>
            </a:p>
          </p:txBody>
        </p:sp>
        <p:sp>
          <p:nvSpPr>
            <p:cNvPr id="11" name="Ellipsi 29">
              <a:extLst>
                <a:ext uri="{FF2B5EF4-FFF2-40B4-BE49-F238E27FC236}">
                  <a16:creationId xmlns:a16="http://schemas.microsoft.com/office/drawing/2014/main" id="{A11359AA-621E-3346-9DBF-AB1C0C0941D5}"/>
                </a:ext>
              </a:extLst>
            </p:cNvPr>
            <p:cNvSpPr/>
            <p:nvPr userDrawn="1"/>
          </p:nvSpPr>
          <p:spPr>
            <a:xfrm>
              <a:off x="-1297651" y="880127"/>
              <a:ext cx="719816" cy="697109"/>
            </a:xfrm>
            <a:prstGeom prst="ellipse">
              <a:avLst/>
            </a:prstGeom>
            <a:solidFill>
              <a:srgbClr val="FACDD9"/>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dirty="0">
                <a:solidFill>
                  <a:schemeClr val="bg1"/>
                </a:solidFill>
                <a:latin typeface="+mj-lt"/>
              </a:endParaRPr>
            </a:p>
          </p:txBody>
        </p:sp>
        <p:sp>
          <p:nvSpPr>
            <p:cNvPr id="12" name="Ellipsi 30">
              <a:extLst>
                <a:ext uri="{FF2B5EF4-FFF2-40B4-BE49-F238E27FC236}">
                  <a16:creationId xmlns:a16="http://schemas.microsoft.com/office/drawing/2014/main" id="{2A9DC023-53D8-9344-99D2-B8E357D6D572}"/>
                </a:ext>
              </a:extLst>
            </p:cNvPr>
            <p:cNvSpPr/>
            <p:nvPr userDrawn="1"/>
          </p:nvSpPr>
          <p:spPr>
            <a:xfrm>
              <a:off x="-1297651" y="1760254"/>
              <a:ext cx="719816" cy="697109"/>
            </a:xfrm>
            <a:prstGeom prst="ellipse">
              <a:avLst/>
            </a:prstGeom>
            <a:solidFill>
              <a:srgbClr val="FFEAD3"/>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dirty="0">
                <a:solidFill>
                  <a:schemeClr val="bg1"/>
                </a:solidFill>
                <a:latin typeface="+mj-lt"/>
              </a:endParaRPr>
            </a:p>
          </p:txBody>
        </p:sp>
        <p:sp>
          <p:nvSpPr>
            <p:cNvPr id="13" name="Ellipsi 31">
              <a:extLst>
                <a:ext uri="{FF2B5EF4-FFF2-40B4-BE49-F238E27FC236}">
                  <a16:creationId xmlns:a16="http://schemas.microsoft.com/office/drawing/2014/main" id="{0A2A179C-255F-D04B-80FF-42967DB7F036}"/>
                </a:ext>
              </a:extLst>
            </p:cNvPr>
            <p:cNvSpPr/>
            <p:nvPr userDrawn="1"/>
          </p:nvSpPr>
          <p:spPr>
            <a:xfrm>
              <a:off x="-1297691" y="2640381"/>
              <a:ext cx="719816" cy="697109"/>
            </a:xfrm>
            <a:prstGeom prst="ellipse">
              <a:avLst/>
            </a:prstGeom>
            <a:solidFill>
              <a:srgbClr val="FFEF7F"/>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dirty="0">
                <a:solidFill>
                  <a:schemeClr val="bg1"/>
                </a:solidFill>
                <a:latin typeface="+mj-lt"/>
              </a:endParaRPr>
            </a:p>
          </p:txBody>
        </p:sp>
        <p:sp>
          <p:nvSpPr>
            <p:cNvPr id="14" name="Ellipsi 32">
              <a:extLst>
                <a:ext uri="{FF2B5EF4-FFF2-40B4-BE49-F238E27FC236}">
                  <a16:creationId xmlns:a16="http://schemas.microsoft.com/office/drawing/2014/main" id="{AB17063A-4624-F54B-B3EF-CE2D6E04A700}"/>
                </a:ext>
              </a:extLst>
            </p:cNvPr>
            <p:cNvSpPr/>
            <p:nvPr userDrawn="1"/>
          </p:nvSpPr>
          <p:spPr>
            <a:xfrm>
              <a:off x="-1297691" y="3520508"/>
              <a:ext cx="719816" cy="697109"/>
            </a:xfrm>
            <a:prstGeom prst="ellipse">
              <a:avLst/>
            </a:prstGeom>
            <a:solidFill>
              <a:srgbClr val="E0F3D0"/>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dirty="0">
                <a:solidFill>
                  <a:schemeClr val="bg1"/>
                </a:solidFill>
                <a:latin typeface="+mj-lt"/>
              </a:endParaRPr>
            </a:p>
          </p:txBody>
        </p:sp>
        <p:sp>
          <p:nvSpPr>
            <p:cNvPr id="15" name="Ellipsi 32">
              <a:extLst>
                <a:ext uri="{FF2B5EF4-FFF2-40B4-BE49-F238E27FC236}">
                  <a16:creationId xmlns:a16="http://schemas.microsoft.com/office/drawing/2014/main" id="{830807A7-7F2F-9949-880E-4F00B349204B}"/>
                </a:ext>
              </a:extLst>
            </p:cNvPr>
            <p:cNvSpPr/>
            <p:nvPr userDrawn="1"/>
          </p:nvSpPr>
          <p:spPr>
            <a:xfrm>
              <a:off x="-1297691" y="4400635"/>
              <a:ext cx="719816" cy="697109"/>
            </a:xfrm>
            <a:prstGeom prst="ellipse">
              <a:avLst/>
            </a:prstGeom>
            <a:solidFill>
              <a:srgbClr val="BFE0D1"/>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dirty="0">
                <a:solidFill>
                  <a:schemeClr val="bg1"/>
                </a:solidFill>
                <a:latin typeface="+mj-lt"/>
              </a:endParaRPr>
            </a:p>
          </p:txBody>
        </p:sp>
        <p:sp>
          <p:nvSpPr>
            <p:cNvPr id="16" name="Ellipsi 32">
              <a:extLst>
                <a:ext uri="{FF2B5EF4-FFF2-40B4-BE49-F238E27FC236}">
                  <a16:creationId xmlns:a16="http://schemas.microsoft.com/office/drawing/2014/main" id="{F5891E7E-86DE-AA41-9599-DAFDA72B46F3}"/>
                </a:ext>
              </a:extLst>
            </p:cNvPr>
            <p:cNvSpPr/>
            <p:nvPr userDrawn="1"/>
          </p:nvSpPr>
          <p:spPr>
            <a:xfrm>
              <a:off x="-1297691" y="5280762"/>
              <a:ext cx="719816" cy="697109"/>
            </a:xfrm>
            <a:prstGeom prst="ellipse">
              <a:avLst/>
            </a:prstGeom>
            <a:solidFill>
              <a:srgbClr val="D7F2FA"/>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dirty="0">
                <a:solidFill>
                  <a:schemeClr val="bg1"/>
                </a:solidFill>
                <a:latin typeface="+mj-lt"/>
              </a:endParaRPr>
            </a:p>
          </p:txBody>
        </p:sp>
        <p:sp>
          <p:nvSpPr>
            <p:cNvPr id="17" name="Ellipsi 32">
              <a:extLst>
                <a:ext uri="{FF2B5EF4-FFF2-40B4-BE49-F238E27FC236}">
                  <a16:creationId xmlns:a16="http://schemas.microsoft.com/office/drawing/2014/main" id="{A75BE3D2-9926-C94A-926D-1C717ED44BE3}"/>
                </a:ext>
              </a:extLst>
            </p:cNvPr>
            <p:cNvSpPr/>
            <p:nvPr userDrawn="1"/>
          </p:nvSpPr>
          <p:spPr>
            <a:xfrm>
              <a:off x="-1297663" y="6160891"/>
              <a:ext cx="719816" cy="697109"/>
            </a:xfrm>
            <a:prstGeom prst="ellipse">
              <a:avLst/>
            </a:prstGeom>
            <a:solidFill>
              <a:srgbClr val="C9DBEC"/>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dirty="0">
                <a:solidFill>
                  <a:schemeClr val="bg1"/>
                </a:solidFill>
                <a:latin typeface="+mj-lt"/>
              </a:endParaRPr>
            </a:p>
          </p:txBody>
        </p:sp>
        <p:sp>
          <p:nvSpPr>
            <p:cNvPr id="2" name="Ellipsi 28">
              <a:extLst>
                <a:ext uri="{FF2B5EF4-FFF2-40B4-BE49-F238E27FC236}">
                  <a16:creationId xmlns:a16="http://schemas.microsoft.com/office/drawing/2014/main" id="{7A383D4D-06B8-9948-AF8E-B78F441800DF}"/>
                </a:ext>
              </a:extLst>
            </p:cNvPr>
            <p:cNvSpPr/>
            <p:nvPr userDrawn="1"/>
          </p:nvSpPr>
          <p:spPr>
            <a:xfrm>
              <a:off x="-1749222" y="-74"/>
              <a:ext cx="719816" cy="697109"/>
            </a:xfrm>
            <a:prstGeom prst="ellipse">
              <a:avLst/>
            </a:prstGeom>
            <a:solidFill>
              <a:srgbClr val="FBD1DC"/>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dirty="0">
                <a:solidFill>
                  <a:schemeClr val="bg1"/>
                </a:solidFill>
                <a:latin typeface="+mj-lt"/>
              </a:endParaRPr>
            </a:p>
          </p:txBody>
        </p:sp>
        <p:sp>
          <p:nvSpPr>
            <p:cNvPr id="3" name="Ellipsi 29">
              <a:extLst>
                <a:ext uri="{FF2B5EF4-FFF2-40B4-BE49-F238E27FC236}">
                  <a16:creationId xmlns:a16="http://schemas.microsoft.com/office/drawing/2014/main" id="{10B226F3-256B-C149-9FE4-2169AC8BAA77}"/>
                </a:ext>
              </a:extLst>
            </p:cNvPr>
            <p:cNvSpPr/>
            <p:nvPr userDrawn="1"/>
          </p:nvSpPr>
          <p:spPr>
            <a:xfrm>
              <a:off x="-1749222" y="880127"/>
              <a:ext cx="719816" cy="697109"/>
            </a:xfrm>
            <a:prstGeom prst="ellipse">
              <a:avLst/>
            </a:prstGeom>
            <a:solidFill>
              <a:srgbClr val="E8114B"/>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dirty="0">
                <a:solidFill>
                  <a:schemeClr val="bg1"/>
                </a:solidFill>
                <a:latin typeface="+mj-lt"/>
              </a:endParaRPr>
            </a:p>
          </p:txBody>
        </p:sp>
        <p:sp>
          <p:nvSpPr>
            <p:cNvPr id="4" name="Ellipsi 30">
              <a:extLst>
                <a:ext uri="{FF2B5EF4-FFF2-40B4-BE49-F238E27FC236}">
                  <a16:creationId xmlns:a16="http://schemas.microsoft.com/office/drawing/2014/main" id="{1E241F7E-51AD-624C-9C6B-71BB4FDD86EF}"/>
                </a:ext>
              </a:extLst>
            </p:cNvPr>
            <p:cNvSpPr/>
            <p:nvPr userDrawn="1"/>
          </p:nvSpPr>
          <p:spPr>
            <a:xfrm>
              <a:off x="-1749222" y="1760254"/>
              <a:ext cx="719816" cy="697109"/>
            </a:xfrm>
            <a:prstGeom prst="ellipse">
              <a:avLst/>
            </a:prstGeom>
            <a:solidFill>
              <a:srgbClr val="FF9F37"/>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dirty="0">
                <a:solidFill>
                  <a:schemeClr val="bg1"/>
                </a:solidFill>
                <a:latin typeface="+mj-lt"/>
              </a:endParaRPr>
            </a:p>
          </p:txBody>
        </p:sp>
        <p:sp>
          <p:nvSpPr>
            <p:cNvPr id="5" name="Ellipsi 31">
              <a:extLst>
                <a:ext uri="{FF2B5EF4-FFF2-40B4-BE49-F238E27FC236}">
                  <a16:creationId xmlns:a16="http://schemas.microsoft.com/office/drawing/2014/main" id="{5DA7310D-F100-154F-9FD8-680FC89BCEBE}"/>
                </a:ext>
              </a:extLst>
            </p:cNvPr>
            <p:cNvSpPr/>
            <p:nvPr userDrawn="1"/>
          </p:nvSpPr>
          <p:spPr>
            <a:xfrm>
              <a:off x="-1749236" y="2640381"/>
              <a:ext cx="719816" cy="697109"/>
            </a:xfrm>
            <a:prstGeom prst="ellipse">
              <a:avLst/>
            </a:prstGeom>
            <a:solidFill>
              <a:srgbClr val="FFE000"/>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dirty="0">
                <a:solidFill>
                  <a:schemeClr val="bg1"/>
                </a:solidFill>
                <a:latin typeface="+mj-lt"/>
              </a:endParaRPr>
            </a:p>
          </p:txBody>
        </p:sp>
        <p:sp>
          <p:nvSpPr>
            <p:cNvPr id="6" name="Ellipsi 32">
              <a:extLst>
                <a:ext uri="{FF2B5EF4-FFF2-40B4-BE49-F238E27FC236}">
                  <a16:creationId xmlns:a16="http://schemas.microsoft.com/office/drawing/2014/main" id="{7C47C4D0-D638-4744-8600-7DCFD3641E4D}"/>
                </a:ext>
              </a:extLst>
            </p:cNvPr>
            <p:cNvSpPr/>
            <p:nvPr userDrawn="1"/>
          </p:nvSpPr>
          <p:spPr>
            <a:xfrm>
              <a:off x="-1749236" y="3520508"/>
              <a:ext cx="719816" cy="697109"/>
            </a:xfrm>
            <a:prstGeom prst="ellipse">
              <a:avLst/>
            </a:prstGeom>
            <a:solidFill>
              <a:srgbClr val="73C92D"/>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dirty="0">
                <a:solidFill>
                  <a:schemeClr val="bg1"/>
                </a:solidFill>
                <a:latin typeface="+mj-lt"/>
              </a:endParaRPr>
            </a:p>
          </p:txBody>
        </p:sp>
        <p:sp>
          <p:nvSpPr>
            <p:cNvPr id="7" name="Ellipsi 32">
              <a:extLst>
                <a:ext uri="{FF2B5EF4-FFF2-40B4-BE49-F238E27FC236}">
                  <a16:creationId xmlns:a16="http://schemas.microsoft.com/office/drawing/2014/main" id="{36513781-BCA3-1F42-BD7B-76EC009BCD7B}"/>
                </a:ext>
              </a:extLst>
            </p:cNvPr>
            <p:cNvSpPr/>
            <p:nvPr userDrawn="1"/>
          </p:nvSpPr>
          <p:spPr>
            <a:xfrm>
              <a:off x="-1749236" y="4400635"/>
              <a:ext cx="719816" cy="697109"/>
            </a:xfrm>
            <a:prstGeom prst="ellipse">
              <a:avLst/>
            </a:prstGeom>
            <a:solidFill>
              <a:srgbClr val="008549"/>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dirty="0">
                <a:solidFill>
                  <a:schemeClr val="bg1"/>
                </a:solidFill>
                <a:latin typeface="+mj-lt"/>
              </a:endParaRPr>
            </a:p>
          </p:txBody>
        </p:sp>
        <p:sp>
          <p:nvSpPr>
            <p:cNvPr id="8" name="Ellipsi 32">
              <a:extLst>
                <a:ext uri="{FF2B5EF4-FFF2-40B4-BE49-F238E27FC236}">
                  <a16:creationId xmlns:a16="http://schemas.microsoft.com/office/drawing/2014/main" id="{E5A022FD-A22F-C84B-90E8-C84F58039CCA}"/>
                </a:ext>
              </a:extLst>
            </p:cNvPr>
            <p:cNvSpPr/>
            <p:nvPr userDrawn="1"/>
          </p:nvSpPr>
          <p:spPr>
            <a:xfrm>
              <a:off x="-1749236" y="5280762"/>
              <a:ext cx="719816" cy="697109"/>
            </a:xfrm>
            <a:prstGeom prst="ellipse">
              <a:avLst/>
            </a:prstGeom>
            <a:solidFill>
              <a:srgbClr val="75CFEB"/>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dirty="0">
                <a:solidFill>
                  <a:schemeClr val="bg1"/>
                </a:solidFill>
                <a:latin typeface="+mj-lt"/>
              </a:endParaRPr>
            </a:p>
          </p:txBody>
        </p:sp>
        <p:sp>
          <p:nvSpPr>
            <p:cNvPr id="9" name="Ellipsi 32">
              <a:extLst>
                <a:ext uri="{FF2B5EF4-FFF2-40B4-BE49-F238E27FC236}">
                  <a16:creationId xmlns:a16="http://schemas.microsoft.com/office/drawing/2014/main" id="{EDB9634E-0B79-CD48-B1D8-F8816D614AEB}"/>
                </a:ext>
              </a:extLst>
            </p:cNvPr>
            <p:cNvSpPr/>
            <p:nvPr userDrawn="1"/>
          </p:nvSpPr>
          <p:spPr>
            <a:xfrm>
              <a:off x="-1749226" y="6160891"/>
              <a:ext cx="719816" cy="697109"/>
            </a:xfrm>
            <a:prstGeom prst="ellipse">
              <a:avLst/>
            </a:prstGeom>
            <a:solidFill>
              <a:srgbClr val="367ABA"/>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dirty="0">
                <a:solidFill>
                  <a:schemeClr val="bg1"/>
                </a:solidFill>
                <a:latin typeface="+mj-lt"/>
              </a:endParaRPr>
            </a:p>
          </p:txBody>
        </p:sp>
        <p:sp>
          <p:nvSpPr>
            <p:cNvPr id="18" name="TextBox 17">
              <a:extLst>
                <a:ext uri="{FF2B5EF4-FFF2-40B4-BE49-F238E27FC236}">
                  <a16:creationId xmlns:a16="http://schemas.microsoft.com/office/drawing/2014/main" id="{868BBE36-0E53-8C44-A477-4D352CEC3254}"/>
                </a:ext>
              </a:extLst>
            </p:cNvPr>
            <p:cNvSpPr txBox="1"/>
            <p:nvPr userDrawn="1"/>
          </p:nvSpPr>
          <p:spPr>
            <a:xfrm rot="16200000">
              <a:off x="-1977822" y="7117573"/>
              <a:ext cx="1221261" cy="984885"/>
            </a:xfrm>
            <a:prstGeom prst="rect">
              <a:avLst/>
            </a:prstGeom>
            <a:noFill/>
          </p:spPr>
          <p:txBody>
            <a:bodyPr wrap="square" lIns="0" tIns="0" rIns="0" bIns="0" rtlCol="0">
              <a:spAutoFit/>
            </a:bodyPr>
            <a:lstStyle/>
            <a:p>
              <a:r>
                <a:rPr lang="en-FI" sz="1600" b="0" i="0" dirty="0">
                  <a:latin typeface="+mn-lt"/>
                </a:rPr>
                <a:t>Sitran väripaletti. Nappaa väri pipetillä.</a:t>
              </a:r>
            </a:p>
          </p:txBody>
        </p:sp>
        <p:sp>
          <p:nvSpPr>
            <p:cNvPr id="23" name="TextBox 22">
              <a:extLst>
                <a:ext uri="{FF2B5EF4-FFF2-40B4-BE49-F238E27FC236}">
                  <a16:creationId xmlns:a16="http://schemas.microsoft.com/office/drawing/2014/main" id="{1EF3FA64-3732-8A45-A7C2-8EAB4290F358}"/>
                </a:ext>
              </a:extLst>
            </p:cNvPr>
            <p:cNvSpPr txBox="1"/>
            <p:nvPr userDrawn="1"/>
          </p:nvSpPr>
          <p:spPr>
            <a:xfrm rot="16200000">
              <a:off x="-2443800" y="6429331"/>
              <a:ext cx="812801" cy="169277"/>
            </a:xfrm>
            <a:prstGeom prst="rect">
              <a:avLst/>
            </a:prstGeom>
            <a:noFill/>
          </p:spPr>
          <p:txBody>
            <a:bodyPr wrap="square" lIns="0" tIns="0" rIns="0" bIns="0" rtlCol="0">
              <a:spAutoFit/>
            </a:bodyPr>
            <a:lstStyle/>
            <a:p>
              <a:pPr algn="ctr"/>
              <a:r>
                <a:rPr lang="fi-FI" sz="1100" b="0" i="0" dirty="0">
                  <a:latin typeface="+mn-lt"/>
                </a:rPr>
                <a:t>Mustikka</a:t>
              </a:r>
              <a:endParaRPr lang="en-FI" sz="1100" b="0" i="0" dirty="0">
                <a:latin typeface="+mn-lt"/>
              </a:endParaRPr>
            </a:p>
          </p:txBody>
        </p:sp>
        <p:sp>
          <p:nvSpPr>
            <p:cNvPr id="24" name="TextBox 23">
              <a:extLst>
                <a:ext uri="{FF2B5EF4-FFF2-40B4-BE49-F238E27FC236}">
                  <a16:creationId xmlns:a16="http://schemas.microsoft.com/office/drawing/2014/main" id="{46B07822-BAE3-F044-A860-7D548ECDB061}"/>
                </a:ext>
              </a:extLst>
            </p:cNvPr>
            <p:cNvSpPr txBox="1"/>
            <p:nvPr userDrawn="1"/>
          </p:nvSpPr>
          <p:spPr>
            <a:xfrm rot="16200000">
              <a:off x="-2443800" y="5560645"/>
              <a:ext cx="812801" cy="169277"/>
            </a:xfrm>
            <a:prstGeom prst="rect">
              <a:avLst/>
            </a:prstGeom>
            <a:noFill/>
          </p:spPr>
          <p:txBody>
            <a:bodyPr wrap="square" lIns="0" tIns="0" rIns="0" bIns="0" rtlCol="0">
              <a:spAutoFit/>
            </a:bodyPr>
            <a:lstStyle/>
            <a:p>
              <a:pPr algn="ctr"/>
              <a:r>
                <a:rPr lang="fi-FI" sz="1100" b="0" i="0">
                  <a:latin typeface="+mn-lt"/>
                </a:rPr>
                <a:t>Tellus</a:t>
              </a:r>
              <a:endParaRPr lang="en-FI" sz="1100" b="0" i="0" dirty="0">
                <a:latin typeface="+mn-lt"/>
              </a:endParaRPr>
            </a:p>
          </p:txBody>
        </p:sp>
        <p:sp>
          <p:nvSpPr>
            <p:cNvPr id="25" name="TextBox 24">
              <a:extLst>
                <a:ext uri="{FF2B5EF4-FFF2-40B4-BE49-F238E27FC236}">
                  <a16:creationId xmlns:a16="http://schemas.microsoft.com/office/drawing/2014/main" id="{25EE0087-1CE7-B046-8FC6-E5FD942E3708}"/>
                </a:ext>
              </a:extLst>
            </p:cNvPr>
            <p:cNvSpPr txBox="1"/>
            <p:nvPr userDrawn="1"/>
          </p:nvSpPr>
          <p:spPr>
            <a:xfrm rot="16200000">
              <a:off x="-2443800" y="4675341"/>
              <a:ext cx="812801" cy="169277"/>
            </a:xfrm>
            <a:prstGeom prst="rect">
              <a:avLst/>
            </a:prstGeom>
            <a:noFill/>
          </p:spPr>
          <p:txBody>
            <a:bodyPr wrap="square" lIns="0" tIns="0" rIns="0" bIns="0" rtlCol="0">
              <a:spAutoFit/>
            </a:bodyPr>
            <a:lstStyle/>
            <a:p>
              <a:pPr algn="ctr"/>
              <a:r>
                <a:rPr lang="fi-FI" sz="1100" b="0" i="0" dirty="0">
                  <a:latin typeface="+mn-lt"/>
                </a:rPr>
                <a:t>Havu</a:t>
              </a:r>
              <a:endParaRPr lang="en-FI" sz="1100" b="0" i="0" dirty="0">
                <a:latin typeface="+mn-lt"/>
              </a:endParaRPr>
            </a:p>
          </p:txBody>
        </p:sp>
        <p:sp>
          <p:nvSpPr>
            <p:cNvPr id="26" name="TextBox 25">
              <a:extLst>
                <a:ext uri="{FF2B5EF4-FFF2-40B4-BE49-F238E27FC236}">
                  <a16:creationId xmlns:a16="http://schemas.microsoft.com/office/drawing/2014/main" id="{E2D49530-5F92-0349-99E1-9F2629D5FF59}"/>
                </a:ext>
              </a:extLst>
            </p:cNvPr>
            <p:cNvSpPr txBox="1"/>
            <p:nvPr userDrawn="1"/>
          </p:nvSpPr>
          <p:spPr>
            <a:xfrm rot="16200000">
              <a:off x="-2443800" y="3785845"/>
              <a:ext cx="812801" cy="169277"/>
            </a:xfrm>
            <a:prstGeom prst="rect">
              <a:avLst/>
            </a:prstGeom>
            <a:noFill/>
          </p:spPr>
          <p:txBody>
            <a:bodyPr wrap="square" lIns="0" tIns="0" rIns="0" bIns="0" rtlCol="0">
              <a:spAutoFit/>
            </a:bodyPr>
            <a:lstStyle/>
            <a:p>
              <a:pPr algn="ctr"/>
              <a:r>
                <a:rPr lang="fi-FI" sz="1100" b="0" i="0" dirty="0">
                  <a:latin typeface="+mn-lt"/>
                </a:rPr>
                <a:t>Kerkkä</a:t>
              </a:r>
              <a:endParaRPr lang="en-FI" sz="1100" b="0" i="0" dirty="0">
                <a:latin typeface="+mn-lt"/>
              </a:endParaRPr>
            </a:p>
          </p:txBody>
        </p:sp>
        <p:sp>
          <p:nvSpPr>
            <p:cNvPr id="27" name="TextBox 26">
              <a:extLst>
                <a:ext uri="{FF2B5EF4-FFF2-40B4-BE49-F238E27FC236}">
                  <a16:creationId xmlns:a16="http://schemas.microsoft.com/office/drawing/2014/main" id="{78CD66CD-35DA-DE42-AFAA-77D342190B97}"/>
                </a:ext>
              </a:extLst>
            </p:cNvPr>
            <p:cNvSpPr txBox="1"/>
            <p:nvPr userDrawn="1"/>
          </p:nvSpPr>
          <p:spPr>
            <a:xfrm rot="16200000">
              <a:off x="-2443800" y="2921749"/>
              <a:ext cx="812801" cy="169277"/>
            </a:xfrm>
            <a:prstGeom prst="rect">
              <a:avLst/>
            </a:prstGeom>
            <a:noFill/>
          </p:spPr>
          <p:txBody>
            <a:bodyPr wrap="square" lIns="0" tIns="0" rIns="0" bIns="0" rtlCol="0">
              <a:spAutoFit/>
            </a:bodyPr>
            <a:lstStyle/>
            <a:p>
              <a:pPr algn="ctr"/>
              <a:r>
                <a:rPr lang="fi-FI" sz="1100" b="0" i="0" dirty="0">
                  <a:latin typeface="+mn-lt"/>
                </a:rPr>
                <a:t>Voikukka</a:t>
              </a:r>
              <a:endParaRPr lang="en-FI" sz="1100" b="0" i="0" dirty="0">
                <a:latin typeface="+mn-lt"/>
              </a:endParaRPr>
            </a:p>
          </p:txBody>
        </p:sp>
        <p:sp>
          <p:nvSpPr>
            <p:cNvPr id="28" name="TextBox 27">
              <a:extLst>
                <a:ext uri="{FF2B5EF4-FFF2-40B4-BE49-F238E27FC236}">
                  <a16:creationId xmlns:a16="http://schemas.microsoft.com/office/drawing/2014/main" id="{41C51FE8-ED43-FB40-8C6B-1E94B8B33A2D}"/>
                </a:ext>
              </a:extLst>
            </p:cNvPr>
            <p:cNvSpPr txBox="1"/>
            <p:nvPr userDrawn="1"/>
          </p:nvSpPr>
          <p:spPr>
            <a:xfrm rot="16200000">
              <a:off x="-2443800" y="2036445"/>
              <a:ext cx="812801" cy="169277"/>
            </a:xfrm>
            <a:prstGeom prst="rect">
              <a:avLst/>
            </a:prstGeom>
            <a:noFill/>
          </p:spPr>
          <p:txBody>
            <a:bodyPr wrap="square" lIns="0" tIns="0" rIns="0" bIns="0" rtlCol="0">
              <a:spAutoFit/>
            </a:bodyPr>
            <a:lstStyle/>
            <a:p>
              <a:pPr algn="ctr"/>
              <a:r>
                <a:rPr lang="fi-FI" sz="1100" b="0" i="0" dirty="0">
                  <a:latin typeface="+mn-lt"/>
                </a:rPr>
                <a:t>Tyrni</a:t>
              </a:r>
              <a:endParaRPr lang="en-FI" sz="1100" b="0" i="0" dirty="0">
                <a:latin typeface="+mn-lt"/>
              </a:endParaRPr>
            </a:p>
          </p:txBody>
        </p:sp>
        <p:sp>
          <p:nvSpPr>
            <p:cNvPr id="29" name="TextBox 28">
              <a:extLst>
                <a:ext uri="{FF2B5EF4-FFF2-40B4-BE49-F238E27FC236}">
                  <a16:creationId xmlns:a16="http://schemas.microsoft.com/office/drawing/2014/main" id="{940C15AF-77BF-494B-8532-A52982A39E8F}"/>
                </a:ext>
              </a:extLst>
            </p:cNvPr>
            <p:cNvSpPr txBox="1"/>
            <p:nvPr userDrawn="1"/>
          </p:nvSpPr>
          <p:spPr>
            <a:xfrm rot="16200000">
              <a:off x="-2443800" y="1155457"/>
              <a:ext cx="812801" cy="169277"/>
            </a:xfrm>
            <a:prstGeom prst="rect">
              <a:avLst/>
            </a:prstGeom>
            <a:noFill/>
          </p:spPr>
          <p:txBody>
            <a:bodyPr wrap="square" lIns="0" tIns="0" rIns="0" bIns="0" rtlCol="0">
              <a:spAutoFit/>
            </a:bodyPr>
            <a:lstStyle/>
            <a:p>
              <a:pPr algn="ctr"/>
              <a:r>
                <a:rPr lang="fi-FI" sz="1100" b="0" i="0" dirty="0">
                  <a:latin typeface="+mn-lt"/>
                </a:rPr>
                <a:t>Puolukka</a:t>
              </a:r>
              <a:endParaRPr lang="en-FI" sz="1100" b="0" i="0" dirty="0">
                <a:latin typeface="+mn-lt"/>
              </a:endParaRPr>
            </a:p>
          </p:txBody>
        </p:sp>
        <p:sp>
          <p:nvSpPr>
            <p:cNvPr id="30" name="TextBox 29">
              <a:extLst>
                <a:ext uri="{FF2B5EF4-FFF2-40B4-BE49-F238E27FC236}">
                  <a16:creationId xmlns:a16="http://schemas.microsoft.com/office/drawing/2014/main" id="{D44A8471-398C-EE46-9C24-25F675BA8E5F}"/>
                </a:ext>
              </a:extLst>
            </p:cNvPr>
            <p:cNvSpPr txBox="1"/>
            <p:nvPr userDrawn="1"/>
          </p:nvSpPr>
          <p:spPr>
            <a:xfrm rot="16200000">
              <a:off x="-2359159" y="181323"/>
              <a:ext cx="812801" cy="338554"/>
            </a:xfrm>
            <a:prstGeom prst="rect">
              <a:avLst/>
            </a:prstGeom>
            <a:noFill/>
          </p:spPr>
          <p:txBody>
            <a:bodyPr wrap="square" lIns="0" tIns="0" rIns="0" bIns="0" rtlCol="0">
              <a:spAutoFit/>
            </a:bodyPr>
            <a:lstStyle/>
            <a:p>
              <a:pPr algn="ctr"/>
              <a:r>
                <a:rPr lang="fi-FI" sz="1100" b="0" i="0" dirty="0">
                  <a:latin typeface="+mn-lt"/>
                </a:rPr>
                <a:t>Mansikka</a:t>
              </a:r>
            </a:p>
            <a:p>
              <a:pPr algn="ctr"/>
              <a:r>
                <a:rPr lang="fi-FI" sz="1100" b="0" i="0" dirty="0" err="1">
                  <a:latin typeface="+mn-lt"/>
                </a:rPr>
                <a:t>smoothie</a:t>
              </a:r>
              <a:endParaRPr lang="en-FI" sz="1100" b="0" i="0" dirty="0">
                <a:latin typeface="+mn-lt"/>
              </a:endParaRPr>
            </a:p>
          </p:txBody>
        </p:sp>
        <p:sp>
          <p:nvSpPr>
            <p:cNvPr id="31" name="TextBox 30">
              <a:extLst>
                <a:ext uri="{FF2B5EF4-FFF2-40B4-BE49-F238E27FC236}">
                  <a16:creationId xmlns:a16="http://schemas.microsoft.com/office/drawing/2014/main" id="{53A1888C-BCE9-0640-B4D3-3EBF7BF68556}"/>
                </a:ext>
              </a:extLst>
            </p:cNvPr>
            <p:cNvSpPr txBox="1"/>
            <p:nvPr userDrawn="1"/>
          </p:nvSpPr>
          <p:spPr>
            <a:xfrm rot="16200000">
              <a:off x="-1726635" y="6150296"/>
              <a:ext cx="692331" cy="705393"/>
            </a:xfrm>
            <a:prstGeom prst="rect">
              <a:avLst/>
            </a:prstGeom>
            <a:noFill/>
          </p:spPr>
          <p:txBody>
            <a:bodyPr wrap="square" lIns="0" tIns="0" rIns="0" bIns="0" rtlCol="0" anchor="ctr">
              <a:normAutofit/>
            </a:bodyPr>
            <a:lstStyle/>
            <a:p>
              <a:pPr algn="ctr"/>
              <a:r>
                <a:rPr lang="fi-FI" sz="1100" b="0" i="0" dirty="0">
                  <a:solidFill>
                    <a:schemeClr val="bg1"/>
                  </a:solidFill>
                  <a:latin typeface="+mj-lt"/>
                </a:rPr>
                <a:t>TP</a:t>
              </a:r>
              <a:endParaRPr lang="en-FI" sz="1100" b="0" i="0" dirty="0">
                <a:solidFill>
                  <a:schemeClr val="bg1"/>
                </a:solidFill>
                <a:latin typeface="+mj-lt"/>
              </a:endParaRPr>
            </a:p>
          </p:txBody>
        </p:sp>
        <p:sp>
          <p:nvSpPr>
            <p:cNvPr id="32" name="TextBox 31">
              <a:extLst>
                <a:ext uri="{FF2B5EF4-FFF2-40B4-BE49-F238E27FC236}">
                  <a16:creationId xmlns:a16="http://schemas.microsoft.com/office/drawing/2014/main" id="{F7A5C2D2-07FE-DA47-9E5C-4C9529C615C0}"/>
                </a:ext>
              </a:extLst>
            </p:cNvPr>
            <p:cNvSpPr txBox="1"/>
            <p:nvPr userDrawn="1"/>
          </p:nvSpPr>
          <p:spPr>
            <a:xfrm rot="16200000">
              <a:off x="-1726635" y="5306214"/>
              <a:ext cx="692331" cy="705393"/>
            </a:xfrm>
            <a:prstGeom prst="rect">
              <a:avLst/>
            </a:prstGeom>
            <a:noFill/>
          </p:spPr>
          <p:txBody>
            <a:bodyPr wrap="square" lIns="0" tIns="0" rIns="0" bIns="0" rtlCol="0" anchor="ctr">
              <a:normAutofit/>
            </a:bodyPr>
            <a:lstStyle/>
            <a:p>
              <a:pPr algn="ctr"/>
              <a:r>
                <a:rPr lang="fi-FI" sz="1100" b="0" i="0" dirty="0">
                  <a:solidFill>
                    <a:schemeClr val="tx1"/>
                  </a:solidFill>
                  <a:latin typeface="+mj-lt"/>
                </a:rPr>
                <a:t>VP</a:t>
              </a:r>
              <a:endParaRPr lang="en-FI" sz="1100" b="0" i="0" dirty="0">
                <a:solidFill>
                  <a:schemeClr val="tx1"/>
                </a:solidFill>
                <a:latin typeface="+mj-lt"/>
              </a:endParaRPr>
            </a:p>
          </p:txBody>
        </p:sp>
        <p:sp>
          <p:nvSpPr>
            <p:cNvPr id="33" name="TextBox 32">
              <a:extLst>
                <a:ext uri="{FF2B5EF4-FFF2-40B4-BE49-F238E27FC236}">
                  <a16:creationId xmlns:a16="http://schemas.microsoft.com/office/drawing/2014/main" id="{358DC66A-05B9-8547-BD04-E3557F77FAB8}"/>
                </a:ext>
              </a:extLst>
            </p:cNvPr>
            <p:cNvSpPr txBox="1"/>
            <p:nvPr userDrawn="1"/>
          </p:nvSpPr>
          <p:spPr>
            <a:xfrm rot="16200000">
              <a:off x="-1726635" y="4402929"/>
              <a:ext cx="692331" cy="705393"/>
            </a:xfrm>
            <a:prstGeom prst="rect">
              <a:avLst/>
            </a:prstGeom>
            <a:noFill/>
          </p:spPr>
          <p:txBody>
            <a:bodyPr wrap="square" lIns="0" tIns="0" rIns="0" bIns="0" rtlCol="0" anchor="ctr">
              <a:normAutofit/>
            </a:bodyPr>
            <a:lstStyle/>
            <a:p>
              <a:pPr algn="ctr"/>
              <a:r>
                <a:rPr lang="fi-FI" sz="1100" b="0" i="0" dirty="0">
                  <a:solidFill>
                    <a:schemeClr val="bg1"/>
                  </a:solidFill>
                  <a:latin typeface="+mj-lt"/>
                </a:rPr>
                <a:t>TP</a:t>
              </a:r>
              <a:endParaRPr lang="en-FI" sz="1100" b="0" i="0" dirty="0">
                <a:solidFill>
                  <a:schemeClr val="bg1"/>
                </a:solidFill>
                <a:latin typeface="+mj-lt"/>
              </a:endParaRPr>
            </a:p>
          </p:txBody>
        </p:sp>
        <p:sp>
          <p:nvSpPr>
            <p:cNvPr id="34" name="TextBox 33">
              <a:extLst>
                <a:ext uri="{FF2B5EF4-FFF2-40B4-BE49-F238E27FC236}">
                  <a16:creationId xmlns:a16="http://schemas.microsoft.com/office/drawing/2014/main" id="{F7235BB5-E89A-A241-8A3D-BF8C98F2C2D8}"/>
                </a:ext>
              </a:extLst>
            </p:cNvPr>
            <p:cNvSpPr txBox="1"/>
            <p:nvPr userDrawn="1"/>
          </p:nvSpPr>
          <p:spPr>
            <a:xfrm rot="16200000">
              <a:off x="-1726635" y="3506014"/>
              <a:ext cx="692331" cy="705393"/>
            </a:xfrm>
            <a:prstGeom prst="rect">
              <a:avLst/>
            </a:prstGeom>
            <a:noFill/>
          </p:spPr>
          <p:txBody>
            <a:bodyPr wrap="square" lIns="0" tIns="0" rIns="0" bIns="0" rtlCol="0" anchor="ctr">
              <a:normAutofit/>
            </a:bodyPr>
            <a:lstStyle/>
            <a:p>
              <a:pPr algn="ctr"/>
              <a:r>
                <a:rPr lang="fi-FI" sz="1100" b="0" i="0" dirty="0">
                  <a:solidFill>
                    <a:schemeClr val="tx1"/>
                  </a:solidFill>
                  <a:latin typeface="+mj-lt"/>
                </a:rPr>
                <a:t>VP</a:t>
              </a:r>
              <a:endParaRPr lang="en-FI" sz="1100" b="0" i="0" dirty="0">
                <a:solidFill>
                  <a:schemeClr val="tx1"/>
                </a:solidFill>
                <a:latin typeface="+mj-lt"/>
              </a:endParaRPr>
            </a:p>
          </p:txBody>
        </p:sp>
        <p:sp>
          <p:nvSpPr>
            <p:cNvPr id="35" name="TextBox 34">
              <a:extLst>
                <a:ext uri="{FF2B5EF4-FFF2-40B4-BE49-F238E27FC236}">
                  <a16:creationId xmlns:a16="http://schemas.microsoft.com/office/drawing/2014/main" id="{D1F7AE7A-C9D8-2A49-B80B-2E9C2CEC2DD5}"/>
                </a:ext>
              </a:extLst>
            </p:cNvPr>
            <p:cNvSpPr txBox="1"/>
            <p:nvPr userDrawn="1"/>
          </p:nvSpPr>
          <p:spPr>
            <a:xfrm rot="16200000">
              <a:off x="-1726635" y="2641918"/>
              <a:ext cx="692331" cy="705393"/>
            </a:xfrm>
            <a:prstGeom prst="rect">
              <a:avLst/>
            </a:prstGeom>
            <a:noFill/>
          </p:spPr>
          <p:txBody>
            <a:bodyPr wrap="square" lIns="0" tIns="0" rIns="0" bIns="0" rtlCol="0" anchor="ctr">
              <a:normAutofit/>
            </a:bodyPr>
            <a:lstStyle/>
            <a:p>
              <a:pPr algn="ctr"/>
              <a:r>
                <a:rPr lang="fi-FI" sz="1100" b="0" i="0" dirty="0">
                  <a:solidFill>
                    <a:schemeClr val="tx1"/>
                  </a:solidFill>
                  <a:latin typeface="+mj-lt"/>
                </a:rPr>
                <a:t>VP</a:t>
              </a:r>
              <a:endParaRPr lang="en-FI" sz="1100" b="0" i="0" dirty="0">
                <a:solidFill>
                  <a:schemeClr val="tx1"/>
                </a:solidFill>
                <a:latin typeface="+mj-lt"/>
              </a:endParaRPr>
            </a:p>
          </p:txBody>
        </p:sp>
        <p:sp>
          <p:nvSpPr>
            <p:cNvPr id="36" name="TextBox 35">
              <a:extLst>
                <a:ext uri="{FF2B5EF4-FFF2-40B4-BE49-F238E27FC236}">
                  <a16:creationId xmlns:a16="http://schemas.microsoft.com/office/drawing/2014/main" id="{B732FCE3-6B39-254A-9F27-01493F244E81}"/>
                </a:ext>
              </a:extLst>
            </p:cNvPr>
            <p:cNvSpPr txBox="1"/>
            <p:nvPr userDrawn="1"/>
          </p:nvSpPr>
          <p:spPr>
            <a:xfrm rot="16200000">
              <a:off x="-1726635" y="1777822"/>
              <a:ext cx="692331" cy="705393"/>
            </a:xfrm>
            <a:prstGeom prst="rect">
              <a:avLst/>
            </a:prstGeom>
            <a:noFill/>
          </p:spPr>
          <p:txBody>
            <a:bodyPr wrap="square" lIns="0" tIns="0" rIns="0" bIns="0" rtlCol="0" anchor="ctr">
              <a:normAutofit/>
            </a:bodyPr>
            <a:lstStyle/>
            <a:p>
              <a:pPr algn="ctr"/>
              <a:r>
                <a:rPr lang="fi-FI" sz="1100" b="0" i="0" dirty="0">
                  <a:solidFill>
                    <a:schemeClr val="tx1"/>
                  </a:solidFill>
                  <a:latin typeface="+mj-lt"/>
                </a:rPr>
                <a:t>VP</a:t>
              </a:r>
              <a:endParaRPr lang="en-FI" sz="1100" b="0" i="0" dirty="0">
                <a:solidFill>
                  <a:schemeClr val="tx1"/>
                </a:solidFill>
                <a:latin typeface="+mj-lt"/>
              </a:endParaRPr>
            </a:p>
          </p:txBody>
        </p:sp>
        <p:sp>
          <p:nvSpPr>
            <p:cNvPr id="37" name="TextBox 36">
              <a:extLst>
                <a:ext uri="{FF2B5EF4-FFF2-40B4-BE49-F238E27FC236}">
                  <a16:creationId xmlns:a16="http://schemas.microsoft.com/office/drawing/2014/main" id="{B4B9DA97-F029-2A4F-A8A8-BE7A84A17DFB}"/>
                </a:ext>
              </a:extLst>
            </p:cNvPr>
            <p:cNvSpPr txBox="1"/>
            <p:nvPr userDrawn="1"/>
          </p:nvSpPr>
          <p:spPr>
            <a:xfrm rot="16200000">
              <a:off x="-1726635" y="841718"/>
              <a:ext cx="692331" cy="705393"/>
            </a:xfrm>
            <a:prstGeom prst="rect">
              <a:avLst/>
            </a:prstGeom>
            <a:noFill/>
          </p:spPr>
          <p:txBody>
            <a:bodyPr wrap="square" lIns="0" tIns="0" rIns="0" bIns="0" rtlCol="0" anchor="ctr">
              <a:normAutofit/>
            </a:bodyPr>
            <a:lstStyle/>
            <a:p>
              <a:pPr algn="ctr"/>
              <a:r>
                <a:rPr lang="fi-FI" sz="1100" b="0" i="0" dirty="0">
                  <a:solidFill>
                    <a:schemeClr val="bg1"/>
                  </a:solidFill>
                  <a:latin typeface="+mj-lt"/>
                </a:rPr>
                <a:t>TP</a:t>
              </a:r>
              <a:endParaRPr lang="en-FI" sz="1100" b="0" i="0" dirty="0">
                <a:solidFill>
                  <a:schemeClr val="bg1"/>
                </a:solidFill>
                <a:latin typeface="+mj-lt"/>
              </a:endParaRPr>
            </a:p>
          </p:txBody>
        </p:sp>
        <p:sp>
          <p:nvSpPr>
            <p:cNvPr id="38" name="TextBox 37">
              <a:extLst>
                <a:ext uri="{FF2B5EF4-FFF2-40B4-BE49-F238E27FC236}">
                  <a16:creationId xmlns:a16="http://schemas.microsoft.com/office/drawing/2014/main" id="{901446F1-F283-9B42-80CC-74D4AB06A0A2}"/>
                </a:ext>
              </a:extLst>
            </p:cNvPr>
            <p:cNvSpPr txBox="1"/>
            <p:nvPr userDrawn="1"/>
          </p:nvSpPr>
          <p:spPr>
            <a:xfrm rot="16200000">
              <a:off x="-1726635" y="-22378"/>
              <a:ext cx="692331" cy="705393"/>
            </a:xfrm>
            <a:prstGeom prst="rect">
              <a:avLst/>
            </a:prstGeom>
            <a:noFill/>
          </p:spPr>
          <p:txBody>
            <a:bodyPr wrap="square" lIns="0" tIns="0" rIns="0" bIns="0" rtlCol="0" anchor="ctr">
              <a:normAutofit/>
            </a:bodyPr>
            <a:lstStyle/>
            <a:p>
              <a:pPr algn="ctr"/>
              <a:r>
                <a:rPr lang="fi-FI" sz="1100" b="0" i="0" dirty="0">
                  <a:solidFill>
                    <a:schemeClr val="tx1"/>
                  </a:solidFill>
                  <a:latin typeface="+mj-lt"/>
                </a:rPr>
                <a:t>VP</a:t>
              </a:r>
              <a:endParaRPr lang="en-FI" sz="1100" b="0" i="0" dirty="0">
                <a:solidFill>
                  <a:schemeClr val="tx1"/>
                </a:solidFill>
                <a:latin typeface="+mj-lt"/>
              </a:endParaRPr>
            </a:p>
          </p:txBody>
        </p:sp>
      </p:grpSp>
      <p:sp>
        <p:nvSpPr>
          <p:cNvPr id="21" name="Rectangle 20">
            <a:extLst>
              <a:ext uri="{FF2B5EF4-FFF2-40B4-BE49-F238E27FC236}">
                <a16:creationId xmlns:a16="http://schemas.microsoft.com/office/drawing/2014/main" id="{94033F7A-8E83-E04D-AB41-5D7A99CFE14D}"/>
              </a:ext>
            </a:extLst>
          </p:cNvPr>
          <p:cNvSpPr/>
          <p:nvPr userDrawn="1"/>
        </p:nvSpPr>
        <p:spPr>
          <a:xfrm rot="5400000">
            <a:off x="263086" y="-2792632"/>
            <a:ext cx="1970380" cy="2494548"/>
          </a:xfrm>
          <a:prstGeom prst="rect">
            <a:avLst/>
          </a:prstGeom>
          <a:solidFill>
            <a:srgbClr val="E8114B"/>
          </a:solidFill>
          <a:ln w="12700">
            <a:no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FI" dirty="0"/>
          </a:p>
        </p:txBody>
      </p:sp>
      <p:sp>
        <p:nvSpPr>
          <p:cNvPr id="22" name="TextBox 21">
            <a:extLst>
              <a:ext uri="{FF2B5EF4-FFF2-40B4-BE49-F238E27FC236}">
                <a16:creationId xmlns:a16="http://schemas.microsoft.com/office/drawing/2014/main" id="{EBC0ABD6-61E1-9545-A711-E47F43669A49}"/>
              </a:ext>
            </a:extLst>
          </p:cNvPr>
          <p:cNvSpPr txBox="1"/>
          <p:nvPr userDrawn="1"/>
        </p:nvSpPr>
        <p:spPr>
          <a:xfrm>
            <a:off x="348808" y="-2157912"/>
            <a:ext cx="1782836" cy="1231106"/>
          </a:xfrm>
          <a:prstGeom prst="rect">
            <a:avLst/>
          </a:prstGeom>
          <a:noFill/>
        </p:spPr>
        <p:txBody>
          <a:bodyPr wrap="square" lIns="0" tIns="0" rIns="0" bIns="0" rtlCol="0">
            <a:spAutoFit/>
          </a:bodyPr>
          <a:lstStyle/>
          <a:p>
            <a:r>
              <a:rPr lang="en-FI" sz="1600" b="0" i="0" dirty="0">
                <a:solidFill>
                  <a:schemeClr val="bg1"/>
                </a:solidFill>
                <a:latin typeface="+mn-lt"/>
              </a:rPr>
              <a:t>Muista säilyttää </a:t>
            </a:r>
            <a:r>
              <a:rPr lang="en-FI" sz="1600" b="0" i="0" dirty="0">
                <a:solidFill>
                  <a:schemeClr val="bg1"/>
                </a:solidFill>
                <a:latin typeface="+mj-lt"/>
              </a:rPr>
              <a:t>kohteen</a:t>
            </a:r>
            <a:r>
              <a:rPr lang="en-FI" sz="1600" b="0" i="0" dirty="0">
                <a:solidFill>
                  <a:schemeClr val="bg1"/>
                </a:solidFill>
                <a:latin typeface="+mn-lt"/>
              </a:rPr>
              <a:t> </a:t>
            </a:r>
            <a:r>
              <a:rPr lang="en-FI" sz="1600" b="0" i="0" dirty="0">
                <a:solidFill>
                  <a:schemeClr val="bg1"/>
                </a:solidFill>
                <a:latin typeface="+mj-lt"/>
              </a:rPr>
              <a:t>teema </a:t>
            </a:r>
            <a:r>
              <a:rPr lang="en-FI" sz="1600" b="0" i="0" dirty="0">
                <a:solidFill>
                  <a:schemeClr val="bg1"/>
                </a:solidFill>
                <a:latin typeface="+mn-lt"/>
              </a:rPr>
              <a:t>jos tuot vanhoja kalvoja osaksi esitystäsi!</a:t>
            </a:r>
          </a:p>
        </p:txBody>
      </p:sp>
      <p:sp>
        <p:nvSpPr>
          <p:cNvPr id="39" name="Dian numeron paikkamerkki 38">
            <a:extLst>
              <a:ext uri="{FF2B5EF4-FFF2-40B4-BE49-F238E27FC236}">
                <a16:creationId xmlns:a16="http://schemas.microsoft.com/office/drawing/2014/main" id="{728EA273-3B25-41AE-96DB-A5758DD55A9A}"/>
              </a:ext>
            </a:extLst>
          </p:cNvPr>
          <p:cNvSpPr>
            <a:spLocks noGrp="1"/>
          </p:cNvSpPr>
          <p:nvPr>
            <p:ph type="sldNum" sz="quarter" idx="4"/>
          </p:nvPr>
        </p:nvSpPr>
        <p:spPr>
          <a:xfrm>
            <a:off x="4724400" y="6356350"/>
            <a:ext cx="2743200" cy="365125"/>
          </a:xfrm>
          <a:prstGeom prst="rect">
            <a:avLst/>
          </a:prstGeom>
        </p:spPr>
        <p:txBody>
          <a:bodyPr vert="horz" lIns="91440" tIns="45720" rIns="91440" bIns="45720" rtlCol="0" anchor="ctr"/>
          <a:lstStyle>
            <a:lvl1pPr algn="ctr">
              <a:defRPr sz="1200">
                <a:solidFill>
                  <a:schemeClr val="tx1"/>
                </a:solidFill>
              </a:defRPr>
            </a:lvl1pPr>
          </a:lstStyle>
          <a:p>
            <a:fld id="{5DBE88F8-4AEE-494D-BFE0-8D898D450FC5}" type="slidenum">
              <a:rPr lang="LID4096" smtClean="0"/>
              <a:pPr/>
              <a:t>‹#›</a:t>
            </a:fld>
            <a:endParaRPr lang="LID4096"/>
          </a:p>
        </p:txBody>
      </p:sp>
    </p:spTree>
    <p:extLst>
      <p:ext uri="{BB962C8B-B14F-4D97-AF65-F5344CB8AC3E}">
        <p14:creationId xmlns:p14="http://schemas.microsoft.com/office/powerpoint/2010/main" val="3587895806"/>
      </p:ext>
    </p:extLst>
  </p:cSld>
  <p:clrMap bg1="lt1" tx1="dk1" bg2="lt2" tx2="dk2" accent1="accent1" accent2="accent2" accent3="accent3" accent4="accent4" accent5="accent5" accent6="accent6" hlink="hlink" folHlink="folHlink"/>
  <p:sldLayoutIdLst>
    <p:sldLayoutId id="2147486502" r:id="rId1"/>
    <p:sldLayoutId id="2147486503" r:id="rId2"/>
    <p:sldLayoutId id="2147486504" r:id="rId3"/>
    <p:sldLayoutId id="2147486505" r:id="rId4"/>
    <p:sldLayoutId id="2147486506" r:id="rId5"/>
    <p:sldLayoutId id="2147486507" r:id="rId6"/>
    <p:sldLayoutId id="2147486508" r:id="rId7"/>
    <p:sldLayoutId id="2147486509" r:id="rId8"/>
    <p:sldLayoutId id="2147486510" r:id="rId9"/>
    <p:sldLayoutId id="2147486511" r:id="rId10"/>
    <p:sldLayoutId id="2147486512" r:id="rId11"/>
    <p:sldLayoutId id="2147486513" r:id="rId12"/>
    <p:sldLayoutId id="2147486514" r:id="rId13"/>
    <p:sldLayoutId id="2147486515" r:id="rId14"/>
    <p:sldLayoutId id="2147486516" r:id="rId15"/>
    <p:sldLayoutId id="2147486517" r:id="rId16"/>
    <p:sldLayoutId id="2147486518" r:id="rId17"/>
    <p:sldLayoutId id="2147486519" r:id="rId18"/>
    <p:sldLayoutId id="2147486520" r:id="rId19"/>
  </p:sldLayoutIdLst>
  <p:hf hdr="0" ftr="0" dt="0"/>
  <p:txStyles>
    <p:titleStyle>
      <a:lvl1pPr algn="l" defTabSz="609585" rtl="0" eaLnBrk="1" latinLnBrk="0" hangingPunct="1">
        <a:spcBef>
          <a:spcPct val="0"/>
        </a:spcBef>
        <a:buNone/>
        <a:defRPr sz="3200" b="0" i="0" kern="1200">
          <a:solidFill>
            <a:schemeClr val="tx1"/>
          </a:solidFill>
          <a:latin typeface="+mj-lt"/>
          <a:ea typeface="+mj-ea"/>
          <a:cs typeface="Arial Black"/>
        </a:defRPr>
      </a:lvl1pPr>
    </p:titleStyle>
    <p:bodyStyle>
      <a:lvl1pPr marL="239178" indent="-239178" algn="l" defTabSz="609585" rtl="0" eaLnBrk="1" latinLnBrk="0" hangingPunct="1">
        <a:spcBef>
          <a:spcPct val="20000"/>
        </a:spcBef>
        <a:buFont typeface="Lucida Grande"/>
        <a:buChar char="-"/>
        <a:defRPr sz="2133" b="0" i="0" kern="1200">
          <a:solidFill>
            <a:schemeClr val="tx1"/>
          </a:solidFill>
          <a:latin typeface="+mn-lt"/>
          <a:ea typeface="+mn-ea"/>
          <a:cs typeface="Georgia"/>
        </a:defRPr>
      </a:lvl1pPr>
      <a:lvl2pPr marL="476239" indent="-237061" algn="l" defTabSz="609585" rtl="0" eaLnBrk="1" latinLnBrk="0" hangingPunct="1">
        <a:spcBef>
          <a:spcPct val="20000"/>
        </a:spcBef>
        <a:buFont typeface="Georgia" panose="02040502050405020303" pitchFamily="18" charset="0"/>
        <a:buChar char="–"/>
        <a:defRPr sz="1867" b="0" i="0" kern="1200">
          <a:solidFill>
            <a:schemeClr val="tx1"/>
          </a:solidFill>
          <a:latin typeface="+mn-lt"/>
          <a:ea typeface="+mn-ea"/>
          <a:cs typeface="Georgia"/>
        </a:defRPr>
      </a:lvl2pPr>
      <a:lvl3pPr marL="715415" indent="-228594" algn="l" defTabSz="609585" rtl="0" eaLnBrk="1" latinLnBrk="0" hangingPunct="1">
        <a:spcBef>
          <a:spcPct val="20000"/>
        </a:spcBef>
        <a:buFont typeface="Georgia" panose="02040502050405020303" pitchFamily="18" charset="0"/>
        <a:buChar char="–"/>
        <a:defRPr sz="1600" b="0" i="0" kern="1200">
          <a:solidFill>
            <a:schemeClr val="tx1"/>
          </a:solidFill>
          <a:latin typeface="+mn-lt"/>
          <a:ea typeface="+mn-ea"/>
          <a:cs typeface="Georgia"/>
        </a:defRPr>
      </a:lvl3pPr>
      <a:lvl4pPr marL="960943" indent="-228594" algn="l" defTabSz="609585" rtl="0" eaLnBrk="1" latinLnBrk="0" hangingPunct="1">
        <a:spcBef>
          <a:spcPct val="20000"/>
        </a:spcBef>
        <a:buFont typeface="Georgia" panose="02040502050405020303" pitchFamily="18" charset="0"/>
        <a:buChar char="–"/>
        <a:defRPr sz="1600" b="0" i="0" kern="1200">
          <a:solidFill>
            <a:schemeClr val="tx1"/>
          </a:solidFill>
          <a:latin typeface="+mn-lt"/>
          <a:ea typeface="+mn-ea"/>
          <a:cs typeface="Georgia"/>
        </a:defRPr>
      </a:lvl4pPr>
      <a:lvl5pPr marL="2438339" indent="0" algn="ctr" defTabSz="609585" rtl="0" eaLnBrk="1" latinLnBrk="0" hangingPunct="1">
        <a:spcBef>
          <a:spcPct val="20000"/>
        </a:spcBef>
        <a:buFont typeface="Arial"/>
        <a:buNone/>
        <a:defRPr sz="1867" kern="1200">
          <a:solidFill>
            <a:schemeClr val="bg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3386">
          <p15:clr>
            <a:srgbClr val="F26B43"/>
          </p15:clr>
        </p15:guide>
        <p15:guide id="4" pos="2933">
          <p15:clr>
            <a:srgbClr val="F26B43"/>
          </p15:clr>
        </p15:guide>
        <p15:guide id="5" pos="2479">
          <p15:clr>
            <a:srgbClr val="F26B43"/>
          </p15:clr>
        </p15:guide>
        <p15:guide id="6" pos="2026">
          <p15:clr>
            <a:srgbClr val="F26B43"/>
          </p15:clr>
        </p15:guide>
        <p15:guide id="7" pos="1572">
          <p15:clr>
            <a:srgbClr val="F26B43"/>
          </p15:clr>
        </p15:guide>
        <p15:guide id="8" pos="1118">
          <p15:clr>
            <a:srgbClr val="F26B43"/>
          </p15:clr>
        </p15:guide>
        <p15:guide id="9" pos="665">
          <p15:clr>
            <a:srgbClr val="F26B43"/>
          </p15:clr>
        </p15:guide>
        <p15:guide id="10" pos="211">
          <p15:clr>
            <a:srgbClr val="F26B43"/>
          </p15:clr>
        </p15:guide>
        <p15:guide id="11" pos="4294">
          <p15:clr>
            <a:srgbClr val="F26B43"/>
          </p15:clr>
        </p15:guide>
        <p15:guide id="12" pos="4747">
          <p15:clr>
            <a:srgbClr val="F26B43"/>
          </p15:clr>
        </p15:guide>
        <p15:guide id="13" pos="5201">
          <p15:clr>
            <a:srgbClr val="F26B43"/>
          </p15:clr>
        </p15:guide>
        <p15:guide id="14" pos="5654">
          <p15:clr>
            <a:srgbClr val="F26B43"/>
          </p15:clr>
        </p15:guide>
        <p15:guide id="15" pos="6108">
          <p15:clr>
            <a:srgbClr val="F26B43"/>
          </p15:clr>
        </p15:guide>
        <p15:guide id="16" pos="6562">
          <p15:clr>
            <a:srgbClr val="F26B43"/>
          </p15:clr>
        </p15:guide>
        <p15:guide id="17" pos="7015">
          <p15:clr>
            <a:srgbClr val="F26B43"/>
          </p15:clr>
        </p15:guide>
        <p15:guide id="18" pos="7469">
          <p15:clr>
            <a:srgbClr val="F26B43"/>
          </p15:clr>
        </p15:guide>
        <p15:guide id="19" orient="horz" pos="1706">
          <p15:clr>
            <a:srgbClr val="F26B43"/>
          </p15:clr>
        </p15:guide>
        <p15:guide id="20" orient="horz" pos="1253">
          <p15:clr>
            <a:srgbClr val="F26B43"/>
          </p15:clr>
        </p15:guide>
        <p15:guide id="21" orient="horz" pos="799">
          <p15:clr>
            <a:srgbClr val="F26B43"/>
          </p15:clr>
        </p15:guide>
        <p15:guide id="22" orient="horz" pos="346">
          <p15:clr>
            <a:srgbClr val="F26B43"/>
          </p15:clr>
        </p15:guide>
        <p15:guide id="23" orient="horz" pos="2614">
          <p15:clr>
            <a:srgbClr val="F26B43"/>
          </p15:clr>
        </p15:guide>
        <p15:guide id="24" orient="horz" pos="3067">
          <p15:clr>
            <a:srgbClr val="F26B43"/>
          </p15:clr>
        </p15:guide>
        <p15:guide id="25" orient="horz" pos="3521">
          <p15:clr>
            <a:srgbClr val="F26B43"/>
          </p15:clr>
        </p15:guide>
        <p15:guide id="26" orient="horz" pos="3974">
          <p15:clr>
            <a:srgbClr val="F26B43"/>
          </p15:clr>
        </p15:guide>
        <p15:guide id="27" orient="horz" pos="119">
          <p15:clr>
            <a:srgbClr val="F26B43"/>
          </p15:clr>
        </p15:guide>
        <p15:guide id="28" orient="horz" pos="232">
          <p15:clr>
            <a:srgbClr val="F26B43"/>
          </p15:clr>
        </p15:guide>
        <p15:guide id="30" orient="horz">
          <p15:clr>
            <a:srgbClr val="F26B43"/>
          </p15:clr>
        </p15:guide>
        <p15:guide id="31" orient="horz" pos="4088">
          <p15:clr>
            <a:srgbClr val="F26B43"/>
          </p15:clr>
        </p15:guide>
        <p15:guide id="33" orient="horz" pos="4201">
          <p15:clr>
            <a:srgbClr val="F26B43"/>
          </p15:clr>
        </p15:guide>
        <p15:guide id="34" orient="horz" pos="4320">
          <p15:clr>
            <a:srgbClr val="F26B43"/>
          </p15:clr>
        </p15:guide>
        <p15:guide id="35" pos="7582">
          <p15:clr>
            <a:srgbClr val="F26B43"/>
          </p15:clr>
        </p15:guide>
        <p15:guide id="37" pos="98">
          <p15:clr>
            <a:srgbClr val="F26B43"/>
          </p15:clr>
        </p15:guide>
        <p15:guide id="39">
          <p15:clr>
            <a:srgbClr val="F26B43"/>
          </p15:clr>
        </p15:guide>
        <p15:guide id="40" pos="7680">
          <p15:clr>
            <a:srgbClr val="F26B43"/>
          </p15:clr>
        </p15:guide>
      </p15:sldGuideLst>
    </p:ext>
  </p:extLst>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2942AC74-591F-8E4A-94B1-02D5D050B810}"/>
              </a:ext>
            </a:extLst>
          </p:cNvPr>
          <p:cNvGrpSpPr/>
          <p:nvPr userDrawn="1"/>
        </p:nvGrpSpPr>
        <p:grpSpPr>
          <a:xfrm rot="5400000">
            <a:off x="6718948" y="-6033220"/>
            <a:ext cx="1970380" cy="8975724"/>
            <a:chOff x="-2291223" y="-378956"/>
            <a:chExt cx="1970380" cy="8975724"/>
          </a:xfrm>
        </p:grpSpPr>
        <p:sp>
          <p:nvSpPr>
            <p:cNvPr id="19" name="Rectangle 18">
              <a:extLst>
                <a:ext uri="{FF2B5EF4-FFF2-40B4-BE49-F238E27FC236}">
                  <a16:creationId xmlns:a16="http://schemas.microsoft.com/office/drawing/2014/main" id="{4C344630-F2C6-6B44-BF25-FA0D6C3FA0CE}"/>
                </a:ext>
              </a:extLst>
            </p:cNvPr>
            <p:cNvSpPr/>
            <p:nvPr userDrawn="1"/>
          </p:nvSpPr>
          <p:spPr>
            <a:xfrm>
              <a:off x="-2291223" y="-378956"/>
              <a:ext cx="1970380" cy="8975724"/>
            </a:xfrm>
            <a:prstGeom prst="rect">
              <a:avLst/>
            </a:prstGeom>
            <a:solidFill>
              <a:schemeClr val="bg1"/>
            </a:solidFill>
            <a:ln w="12700">
              <a:solidFill>
                <a:schemeClr val="tx1"/>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FI"/>
            </a:p>
          </p:txBody>
        </p:sp>
        <p:sp>
          <p:nvSpPr>
            <p:cNvPr id="10" name="Ellipsi 28">
              <a:extLst>
                <a:ext uri="{FF2B5EF4-FFF2-40B4-BE49-F238E27FC236}">
                  <a16:creationId xmlns:a16="http://schemas.microsoft.com/office/drawing/2014/main" id="{F3F0AC9E-66AF-494F-8DFF-41330C711249}"/>
                </a:ext>
              </a:extLst>
            </p:cNvPr>
            <p:cNvSpPr/>
            <p:nvPr userDrawn="1"/>
          </p:nvSpPr>
          <p:spPr>
            <a:xfrm>
              <a:off x="-1297651" y="-80"/>
              <a:ext cx="719816" cy="697109"/>
            </a:xfrm>
            <a:prstGeom prst="ellipse">
              <a:avLst/>
            </a:prstGeom>
            <a:solidFill>
              <a:srgbClr val="FDE8ED"/>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dirty="0">
                <a:solidFill>
                  <a:schemeClr val="bg1"/>
                </a:solidFill>
                <a:latin typeface="+mj-lt"/>
              </a:endParaRPr>
            </a:p>
          </p:txBody>
        </p:sp>
        <p:sp>
          <p:nvSpPr>
            <p:cNvPr id="11" name="Ellipsi 29">
              <a:extLst>
                <a:ext uri="{FF2B5EF4-FFF2-40B4-BE49-F238E27FC236}">
                  <a16:creationId xmlns:a16="http://schemas.microsoft.com/office/drawing/2014/main" id="{A11359AA-621E-3346-9DBF-AB1C0C0941D5}"/>
                </a:ext>
              </a:extLst>
            </p:cNvPr>
            <p:cNvSpPr/>
            <p:nvPr userDrawn="1"/>
          </p:nvSpPr>
          <p:spPr>
            <a:xfrm>
              <a:off x="-1297651" y="880127"/>
              <a:ext cx="719816" cy="697109"/>
            </a:xfrm>
            <a:prstGeom prst="ellipse">
              <a:avLst/>
            </a:prstGeom>
            <a:solidFill>
              <a:srgbClr val="FACDD9"/>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dirty="0">
                <a:solidFill>
                  <a:schemeClr val="bg1"/>
                </a:solidFill>
                <a:latin typeface="+mj-lt"/>
              </a:endParaRPr>
            </a:p>
          </p:txBody>
        </p:sp>
        <p:sp>
          <p:nvSpPr>
            <p:cNvPr id="12" name="Ellipsi 30">
              <a:extLst>
                <a:ext uri="{FF2B5EF4-FFF2-40B4-BE49-F238E27FC236}">
                  <a16:creationId xmlns:a16="http://schemas.microsoft.com/office/drawing/2014/main" id="{2A9DC023-53D8-9344-99D2-B8E357D6D572}"/>
                </a:ext>
              </a:extLst>
            </p:cNvPr>
            <p:cNvSpPr/>
            <p:nvPr userDrawn="1"/>
          </p:nvSpPr>
          <p:spPr>
            <a:xfrm>
              <a:off x="-1297651" y="1760254"/>
              <a:ext cx="719816" cy="697109"/>
            </a:xfrm>
            <a:prstGeom prst="ellipse">
              <a:avLst/>
            </a:prstGeom>
            <a:solidFill>
              <a:srgbClr val="FFEAD3"/>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dirty="0">
                <a:solidFill>
                  <a:schemeClr val="bg1"/>
                </a:solidFill>
                <a:latin typeface="+mj-lt"/>
              </a:endParaRPr>
            </a:p>
          </p:txBody>
        </p:sp>
        <p:sp>
          <p:nvSpPr>
            <p:cNvPr id="13" name="Ellipsi 31">
              <a:extLst>
                <a:ext uri="{FF2B5EF4-FFF2-40B4-BE49-F238E27FC236}">
                  <a16:creationId xmlns:a16="http://schemas.microsoft.com/office/drawing/2014/main" id="{0A2A179C-255F-D04B-80FF-42967DB7F036}"/>
                </a:ext>
              </a:extLst>
            </p:cNvPr>
            <p:cNvSpPr/>
            <p:nvPr userDrawn="1"/>
          </p:nvSpPr>
          <p:spPr>
            <a:xfrm>
              <a:off x="-1297691" y="2640381"/>
              <a:ext cx="719816" cy="697109"/>
            </a:xfrm>
            <a:prstGeom prst="ellipse">
              <a:avLst/>
            </a:prstGeom>
            <a:solidFill>
              <a:srgbClr val="FFEF7F"/>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dirty="0">
                <a:solidFill>
                  <a:schemeClr val="bg1"/>
                </a:solidFill>
                <a:latin typeface="+mj-lt"/>
              </a:endParaRPr>
            </a:p>
          </p:txBody>
        </p:sp>
        <p:sp>
          <p:nvSpPr>
            <p:cNvPr id="14" name="Ellipsi 32">
              <a:extLst>
                <a:ext uri="{FF2B5EF4-FFF2-40B4-BE49-F238E27FC236}">
                  <a16:creationId xmlns:a16="http://schemas.microsoft.com/office/drawing/2014/main" id="{AB17063A-4624-F54B-B3EF-CE2D6E04A700}"/>
                </a:ext>
              </a:extLst>
            </p:cNvPr>
            <p:cNvSpPr/>
            <p:nvPr userDrawn="1"/>
          </p:nvSpPr>
          <p:spPr>
            <a:xfrm>
              <a:off x="-1297691" y="3520508"/>
              <a:ext cx="719816" cy="697109"/>
            </a:xfrm>
            <a:prstGeom prst="ellipse">
              <a:avLst/>
            </a:prstGeom>
            <a:solidFill>
              <a:srgbClr val="E0F3D0"/>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dirty="0">
                <a:solidFill>
                  <a:schemeClr val="bg1"/>
                </a:solidFill>
                <a:latin typeface="+mj-lt"/>
              </a:endParaRPr>
            </a:p>
          </p:txBody>
        </p:sp>
        <p:sp>
          <p:nvSpPr>
            <p:cNvPr id="15" name="Ellipsi 32">
              <a:extLst>
                <a:ext uri="{FF2B5EF4-FFF2-40B4-BE49-F238E27FC236}">
                  <a16:creationId xmlns:a16="http://schemas.microsoft.com/office/drawing/2014/main" id="{830807A7-7F2F-9949-880E-4F00B349204B}"/>
                </a:ext>
              </a:extLst>
            </p:cNvPr>
            <p:cNvSpPr/>
            <p:nvPr userDrawn="1"/>
          </p:nvSpPr>
          <p:spPr>
            <a:xfrm>
              <a:off x="-1297691" y="4400635"/>
              <a:ext cx="719816" cy="697109"/>
            </a:xfrm>
            <a:prstGeom prst="ellipse">
              <a:avLst/>
            </a:prstGeom>
            <a:solidFill>
              <a:srgbClr val="BFE0D1"/>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dirty="0">
                <a:solidFill>
                  <a:schemeClr val="bg1"/>
                </a:solidFill>
                <a:latin typeface="+mj-lt"/>
              </a:endParaRPr>
            </a:p>
          </p:txBody>
        </p:sp>
        <p:sp>
          <p:nvSpPr>
            <p:cNvPr id="16" name="Ellipsi 32">
              <a:extLst>
                <a:ext uri="{FF2B5EF4-FFF2-40B4-BE49-F238E27FC236}">
                  <a16:creationId xmlns:a16="http://schemas.microsoft.com/office/drawing/2014/main" id="{F5891E7E-86DE-AA41-9599-DAFDA72B46F3}"/>
                </a:ext>
              </a:extLst>
            </p:cNvPr>
            <p:cNvSpPr/>
            <p:nvPr userDrawn="1"/>
          </p:nvSpPr>
          <p:spPr>
            <a:xfrm>
              <a:off x="-1297691" y="5280762"/>
              <a:ext cx="719816" cy="697109"/>
            </a:xfrm>
            <a:prstGeom prst="ellipse">
              <a:avLst/>
            </a:prstGeom>
            <a:solidFill>
              <a:srgbClr val="D7F2FA"/>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dirty="0">
                <a:solidFill>
                  <a:schemeClr val="bg1"/>
                </a:solidFill>
                <a:latin typeface="+mj-lt"/>
              </a:endParaRPr>
            </a:p>
          </p:txBody>
        </p:sp>
        <p:sp>
          <p:nvSpPr>
            <p:cNvPr id="17" name="Ellipsi 32">
              <a:extLst>
                <a:ext uri="{FF2B5EF4-FFF2-40B4-BE49-F238E27FC236}">
                  <a16:creationId xmlns:a16="http://schemas.microsoft.com/office/drawing/2014/main" id="{A75BE3D2-9926-C94A-926D-1C717ED44BE3}"/>
                </a:ext>
              </a:extLst>
            </p:cNvPr>
            <p:cNvSpPr/>
            <p:nvPr userDrawn="1"/>
          </p:nvSpPr>
          <p:spPr>
            <a:xfrm>
              <a:off x="-1297663" y="6160891"/>
              <a:ext cx="719816" cy="697109"/>
            </a:xfrm>
            <a:prstGeom prst="ellipse">
              <a:avLst/>
            </a:prstGeom>
            <a:solidFill>
              <a:srgbClr val="C9DBEC"/>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dirty="0">
                <a:solidFill>
                  <a:schemeClr val="bg1"/>
                </a:solidFill>
                <a:latin typeface="+mj-lt"/>
              </a:endParaRPr>
            </a:p>
          </p:txBody>
        </p:sp>
        <p:sp>
          <p:nvSpPr>
            <p:cNvPr id="2" name="Ellipsi 28">
              <a:extLst>
                <a:ext uri="{FF2B5EF4-FFF2-40B4-BE49-F238E27FC236}">
                  <a16:creationId xmlns:a16="http://schemas.microsoft.com/office/drawing/2014/main" id="{7A383D4D-06B8-9948-AF8E-B78F441800DF}"/>
                </a:ext>
              </a:extLst>
            </p:cNvPr>
            <p:cNvSpPr/>
            <p:nvPr userDrawn="1"/>
          </p:nvSpPr>
          <p:spPr>
            <a:xfrm>
              <a:off x="-1749222" y="-74"/>
              <a:ext cx="719816" cy="697109"/>
            </a:xfrm>
            <a:prstGeom prst="ellipse">
              <a:avLst/>
            </a:prstGeom>
            <a:solidFill>
              <a:srgbClr val="FBD1DC"/>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dirty="0">
                <a:solidFill>
                  <a:schemeClr val="bg1"/>
                </a:solidFill>
                <a:latin typeface="+mj-lt"/>
              </a:endParaRPr>
            </a:p>
          </p:txBody>
        </p:sp>
        <p:sp>
          <p:nvSpPr>
            <p:cNvPr id="3" name="Ellipsi 29">
              <a:extLst>
                <a:ext uri="{FF2B5EF4-FFF2-40B4-BE49-F238E27FC236}">
                  <a16:creationId xmlns:a16="http://schemas.microsoft.com/office/drawing/2014/main" id="{10B226F3-256B-C149-9FE4-2169AC8BAA77}"/>
                </a:ext>
              </a:extLst>
            </p:cNvPr>
            <p:cNvSpPr/>
            <p:nvPr userDrawn="1"/>
          </p:nvSpPr>
          <p:spPr>
            <a:xfrm>
              <a:off x="-1749222" y="880127"/>
              <a:ext cx="719816" cy="697109"/>
            </a:xfrm>
            <a:prstGeom prst="ellipse">
              <a:avLst/>
            </a:prstGeom>
            <a:solidFill>
              <a:srgbClr val="E8114B"/>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dirty="0">
                <a:solidFill>
                  <a:schemeClr val="bg1"/>
                </a:solidFill>
                <a:latin typeface="+mj-lt"/>
              </a:endParaRPr>
            </a:p>
          </p:txBody>
        </p:sp>
        <p:sp>
          <p:nvSpPr>
            <p:cNvPr id="4" name="Ellipsi 30">
              <a:extLst>
                <a:ext uri="{FF2B5EF4-FFF2-40B4-BE49-F238E27FC236}">
                  <a16:creationId xmlns:a16="http://schemas.microsoft.com/office/drawing/2014/main" id="{1E241F7E-51AD-624C-9C6B-71BB4FDD86EF}"/>
                </a:ext>
              </a:extLst>
            </p:cNvPr>
            <p:cNvSpPr/>
            <p:nvPr userDrawn="1"/>
          </p:nvSpPr>
          <p:spPr>
            <a:xfrm>
              <a:off x="-1749222" y="1760254"/>
              <a:ext cx="719816" cy="697109"/>
            </a:xfrm>
            <a:prstGeom prst="ellipse">
              <a:avLst/>
            </a:prstGeom>
            <a:solidFill>
              <a:srgbClr val="FF9F37"/>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dirty="0">
                <a:solidFill>
                  <a:schemeClr val="bg1"/>
                </a:solidFill>
                <a:latin typeface="+mj-lt"/>
              </a:endParaRPr>
            </a:p>
          </p:txBody>
        </p:sp>
        <p:sp>
          <p:nvSpPr>
            <p:cNvPr id="5" name="Ellipsi 31">
              <a:extLst>
                <a:ext uri="{FF2B5EF4-FFF2-40B4-BE49-F238E27FC236}">
                  <a16:creationId xmlns:a16="http://schemas.microsoft.com/office/drawing/2014/main" id="{5DA7310D-F100-154F-9FD8-680FC89BCEBE}"/>
                </a:ext>
              </a:extLst>
            </p:cNvPr>
            <p:cNvSpPr/>
            <p:nvPr userDrawn="1"/>
          </p:nvSpPr>
          <p:spPr>
            <a:xfrm>
              <a:off x="-1749236" y="2640381"/>
              <a:ext cx="719816" cy="697109"/>
            </a:xfrm>
            <a:prstGeom prst="ellipse">
              <a:avLst/>
            </a:prstGeom>
            <a:solidFill>
              <a:srgbClr val="FFE000"/>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dirty="0">
                <a:solidFill>
                  <a:schemeClr val="bg1"/>
                </a:solidFill>
                <a:latin typeface="+mj-lt"/>
              </a:endParaRPr>
            </a:p>
          </p:txBody>
        </p:sp>
        <p:sp>
          <p:nvSpPr>
            <p:cNvPr id="6" name="Ellipsi 32">
              <a:extLst>
                <a:ext uri="{FF2B5EF4-FFF2-40B4-BE49-F238E27FC236}">
                  <a16:creationId xmlns:a16="http://schemas.microsoft.com/office/drawing/2014/main" id="{7C47C4D0-D638-4744-8600-7DCFD3641E4D}"/>
                </a:ext>
              </a:extLst>
            </p:cNvPr>
            <p:cNvSpPr/>
            <p:nvPr userDrawn="1"/>
          </p:nvSpPr>
          <p:spPr>
            <a:xfrm>
              <a:off x="-1749236" y="3520508"/>
              <a:ext cx="719816" cy="697109"/>
            </a:xfrm>
            <a:prstGeom prst="ellipse">
              <a:avLst/>
            </a:prstGeom>
            <a:solidFill>
              <a:srgbClr val="73C92D"/>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dirty="0">
                <a:solidFill>
                  <a:schemeClr val="bg1"/>
                </a:solidFill>
                <a:latin typeface="+mj-lt"/>
              </a:endParaRPr>
            </a:p>
          </p:txBody>
        </p:sp>
        <p:sp>
          <p:nvSpPr>
            <p:cNvPr id="7" name="Ellipsi 32">
              <a:extLst>
                <a:ext uri="{FF2B5EF4-FFF2-40B4-BE49-F238E27FC236}">
                  <a16:creationId xmlns:a16="http://schemas.microsoft.com/office/drawing/2014/main" id="{36513781-BCA3-1F42-BD7B-76EC009BCD7B}"/>
                </a:ext>
              </a:extLst>
            </p:cNvPr>
            <p:cNvSpPr/>
            <p:nvPr userDrawn="1"/>
          </p:nvSpPr>
          <p:spPr>
            <a:xfrm>
              <a:off x="-1749236" y="4400635"/>
              <a:ext cx="719816" cy="697109"/>
            </a:xfrm>
            <a:prstGeom prst="ellipse">
              <a:avLst/>
            </a:prstGeom>
            <a:solidFill>
              <a:srgbClr val="008549"/>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dirty="0">
                <a:solidFill>
                  <a:schemeClr val="bg1"/>
                </a:solidFill>
                <a:latin typeface="+mj-lt"/>
              </a:endParaRPr>
            </a:p>
          </p:txBody>
        </p:sp>
        <p:sp>
          <p:nvSpPr>
            <p:cNvPr id="8" name="Ellipsi 32">
              <a:extLst>
                <a:ext uri="{FF2B5EF4-FFF2-40B4-BE49-F238E27FC236}">
                  <a16:creationId xmlns:a16="http://schemas.microsoft.com/office/drawing/2014/main" id="{E5A022FD-A22F-C84B-90E8-C84F58039CCA}"/>
                </a:ext>
              </a:extLst>
            </p:cNvPr>
            <p:cNvSpPr/>
            <p:nvPr userDrawn="1"/>
          </p:nvSpPr>
          <p:spPr>
            <a:xfrm>
              <a:off x="-1749236" y="5280762"/>
              <a:ext cx="719816" cy="697109"/>
            </a:xfrm>
            <a:prstGeom prst="ellipse">
              <a:avLst/>
            </a:prstGeom>
            <a:solidFill>
              <a:srgbClr val="75CFEB"/>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dirty="0">
                <a:solidFill>
                  <a:schemeClr val="bg1"/>
                </a:solidFill>
                <a:latin typeface="+mj-lt"/>
              </a:endParaRPr>
            </a:p>
          </p:txBody>
        </p:sp>
        <p:sp>
          <p:nvSpPr>
            <p:cNvPr id="9" name="Ellipsi 32">
              <a:extLst>
                <a:ext uri="{FF2B5EF4-FFF2-40B4-BE49-F238E27FC236}">
                  <a16:creationId xmlns:a16="http://schemas.microsoft.com/office/drawing/2014/main" id="{EDB9634E-0B79-CD48-B1D8-F8816D614AEB}"/>
                </a:ext>
              </a:extLst>
            </p:cNvPr>
            <p:cNvSpPr/>
            <p:nvPr userDrawn="1"/>
          </p:nvSpPr>
          <p:spPr>
            <a:xfrm>
              <a:off x="-1749226" y="6160891"/>
              <a:ext cx="719816" cy="697109"/>
            </a:xfrm>
            <a:prstGeom prst="ellipse">
              <a:avLst/>
            </a:prstGeom>
            <a:solidFill>
              <a:srgbClr val="367ABA"/>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dirty="0">
                <a:solidFill>
                  <a:schemeClr val="bg1"/>
                </a:solidFill>
                <a:latin typeface="+mj-lt"/>
              </a:endParaRPr>
            </a:p>
          </p:txBody>
        </p:sp>
        <p:sp>
          <p:nvSpPr>
            <p:cNvPr id="18" name="TextBox 17">
              <a:extLst>
                <a:ext uri="{FF2B5EF4-FFF2-40B4-BE49-F238E27FC236}">
                  <a16:creationId xmlns:a16="http://schemas.microsoft.com/office/drawing/2014/main" id="{868BBE36-0E53-8C44-A477-4D352CEC3254}"/>
                </a:ext>
              </a:extLst>
            </p:cNvPr>
            <p:cNvSpPr txBox="1"/>
            <p:nvPr userDrawn="1"/>
          </p:nvSpPr>
          <p:spPr>
            <a:xfrm rot="16200000">
              <a:off x="-1977822" y="7117573"/>
              <a:ext cx="1221261" cy="984885"/>
            </a:xfrm>
            <a:prstGeom prst="rect">
              <a:avLst/>
            </a:prstGeom>
            <a:noFill/>
          </p:spPr>
          <p:txBody>
            <a:bodyPr wrap="square" lIns="0" tIns="0" rIns="0" bIns="0" rtlCol="0">
              <a:spAutoFit/>
            </a:bodyPr>
            <a:lstStyle/>
            <a:p>
              <a:r>
                <a:rPr lang="en-FI" sz="1600" b="0" i="0" dirty="0">
                  <a:latin typeface="+mn-lt"/>
                </a:rPr>
                <a:t>Sitran väripaletti. Nappaa väri pipetillä.</a:t>
              </a:r>
            </a:p>
          </p:txBody>
        </p:sp>
        <p:sp>
          <p:nvSpPr>
            <p:cNvPr id="23" name="TextBox 22">
              <a:extLst>
                <a:ext uri="{FF2B5EF4-FFF2-40B4-BE49-F238E27FC236}">
                  <a16:creationId xmlns:a16="http://schemas.microsoft.com/office/drawing/2014/main" id="{1EF3FA64-3732-8A45-A7C2-8EAB4290F358}"/>
                </a:ext>
              </a:extLst>
            </p:cNvPr>
            <p:cNvSpPr txBox="1"/>
            <p:nvPr userDrawn="1"/>
          </p:nvSpPr>
          <p:spPr>
            <a:xfrm rot="16200000">
              <a:off x="-2443800" y="6429331"/>
              <a:ext cx="812801" cy="169277"/>
            </a:xfrm>
            <a:prstGeom prst="rect">
              <a:avLst/>
            </a:prstGeom>
            <a:noFill/>
          </p:spPr>
          <p:txBody>
            <a:bodyPr wrap="square" lIns="0" tIns="0" rIns="0" bIns="0" rtlCol="0">
              <a:spAutoFit/>
            </a:bodyPr>
            <a:lstStyle/>
            <a:p>
              <a:pPr algn="ctr"/>
              <a:r>
                <a:rPr lang="fi-FI" sz="1100" b="0" i="0" dirty="0">
                  <a:latin typeface="+mn-lt"/>
                </a:rPr>
                <a:t>Mustikka</a:t>
              </a:r>
              <a:endParaRPr lang="en-FI" sz="1100" b="0" i="0" dirty="0">
                <a:latin typeface="+mn-lt"/>
              </a:endParaRPr>
            </a:p>
          </p:txBody>
        </p:sp>
        <p:sp>
          <p:nvSpPr>
            <p:cNvPr id="24" name="TextBox 23">
              <a:extLst>
                <a:ext uri="{FF2B5EF4-FFF2-40B4-BE49-F238E27FC236}">
                  <a16:creationId xmlns:a16="http://schemas.microsoft.com/office/drawing/2014/main" id="{46B07822-BAE3-F044-A860-7D548ECDB061}"/>
                </a:ext>
              </a:extLst>
            </p:cNvPr>
            <p:cNvSpPr txBox="1"/>
            <p:nvPr userDrawn="1"/>
          </p:nvSpPr>
          <p:spPr>
            <a:xfrm rot="16200000">
              <a:off x="-2443800" y="5560645"/>
              <a:ext cx="812801" cy="169277"/>
            </a:xfrm>
            <a:prstGeom prst="rect">
              <a:avLst/>
            </a:prstGeom>
            <a:noFill/>
          </p:spPr>
          <p:txBody>
            <a:bodyPr wrap="square" lIns="0" tIns="0" rIns="0" bIns="0" rtlCol="0">
              <a:spAutoFit/>
            </a:bodyPr>
            <a:lstStyle/>
            <a:p>
              <a:pPr algn="ctr"/>
              <a:r>
                <a:rPr lang="fi-FI" sz="1100" b="0" i="0">
                  <a:latin typeface="+mn-lt"/>
                </a:rPr>
                <a:t>Tellus</a:t>
              </a:r>
              <a:endParaRPr lang="en-FI" sz="1100" b="0" i="0" dirty="0">
                <a:latin typeface="+mn-lt"/>
              </a:endParaRPr>
            </a:p>
          </p:txBody>
        </p:sp>
        <p:sp>
          <p:nvSpPr>
            <p:cNvPr id="25" name="TextBox 24">
              <a:extLst>
                <a:ext uri="{FF2B5EF4-FFF2-40B4-BE49-F238E27FC236}">
                  <a16:creationId xmlns:a16="http://schemas.microsoft.com/office/drawing/2014/main" id="{25EE0087-1CE7-B046-8FC6-E5FD942E3708}"/>
                </a:ext>
              </a:extLst>
            </p:cNvPr>
            <p:cNvSpPr txBox="1"/>
            <p:nvPr userDrawn="1"/>
          </p:nvSpPr>
          <p:spPr>
            <a:xfrm rot="16200000">
              <a:off x="-2443800" y="4675341"/>
              <a:ext cx="812801" cy="169277"/>
            </a:xfrm>
            <a:prstGeom prst="rect">
              <a:avLst/>
            </a:prstGeom>
            <a:noFill/>
          </p:spPr>
          <p:txBody>
            <a:bodyPr wrap="square" lIns="0" tIns="0" rIns="0" bIns="0" rtlCol="0">
              <a:spAutoFit/>
            </a:bodyPr>
            <a:lstStyle/>
            <a:p>
              <a:pPr algn="ctr"/>
              <a:r>
                <a:rPr lang="fi-FI" sz="1100" b="0" i="0" dirty="0">
                  <a:latin typeface="+mn-lt"/>
                </a:rPr>
                <a:t>Havu</a:t>
              </a:r>
              <a:endParaRPr lang="en-FI" sz="1100" b="0" i="0" dirty="0">
                <a:latin typeface="+mn-lt"/>
              </a:endParaRPr>
            </a:p>
          </p:txBody>
        </p:sp>
        <p:sp>
          <p:nvSpPr>
            <p:cNvPr id="26" name="TextBox 25">
              <a:extLst>
                <a:ext uri="{FF2B5EF4-FFF2-40B4-BE49-F238E27FC236}">
                  <a16:creationId xmlns:a16="http://schemas.microsoft.com/office/drawing/2014/main" id="{E2D49530-5F92-0349-99E1-9F2629D5FF59}"/>
                </a:ext>
              </a:extLst>
            </p:cNvPr>
            <p:cNvSpPr txBox="1"/>
            <p:nvPr userDrawn="1"/>
          </p:nvSpPr>
          <p:spPr>
            <a:xfrm rot="16200000">
              <a:off x="-2443800" y="3785845"/>
              <a:ext cx="812801" cy="169277"/>
            </a:xfrm>
            <a:prstGeom prst="rect">
              <a:avLst/>
            </a:prstGeom>
            <a:noFill/>
          </p:spPr>
          <p:txBody>
            <a:bodyPr wrap="square" lIns="0" tIns="0" rIns="0" bIns="0" rtlCol="0">
              <a:spAutoFit/>
            </a:bodyPr>
            <a:lstStyle/>
            <a:p>
              <a:pPr algn="ctr"/>
              <a:r>
                <a:rPr lang="fi-FI" sz="1100" b="0" i="0" dirty="0">
                  <a:latin typeface="+mn-lt"/>
                </a:rPr>
                <a:t>Kerkkä</a:t>
              </a:r>
              <a:endParaRPr lang="en-FI" sz="1100" b="0" i="0" dirty="0">
                <a:latin typeface="+mn-lt"/>
              </a:endParaRPr>
            </a:p>
          </p:txBody>
        </p:sp>
        <p:sp>
          <p:nvSpPr>
            <p:cNvPr id="27" name="TextBox 26">
              <a:extLst>
                <a:ext uri="{FF2B5EF4-FFF2-40B4-BE49-F238E27FC236}">
                  <a16:creationId xmlns:a16="http://schemas.microsoft.com/office/drawing/2014/main" id="{78CD66CD-35DA-DE42-AFAA-77D342190B97}"/>
                </a:ext>
              </a:extLst>
            </p:cNvPr>
            <p:cNvSpPr txBox="1"/>
            <p:nvPr userDrawn="1"/>
          </p:nvSpPr>
          <p:spPr>
            <a:xfrm rot="16200000">
              <a:off x="-2443800" y="2921749"/>
              <a:ext cx="812801" cy="169277"/>
            </a:xfrm>
            <a:prstGeom prst="rect">
              <a:avLst/>
            </a:prstGeom>
            <a:noFill/>
          </p:spPr>
          <p:txBody>
            <a:bodyPr wrap="square" lIns="0" tIns="0" rIns="0" bIns="0" rtlCol="0">
              <a:spAutoFit/>
            </a:bodyPr>
            <a:lstStyle/>
            <a:p>
              <a:pPr algn="ctr"/>
              <a:r>
                <a:rPr lang="fi-FI" sz="1100" b="0" i="0" dirty="0">
                  <a:latin typeface="+mn-lt"/>
                </a:rPr>
                <a:t>Voikukka</a:t>
              </a:r>
              <a:endParaRPr lang="en-FI" sz="1100" b="0" i="0" dirty="0">
                <a:latin typeface="+mn-lt"/>
              </a:endParaRPr>
            </a:p>
          </p:txBody>
        </p:sp>
        <p:sp>
          <p:nvSpPr>
            <p:cNvPr id="28" name="TextBox 27">
              <a:extLst>
                <a:ext uri="{FF2B5EF4-FFF2-40B4-BE49-F238E27FC236}">
                  <a16:creationId xmlns:a16="http://schemas.microsoft.com/office/drawing/2014/main" id="{41C51FE8-ED43-FB40-8C6B-1E94B8B33A2D}"/>
                </a:ext>
              </a:extLst>
            </p:cNvPr>
            <p:cNvSpPr txBox="1"/>
            <p:nvPr userDrawn="1"/>
          </p:nvSpPr>
          <p:spPr>
            <a:xfrm rot="16200000">
              <a:off x="-2443800" y="2036445"/>
              <a:ext cx="812801" cy="169277"/>
            </a:xfrm>
            <a:prstGeom prst="rect">
              <a:avLst/>
            </a:prstGeom>
            <a:noFill/>
          </p:spPr>
          <p:txBody>
            <a:bodyPr wrap="square" lIns="0" tIns="0" rIns="0" bIns="0" rtlCol="0">
              <a:spAutoFit/>
            </a:bodyPr>
            <a:lstStyle/>
            <a:p>
              <a:pPr algn="ctr"/>
              <a:r>
                <a:rPr lang="fi-FI" sz="1100" b="0" i="0" dirty="0">
                  <a:latin typeface="+mn-lt"/>
                </a:rPr>
                <a:t>Tyrni</a:t>
              </a:r>
              <a:endParaRPr lang="en-FI" sz="1100" b="0" i="0" dirty="0">
                <a:latin typeface="+mn-lt"/>
              </a:endParaRPr>
            </a:p>
          </p:txBody>
        </p:sp>
        <p:sp>
          <p:nvSpPr>
            <p:cNvPr id="29" name="TextBox 28">
              <a:extLst>
                <a:ext uri="{FF2B5EF4-FFF2-40B4-BE49-F238E27FC236}">
                  <a16:creationId xmlns:a16="http://schemas.microsoft.com/office/drawing/2014/main" id="{940C15AF-77BF-494B-8532-A52982A39E8F}"/>
                </a:ext>
              </a:extLst>
            </p:cNvPr>
            <p:cNvSpPr txBox="1"/>
            <p:nvPr userDrawn="1"/>
          </p:nvSpPr>
          <p:spPr>
            <a:xfrm rot="16200000">
              <a:off x="-2443800" y="1155457"/>
              <a:ext cx="812801" cy="169277"/>
            </a:xfrm>
            <a:prstGeom prst="rect">
              <a:avLst/>
            </a:prstGeom>
            <a:noFill/>
          </p:spPr>
          <p:txBody>
            <a:bodyPr wrap="square" lIns="0" tIns="0" rIns="0" bIns="0" rtlCol="0">
              <a:spAutoFit/>
            </a:bodyPr>
            <a:lstStyle/>
            <a:p>
              <a:pPr algn="ctr"/>
              <a:r>
                <a:rPr lang="fi-FI" sz="1100" b="0" i="0" dirty="0">
                  <a:latin typeface="+mn-lt"/>
                </a:rPr>
                <a:t>Puolukka</a:t>
              </a:r>
              <a:endParaRPr lang="en-FI" sz="1100" b="0" i="0" dirty="0">
                <a:latin typeface="+mn-lt"/>
              </a:endParaRPr>
            </a:p>
          </p:txBody>
        </p:sp>
        <p:sp>
          <p:nvSpPr>
            <p:cNvPr id="30" name="TextBox 29">
              <a:extLst>
                <a:ext uri="{FF2B5EF4-FFF2-40B4-BE49-F238E27FC236}">
                  <a16:creationId xmlns:a16="http://schemas.microsoft.com/office/drawing/2014/main" id="{D44A8471-398C-EE46-9C24-25F675BA8E5F}"/>
                </a:ext>
              </a:extLst>
            </p:cNvPr>
            <p:cNvSpPr txBox="1"/>
            <p:nvPr userDrawn="1"/>
          </p:nvSpPr>
          <p:spPr>
            <a:xfrm rot="16200000">
              <a:off x="-2359159" y="181323"/>
              <a:ext cx="812801" cy="338554"/>
            </a:xfrm>
            <a:prstGeom prst="rect">
              <a:avLst/>
            </a:prstGeom>
            <a:noFill/>
          </p:spPr>
          <p:txBody>
            <a:bodyPr wrap="square" lIns="0" tIns="0" rIns="0" bIns="0" rtlCol="0">
              <a:spAutoFit/>
            </a:bodyPr>
            <a:lstStyle/>
            <a:p>
              <a:pPr algn="ctr"/>
              <a:r>
                <a:rPr lang="fi-FI" sz="1100" b="0" i="0" dirty="0">
                  <a:latin typeface="+mn-lt"/>
                </a:rPr>
                <a:t>Mansikka</a:t>
              </a:r>
            </a:p>
            <a:p>
              <a:pPr algn="ctr"/>
              <a:r>
                <a:rPr lang="fi-FI" sz="1100" b="0" i="0" dirty="0" err="1">
                  <a:latin typeface="+mn-lt"/>
                </a:rPr>
                <a:t>smoothie</a:t>
              </a:r>
              <a:endParaRPr lang="en-FI" sz="1100" b="0" i="0" dirty="0">
                <a:latin typeface="+mn-lt"/>
              </a:endParaRPr>
            </a:p>
          </p:txBody>
        </p:sp>
        <p:sp>
          <p:nvSpPr>
            <p:cNvPr id="31" name="TextBox 30">
              <a:extLst>
                <a:ext uri="{FF2B5EF4-FFF2-40B4-BE49-F238E27FC236}">
                  <a16:creationId xmlns:a16="http://schemas.microsoft.com/office/drawing/2014/main" id="{53A1888C-BCE9-0640-B4D3-3EBF7BF68556}"/>
                </a:ext>
              </a:extLst>
            </p:cNvPr>
            <p:cNvSpPr txBox="1"/>
            <p:nvPr userDrawn="1"/>
          </p:nvSpPr>
          <p:spPr>
            <a:xfrm rot="16200000">
              <a:off x="-1726635" y="6150296"/>
              <a:ext cx="692331" cy="705393"/>
            </a:xfrm>
            <a:prstGeom prst="rect">
              <a:avLst/>
            </a:prstGeom>
            <a:noFill/>
          </p:spPr>
          <p:txBody>
            <a:bodyPr wrap="square" lIns="0" tIns="0" rIns="0" bIns="0" rtlCol="0" anchor="ctr">
              <a:normAutofit/>
            </a:bodyPr>
            <a:lstStyle/>
            <a:p>
              <a:pPr algn="ctr"/>
              <a:r>
                <a:rPr lang="fi-FI" sz="1100" b="0" i="0" dirty="0">
                  <a:solidFill>
                    <a:schemeClr val="bg1"/>
                  </a:solidFill>
                  <a:latin typeface="+mj-lt"/>
                </a:rPr>
                <a:t>TP</a:t>
              </a:r>
              <a:endParaRPr lang="en-FI" sz="1100" b="0" i="0" dirty="0">
                <a:solidFill>
                  <a:schemeClr val="bg1"/>
                </a:solidFill>
                <a:latin typeface="+mj-lt"/>
              </a:endParaRPr>
            </a:p>
          </p:txBody>
        </p:sp>
        <p:sp>
          <p:nvSpPr>
            <p:cNvPr id="32" name="TextBox 31">
              <a:extLst>
                <a:ext uri="{FF2B5EF4-FFF2-40B4-BE49-F238E27FC236}">
                  <a16:creationId xmlns:a16="http://schemas.microsoft.com/office/drawing/2014/main" id="{F7A5C2D2-07FE-DA47-9E5C-4C9529C615C0}"/>
                </a:ext>
              </a:extLst>
            </p:cNvPr>
            <p:cNvSpPr txBox="1"/>
            <p:nvPr userDrawn="1"/>
          </p:nvSpPr>
          <p:spPr>
            <a:xfrm rot="16200000">
              <a:off x="-1726635" y="5306214"/>
              <a:ext cx="692331" cy="705393"/>
            </a:xfrm>
            <a:prstGeom prst="rect">
              <a:avLst/>
            </a:prstGeom>
            <a:noFill/>
          </p:spPr>
          <p:txBody>
            <a:bodyPr wrap="square" lIns="0" tIns="0" rIns="0" bIns="0" rtlCol="0" anchor="ctr">
              <a:normAutofit/>
            </a:bodyPr>
            <a:lstStyle/>
            <a:p>
              <a:pPr algn="ctr"/>
              <a:r>
                <a:rPr lang="fi-FI" sz="1100" b="0" i="0" dirty="0">
                  <a:solidFill>
                    <a:schemeClr val="tx1"/>
                  </a:solidFill>
                  <a:latin typeface="+mj-lt"/>
                </a:rPr>
                <a:t>VP</a:t>
              </a:r>
              <a:endParaRPr lang="en-FI" sz="1100" b="0" i="0" dirty="0">
                <a:solidFill>
                  <a:schemeClr val="tx1"/>
                </a:solidFill>
                <a:latin typeface="+mj-lt"/>
              </a:endParaRPr>
            </a:p>
          </p:txBody>
        </p:sp>
        <p:sp>
          <p:nvSpPr>
            <p:cNvPr id="33" name="TextBox 32">
              <a:extLst>
                <a:ext uri="{FF2B5EF4-FFF2-40B4-BE49-F238E27FC236}">
                  <a16:creationId xmlns:a16="http://schemas.microsoft.com/office/drawing/2014/main" id="{358DC66A-05B9-8547-BD04-E3557F77FAB8}"/>
                </a:ext>
              </a:extLst>
            </p:cNvPr>
            <p:cNvSpPr txBox="1"/>
            <p:nvPr userDrawn="1"/>
          </p:nvSpPr>
          <p:spPr>
            <a:xfrm rot="16200000">
              <a:off x="-1726635" y="4402929"/>
              <a:ext cx="692331" cy="705393"/>
            </a:xfrm>
            <a:prstGeom prst="rect">
              <a:avLst/>
            </a:prstGeom>
            <a:noFill/>
          </p:spPr>
          <p:txBody>
            <a:bodyPr wrap="square" lIns="0" tIns="0" rIns="0" bIns="0" rtlCol="0" anchor="ctr">
              <a:normAutofit/>
            </a:bodyPr>
            <a:lstStyle/>
            <a:p>
              <a:pPr algn="ctr"/>
              <a:r>
                <a:rPr lang="fi-FI" sz="1100" b="0" i="0" dirty="0">
                  <a:solidFill>
                    <a:schemeClr val="bg1"/>
                  </a:solidFill>
                  <a:latin typeface="+mj-lt"/>
                </a:rPr>
                <a:t>TP</a:t>
              </a:r>
              <a:endParaRPr lang="en-FI" sz="1100" b="0" i="0" dirty="0">
                <a:solidFill>
                  <a:schemeClr val="bg1"/>
                </a:solidFill>
                <a:latin typeface="+mj-lt"/>
              </a:endParaRPr>
            </a:p>
          </p:txBody>
        </p:sp>
        <p:sp>
          <p:nvSpPr>
            <p:cNvPr id="34" name="TextBox 33">
              <a:extLst>
                <a:ext uri="{FF2B5EF4-FFF2-40B4-BE49-F238E27FC236}">
                  <a16:creationId xmlns:a16="http://schemas.microsoft.com/office/drawing/2014/main" id="{F7235BB5-E89A-A241-8A3D-BF8C98F2C2D8}"/>
                </a:ext>
              </a:extLst>
            </p:cNvPr>
            <p:cNvSpPr txBox="1"/>
            <p:nvPr userDrawn="1"/>
          </p:nvSpPr>
          <p:spPr>
            <a:xfrm rot="16200000">
              <a:off x="-1726635" y="3506014"/>
              <a:ext cx="692331" cy="705393"/>
            </a:xfrm>
            <a:prstGeom prst="rect">
              <a:avLst/>
            </a:prstGeom>
            <a:noFill/>
          </p:spPr>
          <p:txBody>
            <a:bodyPr wrap="square" lIns="0" tIns="0" rIns="0" bIns="0" rtlCol="0" anchor="ctr">
              <a:normAutofit/>
            </a:bodyPr>
            <a:lstStyle/>
            <a:p>
              <a:pPr algn="ctr"/>
              <a:r>
                <a:rPr lang="fi-FI" sz="1100" b="0" i="0" dirty="0">
                  <a:solidFill>
                    <a:schemeClr val="tx1"/>
                  </a:solidFill>
                  <a:latin typeface="+mj-lt"/>
                </a:rPr>
                <a:t>VP</a:t>
              </a:r>
              <a:endParaRPr lang="en-FI" sz="1100" b="0" i="0" dirty="0">
                <a:solidFill>
                  <a:schemeClr val="tx1"/>
                </a:solidFill>
                <a:latin typeface="+mj-lt"/>
              </a:endParaRPr>
            </a:p>
          </p:txBody>
        </p:sp>
        <p:sp>
          <p:nvSpPr>
            <p:cNvPr id="35" name="TextBox 34">
              <a:extLst>
                <a:ext uri="{FF2B5EF4-FFF2-40B4-BE49-F238E27FC236}">
                  <a16:creationId xmlns:a16="http://schemas.microsoft.com/office/drawing/2014/main" id="{D1F7AE7A-C9D8-2A49-B80B-2E9C2CEC2DD5}"/>
                </a:ext>
              </a:extLst>
            </p:cNvPr>
            <p:cNvSpPr txBox="1"/>
            <p:nvPr userDrawn="1"/>
          </p:nvSpPr>
          <p:spPr>
            <a:xfrm rot="16200000">
              <a:off x="-1726635" y="2641918"/>
              <a:ext cx="692331" cy="705393"/>
            </a:xfrm>
            <a:prstGeom prst="rect">
              <a:avLst/>
            </a:prstGeom>
            <a:noFill/>
          </p:spPr>
          <p:txBody>
            <a:bodyPr wrap="square" lIns="0" tIns="0" rIns="0" bIns="0" rtlCol="0" anchor="ctr">
              <a:normAutofit/>
            </a:bodyPr>
            <a:lstStyle/>
            <a:p>
              <a:pPr algn="ctr"/>
              <a:r>
                <a:rPr lang="fi-FI" sz="1100" b="0" i="0" dirty="0">
                  <a:solidFill>
                    <a:schemeClr val="tx1"/>
                  </a:solidFill>
                  <a:latin typeface="+mj-lt"/>
                </a:rPr>
                <a:t>VP</a:t>
              </a:r>
              <a:endParaRPr lang="en-FI" sz="1100" b="0" i="0" dirty="0">
                <a:solidFill>
                  <a:schemeClr val="tx1"/>
                </a:solidFill>
                <a:latin typeface="+mj-lt"/>
              </a:endParaRPr>
            </a:p>
          </p:txBody>
        </p:sp>
        <p:sp>
          <p:nvSpPr>
            <p:cNvPr id="36" name="TextBox 35">
              <a:extLst>
                <a:ext uri="{FF2B5EF4-FFF2-40B4-BE49-F238E27FC236}">
                  <a16:creationId xmlns:a16="http://schemas.microsoft.com/office/drawing/2014/main" id="{B732FCE3-6B39-254A-9F27-01493F244E81}"/>
                </a:ext>
              </a:extLst>
            </p:cNvPr>
            <p:cNvSpPr txBox="1"/>
            <p:nvPr userDrawn="1"/>
          </p:nvSpPr>
          <p:spPr>
            <a:xfrm rot="16200000">
              <a:off x="-1726635" y="1777822"/>
              <a:ext cx="692331" cy="705393"/>
            </a:xfrm>
            <a:prstGeom prst="rect">
              <a:avLst/>
            </a:prstGeom>
            <a:noFill/>
          </p:spPr>
          <p:txBody>
            <a:bodyPr wrap="square" lIns="0" tIns="0" rIns="0" bIns="0" rtlCol="0" anchor="ctr">
              <a:normAutofit/>
            </a:bodyPr>
            <a:lstStyle/>
            <a:p>
              <a:pPr algn="ctr"/>
              <a:r>
                <a:rPr lang="fi-FI" sz="1100" b="0" i="0" dirty="0">
                  <a:solidFill>
                    <a:schemeClr val="tx1"/>
                  </a:solidFill>
                  <a:latin typeface="+mj-lt"/>
                </a:rPr>
                <a:t>VP</a:t>
              </a:r>
              <a:endParaRPr lang="en-FI" sz="1100" b="0" i="0" dirty="0">
                <a:solidFill>
                  <a:schemeClr val="tx1"/>
                </a:solidFill>
                <a:latin typeface="+mj-lt"/>
              </a:endParaRPr>
            </a:p>
          </p:txBody>
        </p:sp>
        <p:sp>
          <p:nvSpPr>
            <p:cNvPr id="37" name="TextBox 36">
              <a:extLst>
                <a:ext uri="{FF2B5EF4-FFF2-40B4-BE49-F238E27FC236}">
                  <a16:creationId xmlns:a16="http://schemas.microsoft.com/office/drawing/2014/main" id="{B4B9DA97-F029-2A4F-A8A8-BE7A84A17DFB}"/>
                </a:ext>
              </a:extLst>
            </p:cNvPr>
            <p:cNvSpPr txBox="1"/>
            <p:nvPr userDrawn="1"/>
          </p:nvSpPr>
          <p:spPr>
            <a:xfrm rot="16200000">
              <a:off x="-1726635" y="841718"/>
              <a:ext cx="692331" cy="705393"/>
            </a:xfrm>
            <a:prstGeom prst="rect">
              <a:avLst/>
            </a:prstGeom>
            <a:noFill/>
          </p:spPr>
          <p:txBody>
            <a:bodyPr wrap="square" lIns="0" tIns="0" rIns="0" bIns="0" rtlCol="0" anchor="ctr">
              <a:normAutofit/>
            </a:bodyPr>
            <a:lstStyle/>
            <a:p>
              <a:pPr algn="ctr"/>
              <a:r>
                <a:rPr lang="fi-FI" sz="1100" b="0" i="0" dirty="0">
                  <a:solidFill>
                    <a:schemeClr val="bg1"/>
                  </a:solidFill>
                  <a:latin typeface="+mj-lt"/>
                </a:rPr>
                <a:t>TP</a:t>
              </a:r>
              <a:endParaRPr lang="en-FI" sz="1100" b="0" i="0" dirty="0">
                <a:solidFill>
                  <a:schemeClr val="bg1"/>
                </a:solidFill>
                <a:latin typeface="+mj-lt"/>
              </a:endParaRPr>
            </a:p>
          </p:txBody>
        </p:sp>
        <p:sp>
          <p:nvSpPr>
            <p:cNvPr id="38" name="TextBox 37">
              <a:extLst>
                <a:ext uri="{FF2B5EF4-FFF2-40B4-BE49-F238E27FC236}">
                  <a16:creationId xmlns:a16="http://schemas.microsoft.com/office/drawing/2014/main" id="{901446F1-F283-9B42-80CC-74D4AB06A0A2}"/>
                </a:ext>
              </a:extLst>
            </p:cNvPr>
            <p:cNvSpPr txBox="1"/>
            <p:nvPr userDrawn="1"/>
          </p:nvSpPr>
          <p:spPr>
            <a:xfrm rot="16200000">
              <a:off x="-1726635" y="-22378"/>
              <a:ext cx="692331" cy="705393"/>
            </a:xfrm>
            <a:prstGeom prst="rect">
              <a:avLst/>
            </a:prstGeom>
            <a:noFill/>
          </p:spPr>
          <p:txBody>
            <a:bodyPr wrap="square" lIns="0" tIns="0" rIns="0" bIns="0" rtlCol="0" anchor="ctr">
              <a:normAutofit/>
            </a:bodyPr>
            <a:lstStyle/>
            <a:p>
              <a:pPr algn="ctr"/>
              <a:r>
                <a:rPr lang="fi-FI" sz="1100" b="0" i="0" dirty="0">
                  <a:solidFill>
                    <a:schemeClr val="tx1"/>
                  </a:solidFill>
                  <a:latin typeface="+mj-lt"/>
                </a:rPr>
                <a:t>VP</a:t>
              </a:r>
              <a:endParaRPr lang="en-FI" sz="1100" b="0" i="0" dirty="0">
                <a:solidFill>
                  <a:schemeClr val="tx1"/>
                </a:solidFill>
                <a:latin typeface="+mj-lt"/>
              </a:endParaRPr>
            </a:p>
          </p:txBody>
        </p:sp>
      </p:grpSp>
      <p:sp>
        <p:nvSpPr>
          <p:cNvPr id="21" name="Rectangle 20">
            <a:extLst>
              <a:ext uri="{FF2B5EF4-FFF2-40B4-BE49-F238E27FC236}">
                <a16:creationId xmlns:a16="http://schemas.microsoft.com/office/drawing/2014/main" id="{94033F7A-8E83-E04D-AB41-5D7A99CFE14D}"/>
              </a:ext>
            </a:extLst>
          </p:cNvPr>
          <p:cNvSpPr/>
          <p:nvPr userDrawn="1"/>
        </p:nvSpPr>
        <p:spPr>
          <a:xfrm rot="5400000">
            <a:off x="263086" y="-2792632"/>
            <a:ext cx="1970380" cy="2494548"/>
          </a:xfrm>
          <a:prstGeom prst="rect">
            <a:avLst/>
          </a:prstGeom>
          <a:solidFill>
            <a:srgbClr val="E8114B"/>
          </a:solidFill>
          <a:ln w="12700">
            <a:no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FI" dirty="0"/>
          </a:p>
        </p:txBody>
      </p:sp>
      <p:sp>
        <p:nvSpPr>
          <p:cNvPr id="22" name="TextBox 21">
            <a:extLst>
              <a:ext uri="{FF2B5EF4-FFF2-40B4-BE49-F238E27FC236}">
                <a16:creationId xmlns:a16="http://schemas.microsoft.com/office/drawing/2014/main" id="{EBC0ABD6-61E1-9545-A711-E47F43669A49}"/>
              </a:ext>
            </a:extLst>
          </p:cNvPr>
          <p:cNvSpPr txBox="1"/>
          <p:nvPr userDrawn="1"/>
        </p:nvSpPr>
        <p:spPr>
          <a:xfrm>
            <a:off x="348808" y="-2157912"/>
            <a:ext cx="1782836" cy="1231106"/>
          </a:xfrm>
          <a:prstGeom prst="rect">
            <a:avLst/>
          </a:prstGeom>
          <a:noFill/>
        </p:spPr>
        <p:txBody>
          <a:bodyPr wrap="square" lIns="0" tIns="0" rIns="0" bIns="0" rtlCol="0">
            <a:spAutoFit/>
          </a:bodyPr>
          <a:lstStyle/>
          <a:p>
            <a:r>
              <a:rPr lang="en-FI" sz="1600" b="0" i="0" dirty="0">
                <a:solidFill>
                  <a:schemeClr val="bg1"/>
                </a:solidFill>
                <a:latin typeface="+mn-lt"/>
              </a:rPr>
              <a:t>Muista säilyttää </a:t>
            </a:r>
            <a:r>
              <a:rPr lang="en-FI" sz="1600" b="0" i="0" dirty="0">
                <a:solidFill>
                  <a:schemeClr val="bg1"/>
                </a:solidFill>
                <a:latin typeface="+mj-lt"/>
              </a:rPr>
              <a:t>kohteen</a:t>
            </a:r>
            <a:r>
              <a:rPr lang="en-FI" sz="1600" b="0" i="0" dirty="0">
                <a:solidFill>
                  <a:schemeClr val="bg1"/>
                </a:solidFill>
                <a:latin typeface="+mn-lt"/>
              </a:rPr>
              <a:t> </a:t>
            </a:r>
            <a:r>
              <a:rPr lang="en-FI" sz="1600" b="0" i="0" dirty="0">
                <a:solidFill>
                  <a:schemeClr val="bg1"/>
                </a:solidFill>
                <a:latin typeface="+mj-lt"/>
              </a:rPr>
              <a:t>teema </a:t>
            </a:r>
            <a:r>
              <a:rPr lang="en-FI" sz="1600" b="0" i="0" dirty="0">
                <a:solidFill>
                  <a:schemeClr val="bg1"/>
                </a:solidFill>
                <a:latin typeface="+mn-lt"/>
              </a:rPr>
              <a:t>jos tuot vanhoja kalvoja osaksi esitystäsi!</a:t>
            </a:r>
          </a:p>
        </p:txBody>
      </p:sp>
      <p:sp>
        <p:nvSpPr>
          <p:cNvPr id="39" name="Dian numeron paikkamerkki 38">
            <a:extLst>
              <a:ext uri="{FF2B5EF4-FFF2-40B4-BE49-F238E27FC236}">
                <a16:creationId xmlns:a16="http://schemas.microsoft.com/office/drawing/2014/main" id="{DD76F944-88E7-44E6-A00A-B708CD1CB3CA}"/>
              </a:ext>
            </a:extLst>
          </p:cNvPr>
          <p:cNvSpPr>
            <a:spLocks noGrp="1"/>
          </p:cNvSpPr>
          <p:nvPr>
            <p:ph type="sldNum" sz="quarter" idx="4"/>
          </p:nvPr>
        </p:nvSpPr>
        <p:spPr>
          <a:xfrm>
            <a:off x="4724400" y="6356350"/>
            <a:ext cx="2743200" cy="365125"/>
          </a:xfrm>
          <a:prstGeom prst="rect">
            <a:avLst/>
          </a:prstGeom>
        </p:spPr>
        <p:txBody>
          <a:bodyPr vert="horz" lIns="91440" tIns="45720" rIns="91440" bIns="45720" rtlCol="0" anchor="ctr"/>
          <a:lstStyle>
            <a:lvl1pPr algn="ctr">
              <a:defRPr sz="1200">
                <a:solidFill>
                  <a:schemeClr val="tx1"/>
                </a:solidFill>
              </a:defRPr>
            </a:lvl1pPr>
          </a:lstStyle>
          <a:p>
            <a:pPr algn="ctr"/>
            <a:fld id="{3E078C10-ABC5-4EF7-9B5E-599CE2B16BF5}" type="slidenum">
              <a:rPr lang="LID4096" smtClean="0"/>
              <a:pPr/>
              <a:t>‹#›</a:t>
            </a:fld>
            <a:endParaRPr lang="LID4096" dirty="0"/>
          </a:p>
        </p:txBody>
      </p:sp>
    </p:spTree>
    <p:extLst>
      <p:ext uri="{BB962C8B-B14F-4D97-AF65-F5344CB8AC3E}">
        <p14:creationId xmlns:p14="http://schemas.microsoft.com/office/powerpoint/2010/main" val="4069239917"/>
      </p:ext>
    </p:extLst>
  </p:cSld>
  <p:clrMap bg1="lt1" tx1="dk1" bg2="lt2" tx2="dk2" accent1="accent1" accent2="accent2" accent3="accent3" accent4="accent4" accent5="accent5" accent6="accent6" hlink="hlink" folHlink="folHlink"/>
  <p:sldLayoutIdLst>
    <p:sldLayoutId id="2147486550" r:id="rId1"/>
    <p:sldLayoutId id="2147486551" r:id="rId2"/>
    <p:sldLayoutId id="2147486552" r:id="rId3"/>
    <p:sldLayoutId id="2147486553" r:id="rId4"/>
    <p:sldLayoutId id="2147486554" r:id="rId5"/>
    <p:sldLayoutId id="2147486555" r:id="rId6"/>
    <p:sldLayoutId id="2147486556" r:id="rId7"/>
    <p:sldLayoutId id="2147486557" r:id="rId8"/>
    <p:sldLayoutId id="2147486558" r:id="rId9"/>
    <p:sldLayoutId id="2147486559" r:id="rId10"/>
    <p:sldLayoutId id="2147486560" r:id="rId11"/>
    <p:sldLayoutId id="2147486561" r:id="rId12"/>
    <p:sldLayoutId id="2147486562" r:id="rId13"/>
    <p:sldLayoutId id="2147486563" r:id="rId14"/>
    <p:sldLayoutId id="2147486564" r:id="rId15"/>
    <p:sldLayoutId id="2147486565" r:id="rId16"/>
    <p:sldLayoutId id="2147486566" r:id="rId17"/>
    <p:sldLayoutId id="2147486567" r:id="rId18"/>
    <p:sldLayoutId id="2147486568" r:id="rId19"/>
    <p:sldLayoutId id="2147486569" r:id="rId20"/>
    <p:sldLayoutId id="2147486570" r:id="rId21"/>
  </p:sldLayoutIdLst>
  <p:hf hdr="0" ftr="0" dt="0"/>
  <p:txStyles>
    <p:titleStyle>
      <a:lvl1pPr algn="l" defTabSz="609585" rtl="0" eaLnBrk="1" latinLnBrk="0" hangingPunct="1">
        <a:spcBef>
          <a:spcPct val="0"/>
        </a:spcBef>
        <a:buNone/>
        <a:defRPr sz="3200" b="0" i="0" kern="1200">
          <a:solidFill>
            <a:schemeClr val="tx1"/>
          </a:solidFill>
          <a:latin typeface="+mj-lt"/>
          <a:ea typeface="+mj-ea"/>
          <a:cs typeface="Arial Black"/>
        </a:defRPr>
      </a:lvl1pPr>
    </p:titleStyle>
    <p:bodyStyle>
      <a:lvl1pPr marL="239178" indent="-239178" algn="l" defTabSz="609585" rtl="0" eaLnBrk="1" latinLnBrk="0" hangingPunct="1">
        <a:spcBef>
          <a:spcPct val="20000"/>
        </a:spcBef>
        <a:buFont typeface="Lucida Grande"/>
        <a:buChar char="-"/>
        <a:defRPr sz="2133" b="0" i="0" kern="1200">
          <a:solidFill>
            <a:schemeClr val="tx1"/>
          </a:solidFill>
          <a:latin typeface="+mn-lt"/>
          <a:ea typeface="+mn-ea"/>
          <a:cs typeface="Georgia"/>
        </a:defRPr>
      </a:lvl1pPr>
      <a:lvl2pPr marL="476239" indent="-237061" algn="l" defTabSz="609585" rtl="0" eaLnBrk="1" latinLnBrk="0" hangingPunct="1">
        <a:spcBef>
          <a:spcPct val="20000"/>
        </a:spcBef>
        <a:buFont typeface="Georgia" panose="02040502050405020303" pitchFamily="18" charset="0"/>
        <a:buChar char="–"/>
        <a:defRPr sz="1867" b="0" i="0" kern="1200">
          <a:solidFill>
            <a:schemeClr val="tx1"/>
          </a:solidFill>
          <a:latin typeface="+mn-lt"/>
          <a:ea typeface="+mn-ea"/>
          <a:cs typeface="Georgia"/>
        </a:defRPr>
      </a:lvl2pPr>
      <a:lvl3pPr marL="715415" indent="-228594" algn="l" defTabSz="609585" rtl="0" eaLnBrk="1" latinLnBrk="0" hangingPunct="1">
        <a:spcBef>
          <a:spcPct val="20000"/>
        </a:spcBef>
        <a:buFont typeface="Georgia" panose="02040502050405020303" pitchFamily="18" charset="0"/>
        <a:buChar char="–"/>
        <a:defRPr sz="1600" b="0" i="0" kern="1200">
          <a:solidFill>
            <a:schemeClr val="tx1"/>
          </a:solidFill>
          <a:latin typeface="+mn-lt"/>
          <a:ea typeface="+mn-ea"/>
          <a:cs typeface="Georgia"/>
        </a:defRPr>
      </a:lvl3pPr>
      <a:lvl4pPr marL="960943" indent="-228594" algn="l" defTabSz="609585" rtl="0" eaLnBrk="1" latinLnBrk="0" hangingPunct="1">
        <a:spcBef>
          <a:spcPct val="20000"/>
        </a:spcBef>
        <a:buFont typeface="Georgia" panose="02040502050405020303" pitchFamily="18" charset="0"/>
        <a:buChar char="–"/>
        <a:defRPr sz="1600" b="0" i="0" kern="1200">
          <a:solidFill>
            <a:schemeClr val="tx1"/>
          </a:solidFill>
          <a:latin typeface="+mn-lt"/>
          <a:ea typeface="+mn-ea"/>
          <a:cs typeface="Georgia"/>
        </a:defRPr>
      </a:lvl4pPr>
      <a:lvl5pPr marL="2438339" indent="0" algn="ctr" defTabSz="609585" rtl="0" eaLnBrk="1" latinLnBrk="0" hangingPunct="1">
        <a:spcBef>
          <a:spcPct val="20000"/>
        </a:spcBef>
        <a:buFont typeface="Arial"/>
        <a:buNone/>
        <a:defRPr sz="1867" kern="1200">
          <a:solidFill>
            <a:schemeClr val="bg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3386">
          <p15:clr>
            <a:srgbClr val="F26B43"/>
          </p15:clr>
        </p15:guide>
        <p15:guide id="4" pos="2933">
          <p15:clr>
            <a:srgbClr val="F26B43"/>
          </p15:clr>
        </p15:guide>
        <p15:guide id="5" pos="2479">
          <p15:clr>
            <a:srgbClr val="F26B43"/>
          </p15:clr>
        </p15:guide>
        <p15:guide id="6" pos="2026">
          <p15:clr>
            <a:srgbClr val="F26B43"/>
          </p15:clr>
        </p15:guide>
        <p15:guide id="7" pos="1572">
          <p15:clr>
            <a:srgbClr val="F26B43"/>
          </p15:clr>
        </p15:guide>
        <p15:guide id="8" pos="1118">
          <p15:clr>
            <a:srgbClr val="F26B43"/>
          </p15:clr>
        </p15:guide>
        <p15:guide id="9" pos="665">
          <p15:clr>
            <a:srgbClr val="F26B43"/>
          </p15:clr>
        </p15:guide>
        <p15:guide id="10" pos="211">
          <p15:clr>
            <a:srgbClr val="F26B43"/>
          </p15:clr>
        </p15:guide>
        <p15:guide id="11" pos="4294">
          <p15:clr>
            <a:srgbClr val="F26B43"/>
          </p15:clr>
        </p15:guide>
        <p15:guide id="12" pos="4747">
          <p15:clr>
            <a:srgbClr val="F26B43"/>
          </p15:clr>
        </p15:guide>
        <p15:guide id="13" pos="5201">
          <p15:clr>
            <a:srgbClr val="F26B43"/>
          </p15:clr>
        </p15:guide>
        <p15:guide id="14" pos="5654">
          <p15:clr>
            <a:srgbClr val="F26B43"/>
          </p15:clr>
        </p15:guide>
        <p15:guide id="15" pos="6108">
          <p15:clr>
            <a:srgbClr val="F26B43"/>
          </p15:clr>
        </p15:guide>
        <p15:guide id="16" pos="6562">
          <p15:clr>
            <a:srgbClr val="F26B43"/>
          </p15:clr>
        </p15:guide>
        <p15:guide id="17" pos="7015">
          <p15:clr>
            <a:srgbClr val="F26B43"/>
          </p15:clr>
        </p15:guide>
        <p15:guide id="18" pos="7469">
          <p15:clr>
            <a:srgbClr val="F26B43"/>
          </p15:clr>
        </p15:guide>
        <p15:guide id="19" orient="horz" pos="1706">
          <p15:clr>
            <a:srgbClr val="F26B43"/>
          </p15:clr>
        </p15:guide>
        <p15:guide id="20" orient="horz" pos="1253">
          <p15:clr>
            <a:srgbClr val="F26B43"/>
          </p15:clr>
        </p15:guide>
        <p15:guide id="21" orient="horz" pos="799">
          <p15:clr>
            <a:srgbClr val="F26B43"/>
          </p15:clr>
        </p15:guide>
        <p15:guide id="22" orient="horz" pos="346">
          <p15:clr>
            <a:srgbClr val="F26B43"/>
          </p15:clr>
        </p15:guide>
        <p15:guide id="23" orient="horz" pos="2614">
          <p15:clr>
            <a:srgbClr val="F26B43"/>
          </p15:clr>
        </p15:guide>
        <p15:guide id="24" orient="horz" pos="3067">
          <p15:clr>
            <a:srgbClr val="F26B43"/>
          </p15:clr>
        </p15:guide>
        <p15:guide id="25" orient="horz" pos="3521">
          <p15:clr>
            <a:srgbClr val="F26B43"/>
          </p15:clr>
        </p15:guide>
        <p15:guide id="26" orient="horz" pos="3974">
          <p15:clr>
            <a:srgbClr val="F26B43"/>
          </p15:clr>
        </p15:guide>
        <p15:guide id="27" orient="horz" pos="119">
          <p15:clr>
            <a:srgbClr val="F26B43"/>
          </p15:clr>
        </p15:guide>
        <p15:guide id="28" orient="horz" pos="232">
          <p15:clr>
            <a:srgbClr val="F26B43"/>
          </p15:clr>
        </p15:guide>
        <p15:guide id="30" orient="horz">
          <p15:clr>
            <a:srgbClr val="F26B43"/>
          </p15:clr>
        </p15:guide>
        <p15:guide id="31" orient="horz" pos="4088">
          <p15:clr>
            <a:srgbClr val="F26B43"/>
          </p15:clr>
        </p15:guide>
        <p15:guide id="33" orient="horz" pos="4201">
          <p15:clr>
            <a:srgbClr val="F26B43"/>
          </p15:clr>
        </p15:guide>
        <p15:guide id="34" orient="horz" pos="4320">
          <p15:clr>
            <a:srgbClr val="F26B43"/>
          </p15:clr>
        </p15:guide>
        <p15:guide id="35" pos="7582">
          <p15:clr>
            <a:srgbClr val="F26B43"/>
          </p15:clr>
        </p15:guide>
        <p15:guide id="37" pos="98">
          <p15:clr>
            <a:srgbClr val="F26B43"/>
          </p15:clr>
        </p15:guide>
        <p15:guide id="39">
          <p15:clr>
            <a:srgbClr val="F26B43"/>
          </p15:clr>
        </p15:guide>
        <p15:guide id="40" pos="7680">
          <p15:clr>
            <a:srgbClr val="F26B43"/>
          </p15:clr>
        </p15:guide>
      </p15:sldGuideLst>
    </p:ext>
  </p:extLst>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39" name="Object 38" hidden="1">
            <a:extLst>
              <a:ext uri="{FF2B5EF4-FFF2-40B4-BE49-F238E27FC236}">
                <a16:creationId xmlns:a16="http://schemas.microsoft.com/office/drawing/2014/main" id="{FACA6B5C-CFC5-2B0D-A50A-9CD294C89C0A}"/>
              </a:ext>
            </a:extLst>
          </p:cNvPr>
          <p:cNvGraphicFramePr>
            <a:graphicFrameLocks noChangeAspect="1"/>
          </p:cNvGraphicFramePr>
          <p:nvPr userDrawn="1">
            <p:custDataLst>
              <p:tags r:id="rId20"/>
            </p:custDataLst>
            <p:extLst>
              <p:ext uri="{D42A27DB-BD31-4B8C-83A1-F6EECF244321}">
                <p14:modId xmlns:p14="http://schemas.microsoft.com/office/powerpoint/2010/main" val="319612460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21" imgW="592" imgH="595" progId="TCLayout.ActiveDocument.1">
                  <p:embed/>
                </p:oleObj>
              </mc:Choice>
              <mc:Fallback>
                <p:oleObj name="think-cell Slide" r:id="rId21" imgW="592" imgH="595" progId="TCLayout.ActiveDocument.1">
                  <p:embed/>
                  <p:pic>
                    <p:nvPicPr>
                      <p:cNvPr id="39" name="Object 38" hidden="1">
                        <a:extLst>
                          <a:ext uri="{FF2B5EF4-FFF2-40B4-BE49-F238E27FC236}">
                            <a16:creationId xmlns:a16="http://schemas.microsoft.com/office/drawing/2014/main" id="{FACA6B5C-CFC5-2B0D-A50A-9CD294C89C0A}"/>
                          </a:ext>
                        </a:extLst>
                      </p:cNvPr>
                      <p:cNvPicPr/>
                      <p:nvPr/>
                    </p:nvPicPr>
                    <p:blipFill>
                      <a:blip r:embed="rId22"/>
                      <a:stretch>
                        <a:fillRect/>
                      </a:stretch>
                    </p:blipFill>
                    <p:spPr>
                      <a:xfrm>
                        <a:off x="1588" y="1588"/>
                        <a:ext cx="1588" cy="1588"/>
                      </a:xfrm>
                      <a:prstGeom prst="rect">
                        <a:avLst/>
                      </a:prstGeom>
                    </p:spPr>
                  </p:pic>
                </p:oleObj>
              </mc:Fallback>
            </mc:AlternateContent>
          </a:graphicData>
        </a:graphic>
      </p:graphicFrame>
      <p:grpSp>
        <p:nvGrpSpPr>
          <p:cNvPr id="20" name="Group 19">
            <a:extLst>
              <a:ext uri="{FF2B5EF4-FFF2-40B4-BE49-F238E27FC236}">
                <a16:creationId xmlns:a16="http://schemas.microsoft.com/office/drawing/2014/main" id="{2942AC74-591F-8E4A-94B1-02D5D050B810}"/>
              </a:ext>
            </a:extLst>
          </p:cNvPr>
          <p:cNvGrpSpPr/>
          <p:nvPr userDrawn="1"/>
        </p:nvGrpSpPr>
        <p:grpSpPr>
          <a:xfrm rot="5400000">
            <a:off x="6718948" y="-6033220"/>
            <a:ext cx="1970380" cy="8975724"/>
            <a:chOff x="-2291223" y="-378956"/>
            <a:chExt cx="1970380" cy="8975724"/>
          </a:xfrm>
        </p:grpSpPr>
        <p:sp>
          <p:nvSpPr>
            <p:cNvPr id="19" name="Rectangle 18">
              <a:extLst>
                <a:ext uri="{FF2B5EF4-FFF2-40B4-BE49-F238E27FC236}">
                  <a16:creationId xmlns:a16="http://schemas.microsoft.com/office/drawing/2014/main" id="{4C344630-F2C6-6B44-BF25-FA0D6C3FA0CE}"/>
                </a:ext>
              </a:extLst>
            </p:cNvPr>
            <p:cNvSpPr/>
            <p:nvPr userDrawn="1"/>
          </p:nvSpPr>
          <p:spPr>
            <a:xfrm>
              <a:off x="-2291223" y="-378956"/>
              <a:ext cx="1970380" cy="8975724"/>
            </a:xfrm>
            <a:prstGeom prst="rect">
              <a:avLst/>
            </a:prstGeom>
            <a:solidFill>
              <a:schemeClr val="bg1"/>
            </a:solidFill>
            <a:ln w="12700">
              <a:solidFill>
                <a:schemeClr val="tx1"/>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FI"/>
            </a:p>
          </p:txBody>
        </p:sp>
        <p:sp>
          <p:nvSpPr>
            <p:cNvPr id="10" name="Ellipsi 28">
              <a:extLst>
                <a:ext uri="{FF2B5EF4-FFF2-40B4-BE49-F238E27FC236}">
                  <a16:creationId xmlns:a16="http://schemas.microsoft.com/office/drawing/2014/main" id="{F3F0AC9E-66AF-494F-8DFF-41330C711249}"/>
                </a:ext>
              </a:extLst>
            </p:cNvPr>
            <p:cNvSpPr/>
            <p:nvPr userDrawn="1"/>
          </p:nvSpPr>
          <p:spPr>
            <a:xfrm>
              <a:off x="-1297651" y="-80"/>
              <a:ext cx="719816" cy="697109"/>
            </a:xfrm>
            <a:prstGeom prst="ellipse">
              <a:avLst/>
            </a:prstGeom>
            <a:solidFill>
              <a:srgbClr val="FDE8ED"/>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solidFill>
                  <a:schemeClr val="bg1"/>
                </a:solidFill>
                <a:latin typeface="+mj-lt"/>
              </a:endParaRPr>
            </a:p>
          </p:txBody>
        </p:sp>
        <p:sp>
          <p:nvSpPr>
            <p:cNvPr id="11" name="Ellipsi 29">
              <a:extLst>
                <a:ext uri="{FF2B5EF4-FFF2-40B4-BE49-F238E27FC236}">
                  <a16:creationId xmlns:a16="http://schemas.microsoft.com/office/drawing/2014/main" id="{A11359AA-621E-3346-9DBF-AB1C0C0941D5}"/>
                </a:ext>
              </a:extLst>
            </p:cNvPr>
            <p:cNvSpPr/>
            <p:nvPr userDrawn="1"/>
          </p:nvSpPr>
          <p:spPr>
            <a:xfrm>
              <a:off x="-1297651" y="880127"/>
              <a:ext cx="719816" cy="697109"/>
            </a:xfrm>
            <a:prstGeom prst="ellipse">
              <a:avLst/>
            </a:prstGeom>
            <a:solidFill>
              <a:srgbClr val="FACDD9"/>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solidFill>
                  <a:schemeClr val="bg1"/>
                </a:solidFill>
                <a:latin typeface="+mj-lt"/>
              </a:endParaRPr>
            </a:p>
          </p:txBody>
        </p:sp>
        <p:sp>
          <p:nvSpPr>
            <p:cNvPr id="12" name="Ellipsi 30">
              <a:extLst>
                <a:ext uri="{FF2B5EF4-FFF2-40B4-BE49-F238E27FC236}">
                  <a16:creationId xmlns:a16="http://schemas.microsoft.com/office/drawing/2014/main" id="{2A9DC023-53D8-9344-99D2-B8E357D6D572}"/>
                </a:ext>
              </a:extLst>
            </p:cNvPr>
            <p:cNvSpPr/>
            <p:nvPr userDrawn="1"/>
          </p:nvSpPr>
          <p:spPr>
            <a:xfrm>
              <a:off x="-1297651" y="1760254"/>
              <a:ext cx="719816" cy="697109"/>
            </a:xfrm>
            <a:prstGeom prst="ellipse">
              <a:avLst/>
            </a:prstGeom>
            <a:solidFill>
              <a:srgbClr val="FFEAD3"/>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solidFill>
                  <a:schemeClr val="bg1"/>
                </a:solidFill>
                <a:latin typeface="+mj-lt"/>
              </a:endParaRPr>
            </a:p>
          </p:txBody>
        </p:sp>
        <p:sp>
          <p:nvSpPr>
            <p:cNvPr id="13" name="Ellipsi 31">
              <a:extLst>
                <a:ext uri="{FF2B5EF4-FFF2-40B4-BE49-F238E27FC236}">
                  <a16:creationId xmlns:a16="http://schemas.microsoft.com/office/drawing/2014/main" id="{0A2A179C-255F-D04B-80FF-42967DB7F036}"/>
                </a:ext>
              </a:extLst>
            </p:cNvPr>
            <p:cNvSpPr/>
            <p:nvPr userDrawn="1"/>
          </p:nvSpPr>
          <p:spPr>
            <a:xfrm>
              <a:off x="-1297691" y="2640381"/>
              <a:ext cx="719816" cy="697109"/>
            </a:xfrm>
            <a:prstGeom prst="ellipse">
              <a:avLst/>
            </a:prstGeom>
            <a:solidFill>
              <a:srgbClr val="FFEF7F"/>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solidFill>
                  <a:schemeClr val="bg1"/>
                </a:solidFill>
                <a:latin typeface="+mj-lt"/>
              </a:endParaRPr>
            </a:p>
          </p:txBody>
        </p:sp>
        <p:sp>
          <p:nvSpPr>
            <p:cNvPr id="14" name="Ellipsi 32">
              <a:extLst>
                <a:ext uri="{FF2B5EF4-FFF2-40B4-BE49-F238E27FC236}">
                  <a16:creationId xmlns:a16="http://schemas.microsoft.com/office/drawing/2014/main" id="{AB17063A-4624-F54B-B3EF-CE2D6E04A700}"/>
                </a:ext>
              </a:extLst>
            </p:cNvPr>
            <p:cNvSpPr/>
            <p:nvPr userDrawn="1"/>
          </p:nvSpPr>
          <p:spPr>
            <a:xfrm>
              <a:off x="-1297691" y="3520508"/>
              <a:ext cx="719816" cy="697109"/>
            </a:xfrm>
            <a:prstGeom prst="ellipse">
              <a:avLst/>
            </a:prstGeom>
            <a:solidFill>
              <a:srgbClr val="E0F3D0"/>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solidFill>
                  <a:schemeClr val="bg1"/>
                </a:solidFill>
                <a:latin typeface="+mj-lt"/>
              </a:endParaRPr>
            </a:p>
          </p:txBody>
        </p:sp>
        <p:sp>
          <p:nvSpPr>
            <p:cNvPr id="15" name="Ellipsi 32">
              <a:extLst>
                <a:ext uri="{FF2B5EF4-FFF2-40B4-BE49-F238E27FC236}">
                  <a16:creationId xmlns:a16="http://schemas.microsoft.com/office/drawing/2014/main" id="{830807A7-7F2F-9949-880E-4F00B349204B}"/>
                </a:ext>
              </a:extLst>
            </p:cNvPr>
            <p:cNvSpPr/>
            <p:nvPr userDrawn="1"/>
          </p:nvSpPr>
          <p:spPr>
            <a:xfrm>
              <a:off x="-1297691" y="4400635"/>
              <a:ext cx="719816" cy="697109"/>
            </a:xfrm>
            <a:prstGeom prst="ellipse">
              <a:avLst/>
            </a:prstGeom>
            <a:solidFill>
              <a:srgbClr val="BFE0D1"/>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solidFill>
                  <a:schemeClr val="bg1"/>
                </a:solidFill>
                <a:latin typeface="+mj-lt"/>
              </a:endParaRPr>
            </a:p>
          </p:txBody>
        </p:sp>
        <p:sp>
          <p:nvSpPr>
            <p:cNvPr id="16" name="Ellipsi 32">
              <a:extLst>
                <a:ext uri="{FF2B5EF4-FFF2-40B4-BE49-F238E27FC236}">
                  <a16:creationId xmlns:a16="http://schemas.microsoft.com/office/drawing/2014/main" id="{F5891E7E-86DE-AA41-9599-DAFDA72B46F3}"/>
                </a:ext>
              </a:extLst>
            </p:cNvPr>
            <p:cNvSpPr/>
            <p:nvPr userDrawn="1"/>
          </p:nvSpPr>
          <p:spPr>
            <a:xfrm>
              <a:off x="-1297691" y="5280762"/>
              <a:ext cx="719816" cy="697109"/>
            </a:xfrm>
            <a:prstGeom prst="ellipse">
              <a:avLst/>
            </a:prstGeom>
            <a:solidFill>
              <a:srgbClr val="D7F2FA"/>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solidFill>
                  <a:schemeClr val="bg1"/>
                </a:solidFill>
                <a:latin typeface="+mj-lt"/>
              </a:endParaRPr>
            </a:p>
          </p:txBody>
        </p:sp>
        <p:sp>
          <p:nvSpPr>
            <p:cNvPr id="17" name="Ellipsi 32">
              <a:extLst>
                <a:ext uri="{FF2B5EF4-FFF2-40B4-BE49-F238E27FC236}">
                  <a16:creationId xmlns:a16="http://schemas.microsoft.com/office/drawing/2014/main" id="{A75BE3D2-9926-C94A-926D-1C717ED44BE3}"/>
                </a:ext>
              </a:extLst>
            </p:cNvPr>
            <p:cNvSpPr/>
            <p:nvPr userDrawn="1"/>
          </p:nvSpPr>
          <p:spPr>
            <a:xfrm>
              <a:off x="-1297663" y="6160891"/>
              <a:ext cx="719816" cy="697109"/>
            </a:xfrm>
            <a:prstGeom prst="ellipse">
              <a:avLst/>
            </a:prstGeom>
            <a:solidFill>
              <a:srgbClr val="C9DBEC"/>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solidFill>
                  <a:schemeClr val="bg1"/>
                </a:solidFill>
                <a:latin typeface="+mj-lt"/>
              </a:endParaRPr>
            </a:p>
          </p:txBody>
        </p:sp>
        <p:sp>
          <p:nvSpPr>
            <p:cNvPr id="2" name="Ellipsi 28">
              <a:extLst>
                <a:ext uri="{FF2B5EF4-FFF2-40B4-BE49-F238E27FC236}">
                  <a16:creationId xmlns:a16="http://schemas.microsoft.com/office/drawing/2014/main" id="{7A383D4D-06B8-9948-AF8E-B78F441800DF}"/>
                </a:ext>
              </a:extLst>
            </p:cNvPr>
            <p:cNvSpPr/>
            <p:nvPr userDrawn="1"/>
          </p:nvSpPr>
          <p:spPr>
            <a:xfrm>
              <a:off x="-1749222" y="-74"/>
              <a:ext cx="719816" cy="697109"/>
            </a:xfrm>
            <a:prstGeom prst="ellipse">
              <a:avLst/>
            </a:prstGeom>
            <a:solidFill>
              <a:srgbClr val="FBD1DC"/>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solidFill>
                  <a:schemeClr val="bg1"/>
                </a:solidFill>
                <a:latin typeface="+mj-lt"/>
              </a:endParaRPr>
            </a:p>
          </p:txBody>
        </p:sp>
        <p:sp>
          <p:nvSpPr>
            <p:cNvPr id="3" name="Ellipsi 29">
              <a:extLst>
                <a:ext uri="{FF2B5EF4-FFF2-40B4-BE49-F238E27FC236}">
                  <a16:creationId xmlns:a16="http://schemas.microsoft.com/office/drawing/2014/main" id="{10B226F3-256B-C149-9FE4-2169AC8BAA77}"/>
                </a:ext>
              </a:extLst>
            </p:cNvPr>
            <p:cNvSpPr/>
            <p:nvPr userDrawn="1"/>
          </p:nvSpPr>
          <p:spPr>
            <a:xfrm>
              <a:off x="-1749222" y="880127"/>
              <a:ext cx="719816" cy="697109"/>
            </a:xfrm>
            <a:prstGeom prst="ellipse">
              <a:avLst/>
            </a:prstGeom>
            <a:solidFill>
              <a:srgbClr val="E8114B"/>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solidFill>
                  <a:schemeClr val="bg1"/>
                </a:solidFill>
                <a:latin typeface="+mj-lt"/>
              </a:endParaRPr>
            </a:p>
          </p:txBody>
        </p:sp>
        <p:sp>
          <p:nvSpPr>
            <p:cNvPr id="4" name="Ellipsi 30">
              <a:extLst>
                <a:ext uri="{FF2B5EF4-FFF2-40B4-BE49-F238E27FC236}">
                  <a16:creationId xmlns:a16="http://schemas.microsoft.com/office/drawing/2014/main" id="{1E241F7E-51AD-624C-9C6B-71BB4FDD86EF}"/>
                </a:ext>
              </a:extLst>
            </p:cNvPr>
            <p:cNvSpPr/>
            <p:nvPr userDrawn="1"/>
          </p:nvSpPr>
          <p:spPr>
            <a:xfrm>
              <a:off x="-1749222" y="1760254"/>
              <a:ext cx="719816" cy="697109"/>
            </a:xfrm>
            <a:prstGeom prst="ellipse">
              <a:avLst/>
            </a:prstGeom>
            <a:solidFill>
              <a:srgbClr val="FF9F37"/>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solidFill>
                  <a:schemeClr val="bg1"/>
                </a:solidFill>
                <a:latin typeface="+mj-lt"/>
              </a:endParaRPr>
            </a:p>
          </p:txBody>
        </p:sp>
        <p:sp>
          <p:nvSpPr>
            <p:cNvPr id="5" name="Ellipsi 31">
              <a:extLst>
                <a:ext uri="{FF2B5EF4-FFF2-40B4-BE49-F238E27FC236}">
                  <a16:creationId xmlns:a16="http://schemas.microsoft.com/office/drawing/2014/main" id="{5DA7310D-F100-154F-9FD8-680FC89BCEBE}"/>
                </a:ext>
              </a:extLst>
            </p:cNvPr>
            <p:cNvSpPr/>
            <p:nvPr userDrawn="1"/>
          </p:nvSpPr>
          <p:spPr>
            <a:xfrm>
              <a:off x="-1749236" y="2640381"/>
              <a:ext cx="719816" cy="697109"/>
            </a:xfrm>
            <a:prstGeom prst="ellipse">
              <a:avLst/>
            </a:prstGeom>
            <a:solidFill>
              <a:srgbClr val="FFE000"/>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solidFill>
                  <a:schemeClr val="bg1"/>
                </a:solidFill>
                <a:latin typeface="+mj-lt"/>
              </a:endParaRPr>
            </a:p>
          </p:txBody>
        </p:sp>
        <p:sp>
          <p:nvSpPr>
            <p:cNvPr id="6" name="Ellipsi 32">
              <a:extLst>
                <a:ext uri="{FF2B5EF4-FFF2-40B4-BE49-F238E27FC236}">
                  <a16:creationId xmlns:a16="http://schemas.microsoft.com/office/drawing/2014/main" id="{7C47C4D0-D638-4744-8600-7DCFD3641E4D}"/>
                </a:ext>
              </a:extLst>
            </p:cNvPr>
            <p:cNvSpPr/>
            <p:nvPr userDrawn="1"/>
          </p:nvSpPr>
          <p:spPr>
            <a:xfrm>
              <a:off x="-1749236" y="3520508"/>
              <a:ext cx="719816" cy="697109"/>
            </a:xfrm>
            <a:prstGeom prst="ellipse">
              <a:avLst/>
            </a:prstGeom>
            <a:solidFill>
              <a:srgbClr val="73C92D"/>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solidFill>
                  <a:schemeClr val="bg1"/>
                </a:solidFill>
                <a:latin typeface="+mj-lt"/>
              </a:endParaRPr>
            </a:p>
          </p:txBody>
        </p:sp>
        <p:sp>
          <p:nvSpPr>
            <p:cNvPr id="7" name="Ellipsi 32">
              <a:extLst>
                <a:ext uri="{FF2B5EF4-FFF2-40B4-BE49-F238E27FC236}">
                  <a16:creationId xmlns:a16="http://schemas.microsoft.com/office/drawing/2014/main" id="{36513781-BCA3-1F42-BD7B-76EC009BCD7B}"/>
                </a:ext>
              </a:extLst>
            </p:cNvPr>
            <p:cNvSpPr/>
            <p:nvPr userDrawn="1"/>
          </p:nvSpPr>
          <p:spPr>
            <a:xfrm>
              <a:off x="-1749236" y="4400635"/>
              <a:ext cx="719816" cy="697109"/>
            </a:xfrm>
            <a:prstGeom prst="ellipse">
              <a:avLst/>
            </a:prstGeom>
            <a:solidFill>
              <a:srgbClr val="008549"/>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solidFill>
                  <a:schemeClr val="bg1"/>
                </a:solidFill>
                <a:latin typeface="+mj-lt"/>
              </a:endParaRPr>
            </a:p>
          </p:txBody>
        </p:sp>
        <p:sp>
          <p:nvSpPr>
            <p:cNvPr id="8" name="Ellipsi 32">
              <a:extLst>
                <a:ext uri="{FF2B5EF4-FFF2-40B4-BE49-F238E27FC236}">
                  <a16:creationId xmlns:a16="http://schemas.microsoft.com/office/drawing/2014/main" id="{E5A022FD-A22F-C84B-90E8-C84F58039CCA}"/>
                </a:ext>
              </a:extLst>
            </p:cNvPr>
            <p:cNvSpPr/>
            <p:nvPr userDrawn="1"/>
          </p:nvSpPr>
          <p:spPr>
            <a:xfrm>
              <a:off x="-1749236" y="5280762"/>
              <a:ext cx="719816" cy="697109"/>
            </a:xfrm>
            <a:prstGeom prst="ellipse">
              <a:avLst/>
            </a:prstGeom>
            <a:solidFill>
              <a:srgbClr val="75CFEB"/>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solidFill>
                  <a:schemeClr val="bg1"/>
                </a:solidFill>
                <a:latin typeface="+mj-lt"/>
              </a:endParaRPr>
            </a:p>
          </p:txBody>
        </p:sp>
        <p:sp>
          <p:nvSpPr>
            <p:cNvPr id="9" name="Ellipsi 32">
              <a:extLst>
                <a:ext uri="{FF2B5EF4-FFF2-40B4-BE49-F238E27FC236}">
                  <a16:creationId xmlns:a16="http://schemas.microsoft.com/office/drawing/2014/main" id="{EDB9634E-0B79-CD48-B1D8-F8816D614AEB}"/>
                </a:ext>
              </a:extLst>
            </p:cNvPr>
            <p:cNvSpPr/>
            <p:nvPr userDrawn="1"/>
          </p:nvSpPr>
          <p:spPr>
            <a:xfrm>
              <a:off x="-1749226" y="6160891"/>
              <a:ext cx="719816" cy="697109"/>
            </a:xfrm>
            <a:prstGeom prst="ellipse">
              <a:avLst/>
            </a:prstGeom>
            <a:solidFill>
              <a:srgbClr val="367ABA"/>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solidFill>
                  <a:schemeClr val="bg1"/>
                </a:solidFill>
                <a:latin typeface="+mj-lt"/>
              </a:endParaRPr>
            </a:p>
          </p:txBody>
        </p:sp>
        <p:sp>
          <p:nvSpPr>
            <p:cNvPr id="18" name="TextBox 17">
              <a:extLst>
                <a:ext uri="{FF2B5EF4-FFF2-40B4-BE49-F238E27FC236}">
                  <a16:creationId xmlns:a16="http://schemas.microsoft.com/office/drawing/2014/main" id="{868BBE36-0E53-8C44-A477-4D352CEC3254}"/>
                </a:ext>
              </a:extLst>
            </p:cNvPr>
            <p:cNvSpPr txBox="1"/>
            <p:nvPr userDrawn="1"/>
          </p:nvSpPr>
          <p:spPr>
            <a:xfrm rot="16200000">
              <a:off x="-1977822" y="7117573"/>
              <a:ext cx="1221261" cy="984885"/>
            </a:xfrm>
            <a:prstGeom prst="rect">
              <a:avLst/>
            </a:prstGeom>
            <a:noFill/>
          </p:spPr>
          <p:txBody>
            <a:bodyPr wrap="square" lIns="0" tIns="0" rIns="0" bIns="0" rtlCol="0">
              <a:spAutoFit/>
            </a:bodyPr>
            <a:lstStyle/>
            <a:p>
              <a:r>
                <a:rPr lang="en-FI" sz="1600" b="0" i="0">
                  <a:latin typeface="+mn-lt"/>
                </a:rPr>
                <a:t>Sitran väripaletti. Nappaa väri pipetillä.</a:t>
              </a:r>
            </a:p>
          </p:txBody>
        </p:sp>
        <p:sp>
          <p:nvSpPr>
            <p:cNvPr id="23" name="TextBox 22">
              <a:extLst>
                <a:ext uri="{FF2B5EF4-FFF2-40B4-BE49-F238E27FC236}">
                  <a16:creationId xmlns:a16="http://schemas.microsoft.com/office/drawing/2014/main" id="{1EF3FA64-3732-8A45-A7C2-8EAB4290F358}"/>
                </a:ext>
              </a:extLst>
            </p:cNvPr>
            <p:cNvSpPr txBox="1"/>
            <p:nvPr userDrawn="1"/>
          </p:nvSpPr>
          <p:spPr>
            <a:xfrm rot="16200000">
              <a:off x="-2443800" y="6429331"/>
              <a:ext cx="812801" cy="169277"/>
            </a:xfrm>
            <a:prstGeom prst="rect">
              <a:avLst/>
            </a:prstGeom>
            <a:noFill/>
          </p:spPr>
          <p:txBody>
            <a:bodyPr wrap="square" lIns="0" tIns="0" rIns="0" bIns="0" rtlCol="0">
              <a:spAutoFit/>
            </a:bodyPr>
            <a:lstStyle/>
            <a:p>
              <a:pPr algn="ctr"/>
              <a:r>
                <a:rPr lang="fi-FI" sz="1100" b="0" i="0">
                  <a:latin typeface="+mn-lt"/>
                </a:rPr>
                <a:t>Mustikka</a:t>
              </a:r>
              <a:endParaRPr lang="en-FI" sz="1100" b="0" i="0">
                <a:latin typeface="+mn-lt"/>
              </a:endParaRPr>
            </a:p>
          </p:txBody>
        </p:sp>
        <p:sp>
          <p:nvSpPr>
            <p:cNvPr id="24" name="TextBox 23">
              <a:extLst>
                <a:ext uri="{FF2B5EF4-FFF2-40B4-BE49-F238E27FC236}">
                  <a16:creationId xmlns:a16="http://schemas.microsoft.com/office/drawing/2014/main" id="{46B07822-BAE3-F044-A860-7D548ECDB061}"/>
                </a:ext>
              </a:extLst>
            </p:cNvPr>
            <p:cNvSpPr txBox="1"/>
            <p:nvPr userDrawn="1"/>
          </p:nvSpPr>
          <p:spPr>
            <a:xfrm rot="16200000">
              <a:off x="-2443800" y="5560645"/>
              <a:ext cx="812801" cy="169277"/>
            </a:xfrm>
            <a:prstGeom prst="rect">
              <a:avLst/>
            </a:prstGeom>
            <a:noFill/>
          </p:spPr>
          <p:txBody>
            <a:bodyPr wrap="square" lIns="0" tIns="0" rIns="0" bIns="0" rtlCol="0">
              <a:spAutoFit/>
            </a:bodyPr>
            <a:lstStyle/>
            <a:p>
              <a:pPr algn="ctr"/>
              <a:r>
                <a:rPr lang="fi-FI" sz="1100" b="0" i="0">
                  <a:latin typeface="+mn-lt"/>
                </a:rPr>
                <a:t>Tellus</a:t>
              </a:r>
              <a:endParaRPr lang="en-FI" sz="1100" b="0" i="0">
                <a:latin typeface="+mn-lt"/>
              </a:endParaRPr>
            </a:p>
          </p:txBody>
        </p:sp>
        <p:sp>
          <p:nvSpPr>
            <p:cNvPr id="25" name="TextBox 24">
              <a:extLst>
                <a:ext uri="{FF2B5EF4-FFF2-40B4-BE49-F238E27FC236}">
                  <a16:creationId xmlns:a16="http://schemas.microsoft.com/office/drawing/2014/main" id="{25EE0087-1CE7-B046-8FC6-E5FD942E3708}"/>
                </a:ext>
              </a:extLst>
            </p:cNvPr>
            <p:cNvSpPr txBox="1"/>
            <p:nvPr userDrawn="1"/>
          </p:nvSpPr>
          <p:spPr>
            <a:xfrm rot="16200000">
              <a:off x="-2443800" y="4675341"/>
              <a:ext cx="812801" cy="169277"/>
            </a:xfrm>
            <a:prstGeom prst="rect">
              <a:avLst/>
            </a:prstGeom>
            <a:noFill/>
          </p:spPr>
          <p:txBody>
            <a:bodyPr wrap="square" lIns="0" tIns="0" rIns="0" bIns="0" rtlCol="0">
              <a:spAutoFit/>
            </a:bodyPr>
            <a:lstStyle/>
            <a:p>
              <a:pPr algn="ctr"/>
              <a:r>
                <a:rPr lang="fi-FI" sz="1100" b="0" i="0">
                  <a:latin typeface="+mn-lt"/>
                </a:rPr>
                <a:t>Havu</a:t>
              </a:r>
              <a:endParaRPr lang="en-FI" sz="1100" b="0" i="0">
                <a:latin typeface="+mn-lt"/>
              </a:endParaRPr>
            </a:p>
          </p:txBody>
        </p:sp>
        <p:sp>
          <p:nvSpPr>
            <p:cNvPr id="26" name="TextBox 25">
              <a:extLst>
                <a:ext uri="{FF2B5EF4-FFF2-40B4-BE49-F238E27FC236}">
                  <a16:creationId xmlns:a16="http://schemas.microsoft.com/office/drawing/2014/main" id="{E2D49530-5F92-0349-99E1-9F2629D5FF59}"/>
                </a:ext>
              </a:extLst>
            </p:cNvPr>
            <p:cNvSpPr txBox="1"/>
            <p:nvPr userDrawn="1"/>
          </p:nvSpPr>
          <p:spPr>
            <a:xfrm rot="16200000">
              <a:off x="-2443800" y="3785845"/>
              <a:ext cx="812801" cy="169277"/>
            </a:xfrm>
            <a:prstGeom prst="rect">
              <a:avLst/>
            </a:prstGeom>
            <a:noFill/>
          </p:spPr>
          <p:txBody>
            <a:bodyPr wrap="square" lIns="0" tIns="0" rIns="0" bIns="0" rtlCol="0">
              <a:spAutoFit/>
            </a:bodyPr>
            <a:lstStyle/>
            <a:p>
              <a:pPr algn="ctr"/>
              <a:r>
                <a:rPr lang="fi-FI" sz="1100" b="0" i="0">
                  <a:latin typeface="+mn-lt"/>
                </a:rPr>
                <a:t>Kerkkä</a:t>
              </a:r>
              <a:endParaRPr lang="en-FI" sz="1100" b="0" i="0">
                <a:latin typeface="+mn-lt"/>
              </a:endParaRPr>
            </a:p>
          </p:txBody>
        </p:sp>
        <p:sp>
          <p:nvSpPr>
            <p:cNvPr id="27" name="TextBox 26">
              <a:extLst>
                <a:ext uri="{FF2B5EF4-FFF2-40B4-BE49-F238E27FC236}">
                  <a16:creationId xmlns:a16="http://schemas.microsoft.com/office/drawing/2014/main" id="{78CD66CD-35DA-DE42-AFAA-77D342190B97}"/>
                </a:ext>
              </a:extLst>
            </p:cNvPr>
            <p:cNvSpPr txBox="1"/>
            <p:nvPr userDrawn="1"/>
          </p:nvSpPr>
          <p:spPr>
            <a:xfrm rot="16200000">
              <a:off x="-2443800" y="2921749"/>
              <a:ext cx="812801" cy="169277"/>
            </a:xfrm>
            <a:prstGeom prst="rect">
              <a:avLst/>
            </a:prstGeom>
            <a:noFill/>
          </p:spPr>
          <p:txBody>
            <a:bodyPr wrap="square" lIns="0" tIns="0" rIns="0" bIns="0" rtlCol="0">
              <a:spAutoFit/>
            </a:bodyPr>
            <a:lstStyle/>
            <a:p>
              <a:pPr algn="ctr"/>
              <a:r>
                <a:rPr lang="fi-FI" sz="1100" b="0" i="0">
                  <a:latin typeface="+mn-lt"/>
                </a:rPr>
                <a:t>Voikukka</a:t>
              </a:r>
              <a:endParaRPr lang="en-FI" sz="1100" b="0" i="0">
                <a:latin typeface="+mn-lt"/>
              </a:endParaRPr>
            </a:p>
          </p:txBody>
        </p:sp>
        <p:sp>
          <p:nvSpPr>
            <p:cNvPr id="28" name="TextBox 27">
              <a:extLst>
                <a:ext uri="{FF2B5EF4-FFF2-40B4-BE49-F238E27FC236}">
                  <a16:creationId xmlns:a16="http://schemas.microsoft.com/office/drawing/2014/main" id="{41C51FE8-ED43-FB40-8C6B-1E94B8B33A2D}"/>
                </a:ext>
              </a:extLst>
            </p:cNvPr>
            <p:cNvSpPr txBox="1"/>
            <p:nvPr userDrawn="1"/>
          </p:nvSpPr>
          <p:spPr>
            <a:xfrm rot="16200000">
              <a:off x="-2443800" y="2036445"/>
              <a:ext cx="812801" cy="169277"/>
            </a:xfrm>
            <a:prstGeom prst="rect">
              <a:avLst/>
            </a:prstGeom>
            <a:noFill/>
          </p:spPr>
          <p:txBody>
            <a:bodyPr wrap="square" lIns="0" tIns="0" rIns="0" bIns="0" rtlCol="0">
              <a:spAutoFit/>
            </a:bodyPr>
            <a:lstStyle/>
            <a:p>
              <a:pPr algn="ctr"/>
              <a:r>
                <a:rPr lang="fi-FI" sz="1100" b="0" i="0">
                  <a:latin typeface="+mn-lt"/>
                </a:rPr>
                <a:t>Tyrni</a:t>
              </a:r>
              <a:endParaRPr lang="en-FI" sz="1100" b="0" i="0">
                <a:latin typeface="+mn-lt"/>
              </a:endParaRPr>
            </a:p>
          </p:txBody>
        </p:sp>
        <p:sp>
          <p:nvSpPr>
            <p:cNvPr id="29" name="TextBox 28">
              <a:extLst>
                <a:ext uri="{FF2B5EF4-FFF2-40B4-BE49-F238E27FC236}">
                  <a16:creationId xmlns:a16="http://schemas.microsoft.com/office/drawing/2014/main" id="{940C15AF-77BF-494B-8532-A52982A39E8F}"/>
                </a:ext>
              </a:extLst>
            </p:cNvPr>
            <p:cNvSpPr txBox="1"/>
            <p:nvPr userDrawn="1"/>
          </p:nvSpPr>
          <p:spPr>
            <a:xfrm rot="16200000">
              <a:off x="-2443800" y="1155457"/>
              <a:ext cx="812801" cy="169277"/>
            </a:xfrm>
            <a:prstGeom prst="rect">
              <a:avLst/>
            </a:prstGeom>
            <a:noFill/>
          </p:spPr>
          <p:txBody>
            <a:bodyPr wrap="square" lIns="0" tIns="0" rIns="0" bIns="0" rtlCol="0">
              <a:spAutoFit/>
            </a:bodyPr>
            <a:lstStyle/>
            <a:p>
              <a:pPr algn="ctr"/>
              <a:r>
                <a:rPr lang="fi-FI" sz="1100" b="0" i="0">
                  <a:latin typeface="+mn-lt"/>
                </a:rPr>
                <a:t>Puolukka</a:t>
              </a:r>
              <a:endParaRPr lang="en-FI" sz="1100" b="0" i="0">
                <a:latin typeface="+mn-lt"/>
              </a:endParaRPr>
            </a:p>
          </p:txBody>
        </p:sp>
        <p:sp>
          <p:nvSpPr>
            <p:cNvPr id="30" name="TextBox 29">
              <a:extLst>
                <a:ext uri="{FF2B5EF4-FFF2-40B4-BE49-F238E27FC236}">
                  <a16:creationId xmlns:a16="http://schemas.microsoft.com/office/drawing/2014/main" id="{D44A8471-398C-EE46-9C24-25F675BA8E5F}"/>
                </a:ext>
              </a:extLst>
            </p:cNvPr>
            <p:cNvSpPr txBox="1"/>
            <p:nvPr userDrawn="1"/>
          </p:nvSpPr>
          <p:spPr>
            <a:xfrm rot="16200000">
              <a:off x="-2359159" y="181323"/>
              <a:ext cx="812801" cy="338554"/>
            </a:xfrm>
            <a:prstGeom prst="rect">
              <a:avLst/>
            </a:prstGeom>
            <a:noFill/>
          </p:spPr>
          <p:txBody>
            <a:bodyPr wrap="square" lIns="0" tIns="0" rIns="0" bIns="0" rtlCol="0">
              <a:spAutoFit/>
            </a:bodyPr>
            <a:lstStyle/>
            <a:p>
              <a:pPr algn="ctr"/>
              <a:r>
                <a:rPr lang="fi-FI" sz="1100" b="0" i="0">
                  <a:latin typeface="+mn-lt"/>
                </a:rPr>
                <a:t>Mansikka</a:t>
              </a:r>
            </a:p>
            <a:p>
              <a:pPr algn="ctr"/>
              <a:r>
                <a:rPr lang="fi-FI" sz="1100" b="0" i="0" err="1">
                  <a:latin typeface="+mn-lt"/>
                </a:rPr>
                <a:t>smoothie</a:t>
              </a:r>
              <a:endParaRPr lang="en-FI" sz="1100" b="0" i="0">
                <a:latin typeface="+mn-lt"/>
              </a:endParaRPr>
            </a:p>
          </p:txBody>
        </p:sp>
        <p:sp>
          <p:nvSpPr>
            <p:cNvPr id="31" name="TextBox 30">
              <a:extLst>
                <a:ext uri="{FF2B5EF4-FFF2-40B4-BE49-F238E27FC236}">
                  <a16:creationId xmlns:a16="http://schemas.microsoft.com/office/drawing/2014/main" id="{53A1888C-BCE9-0640-B4D3-3EBF7BF68556}"/>
                </a:ext>
              </a:extLst>
            </p:cNvPr>
            <p:cNvSpPr txBox="1"/>
            <p:nvPr userDrawn="1"/>
          </p:nvSpPr>
          <p:spPr>
            <a:xfrm rot="16200000">
              <a:off x="-1726635" y="6150296"/>
              <a:ext cx="692331" cy="705393"/>
            </a:xfrm>
            <a:prstGeom prst="rect">
              <a:avLst/>
            </a:prstGeom>
            <a:noFill/>
          </p:spPr>
          <p:txBody>
            <a:bodyPr wrap="square" lIns="0" tIns="0" rIns="0" bIns="0" rtlCol="0" anchor="ctr">
              <a:normAutofit/>
            </a:bodyPr>
            <a:lstStyle/>
            <a:p>
              <a:pPr algn="ctr"/>
              <a:r>
                <a:rPr lang="fi-FI" sz="1100" b="0" i="0">
                  <a:solidFill>
                    <a:schemeClr val="bg1"/>
                  </a:solidFill>
                  <a:latin typeface="+mj-lt"/>
                </a:rPr>
                <a:t>TP</a:t>
              </a:r>
              <a:endParaRPr lang="en-FI" sz="1100" b="0" i="0">
                <a:solidFill>
                  <a:schemeClr val="bg1"/>
                </a:solidFill>
                <a:latin typeface="+mj-lt"/>
              </a:endParaRPr>
            </a:p>
          </p:txBody>
        </p:sp>
        <p:sp>
          <p:nvSpPr>
            <p:cNvPr id="32" name="TextBox 31">
              <a:extLst>
                <a:ext uri="{FF2B5EF4-FFF2-40B4-BE49-F238E27FC236}">
                  <a16:creationId xmlns:a16="http://schemas.microsoft.com/office/drawing/2014/main" id="{F7A5C2D2-07FE-DA47-9E5C-4C9529C615C0}"/>
                </a:ext>
              </a:extLst>
            </p:cNvPr>
            <p:cNvSpPr txBox="1"/>
            <p:nvPr userDrawn="1"/>
          </p:nvSpPr>
          <p:spPr>
            <a:xfrm rot="16200000">
              <a:off x="-1726635" y="5306214"/>
              <a:ext cx="692331" cy="705393"/>
            </a:xfrm>
            <a:prstGeom prst="rect">
              <a:avLst/>
            </a:prstGeom>
            <a:noFill/>
          </p:spPr>
          <p:txBody>
            <a:bodyPr wrap="square" lIns="0" tIns="0" rIns="0" bIns="0" rtlCol="0" anchor="ctr">
              <a:normAutofit/>
            </a:bodyPr>
            <a:lstStyle/>
            <a:p>
              <a:pPr algn="ctr"/>
              <a:r>
                <a:rPr lang="fi-FI" sz="1100" b="0" i="0">
                  <a:solidFill>
                    <a:schemeClr val="tx1"/>
                  </a:solidFill>
                  <a:latin typeface="+mj-lt"/>
                </a:rPr>
                <a:t>VP</a:t>
              </a:r>
              <a:endParaRPr lang="en-FI" sz="1100" b="0" i="0">
                <a:solidFill>
                  <a:schemeClr val="tx1"/>
                </a:solidFill>
                <a:latin typeface="+mj-lt"/>
              </a:endParaRPr>
            </a:p>
          </p:txBody>
        </p:sp>
        <p:sp>
          <p:nvSpPr>
            <p:cNvPr id="33" name="TextBox 32">
              <a:extLst>
                <a:ext uri="{FF2B5EF4-FFF2-40B4-BE49-F238E27FC236}">
                  <a16:creationId xmlns:a16="http://schemas.microsoft.com/office/drawing/2014/main" id="{358DC66A-05B9-8547-BD04-E3557F77FAB8}"/>
                </a:ext>
              </a:extLst>
            </p:cNvPr>
            <p:cNvSpPr txBox="1"/>
            <p:nvPr userDrawn="1"/>
          </p:nvSpPr>
          <p:spPr>
            <a:xfrm rot="16200000">
              <a:off x="-1726635" y="4402929"/>
              <a:ext cx="692331" cy="705393"/>
            </a:xfrm>
            <a:prstGeom prst="rect">
              <a:avLst/>
            </a:prstGeom>
            <a:noFill/>
          </p:spPr>
          <p:txBody>
            <a:bodyPr wrap="square" lIns="0" tIns="0" rIns="0" bIns="0" rtlCol="0" anchor="ctr">
              <a:normAutofit/>
            </a:bodyPr>
            <a:lstStyle/>
            <a:p>
              <a:pPr algn="ctr"/>
              <a:r>
                <a:rPr lang="fi-FI" sz="1100" b="0" i="0">
                  <a:solidFill>
                    <a:schemeClr val="bg1"/>
                  </a:solidFill>
                  <a:latin typeface="+mj-lt"/>
                </a:rPr>
                <a:t>TP</a:t>
              </a:r>
              <a:endParaRPr lang="en-FI" sz="1100" b="0" i="0">
                <a:solidFill>
                  <a:schemeClr val="bg1"/>
                </a:solidFill>
                <a:latin typeface="+mj-lt"/>
              </a:endParaRPr>
            </a:p>
          </p:txBody>
        </p:sp>
        <p:sp>
          <p:nvSpPr>
            <p:cNvPr id="34" name="TextBox 33">
              <a:extLst>
                <a:ext uri="{FF2B5EF4-FFF2-40B4-BE49-F238E27FC236}">
                  <a16:creationId xmlns:a16="http://schemas.microsoft.com/office/drawing/2014/main" id="{F7235BB5-E89A-A241-8A3D-BF8C98F2C2D8}"/>
                </a:ext>
              </a:extLst>
            </p:cNvPr>
            <p:cNvSpPr txBox="1"/>
            <p:nvPr userDrawn="1"/>
          </p:nvSpPr>
          <p:spPr>
            <a:xfrm rot="16200000">
              <a:off x="-1726635" y="3506014"/>
              <a:ext cx="692331" cy="705393"/>
            </a:xfrm>
            <a:prstGeom prst="rect">
              <a:avLst/>
            </a:prstGeom>
            <a:noFill/>
          </p:spPr>
          <p:txBody>
            <a:bodyPr wrap="square" lIns="0" tIns="0" rIns="0" bIns="0" rtlCol="0" anchor="ctr">
              <a:normAutofit/>
            </a:bodyPr>
            <a:lstStyle/>
            <a:p>
              <a:pPr algn="ctr"/>
              <a:r>
                <a:rPr lang="fi-FI" sz="1100" b="0" i="0">
                  <a:solidFill>
                    <a:schemeClr val="tx1"/>
                  </a:solidFill>
                  <a:latin typeface="+mj-lt"/>
                </a:rPr>
                <a:t>VP</a:t>
              </a:r>
              <a:endParaRPr lang="en-FI" sz="1100" b="0" i="0">
                <a:solidFill>
                  <a:schemeClr val="tx1"/>
                </a:solidFill>
                <a:latin typeface="+mj-lt"/>
              </a:endParaRPr>
            </a:p>
          </p:txBody>
        </p:sp>
        <p:sp>
          <p:nvSpPr>
            <p:cNvPr id="35" name="TextBox 34">
              <a:extLst>
                <a:ext uri="{FF2B5EF4-FFF2-40B4-BE49-F238E27FC236}">
                  <a16:creationId xmlns:a16="http://schemas.microsoft.com/office/drawing/2014/main" id="{D1F7AE7A-C9D8-2A49-B80B-2E9C2CEC2DD5}"/>
                </a:ext>
              </a:extLst>
            </p:cNvPr>
            <p:cNvSpPr txBox="1"/>
            <p:nvPr userDrawn="1"/>
          </p:nvSpPr>
          <p:spPr>
            <a:xfrm rot="16200000">
              <a:off x="-1726635" y="2641918"/>
              <a:ext cx="692331" cy="705393"/>
            </a:xfrm>
            <a:prstGeom prst="rect">
              <a:avLst/>
            </a:prstGeom>
            <a:noFill/>
          </p:spPr>
          <p:txBody>
            <a:bodyPr wrap="square" lIns="0" tIns="0" rIns="0" bIns="0" rtlCol="0" anchor="ctr">
              <a:normAutofit/>
            </a:bodyPr>
            <a:lstStyle/>
            <a:p>
              <a:pPr algn="ctr"/>
              <a:r>
                <a:rPr lang="fi-FI" sz="1100" b="0" i="0">
                  <a:solidFill>
                    <a:schemeClr val="tx1"/>
                  </a:solidFill>
                  <a:latin typeface="+mj-lt"/>
                </a:rPr>
                <a:t>VP</a:t>
              </a:r>
              <a:endParaRPr lang="en-FI" sz="1100" b="0" i="0">
                <a:solidFill>
                  <a:schemeClr val="tx1"/>
                </a:solidFill>
                <a:latin typeface="+mj-lt"/>
              </a:endParaRPr>
            </a:p>
          </p:txBody>
        </p:sp>
        <p:sp>
          <p:nvSpPr>
            <p:cNvPr id="36" name="TextBox 35">
              <a:extLst>
                <a:ext uri="{FF2B5EF4-FFF2-40B4-BE49-F238E27FC236}">
                  <a16:creationId xmlns:a16="http://schemas.microsoft.com/office/drawing/2014/main" id="{B732FCE3-6B39-254A-9F27-01493F244E81}"/>
                </a:ext>
              </a:extLst>
            </p:cNvPr>
            <p:cNvSpPr txBox="1"/>
            <p:nvPr userDrawn="1"/>
          </p:nvSpPr>
          <p:spPr>
            <a:xfrm rot="16200000">
              <a:off x="-1726635" y="1777822"/>
              <a:ext cx="692331" cy="705393"/>
            </a:xfrm>
            <a:prstGeom prst="rect">
              <a:avLst/>
            </a:prstGeom>
            <a:noFill/>
          </p:spPr>
          <p:txBody>
            <a:bodyPr wrap="square" lIns="0" tIns="0" rIns="0" bIns="0" rtlCol="0" anchor="ctr">
              <a:normAutofit/>
            </a:bodyPr>
            <a:lstStyle/>
            <a:p>
              <a:pPr algn="ctr"/>
              <a:r>
                <a:rPr lang="fi-FI" sz="1100" b="0" i="0">
                  <a:solidFill>
                    <a:schemeClr val="tx1"/>
                  </a:solidFill>
                  <a:latin typeface="+mj-lt"/>
                </a:rPr>
                <a:t>VP</a:t>
              </a:r>
              <a:endParaRPr lang="en-FI" sz="1100" b="0" i="0">
                <a:solidFill>
                  <a:schemeClr val="tx1"/>
                </a:solidFill>
                <a:latin typeface="+mj-lt"/>
              </a:endParaRPr>
            </a:p>
          </p:txBody>
        </p:sp>
        <p:sp>
          <p:nvSpPr>
            <p:cNvPr id="37" name="TextBox 36">
              <a:extLst>
                <a:ext uri="{FF2B5EF4-FFF2-40B4-BE49-F238E27FC236}">
                  <a16:creationId xmlns:a16="http://schemas.microsoft.com/office/drawing/2014/main" id="{B4B9DA97-F029-2A4F-A8A8-BE7A84A17DFB}"/>
                </a:ext>
              </a:extLst>
            </p:cNvPr>
            <p:cNvSpPr txBox="1"/>
            <p:nvPr userDrawn="1"/>
          </p:nvSpPr>
          <p:spPr>
            <a:xfrm rot="16200000">
              <a:off x="-1726635" y="841718"/>
              <a:ext cx="692331" cy="705393"/>
            </a:xfrm>
            <a:prstGeom prst="rect">
              <a:avLst/>
            </a:prstGeom>
            <a:noFill/>
          </p:spPr>
          <p:txBody>
            <a:bodyPr wrap="square" lIns="0" tIns="0" rIns="0" bIns="0" rtlCol="0" anchor="ctr">
              <a:normAutofit/>
            </a:bodyPr>
            <a:lstStyle/>
            <a:p>
              <a:pPr algn="ctr"/>
              <a:r>
                <a:rPr lang="fi-FI" sz="1100" b="0" i="0">
                  <a:solidFill>
                    <a:schemeClr val="bg1"/>
                  </a:solidFill>
                  <a:latin typeface="+mj-lt"/>
                </a:rPr>
                <a:t>TP</a:t>
              </a:r>
              <a:endParaRPr lang="en-FI" sz="1100" b="0" i="0">
                <a:solidFill>
                  <a:schemeClr val="bg1"/>
                </a:solidFill>
                <a:latin typeface="+mj-lt"/>
              </a:endParaRPr>
            </a:p>
          </p:txBody>
        </p:sp>
        <p:sp>
          <p:nvSpPr>
            <p:cNvPr id="38" name="TextBox 37">
              <a:extLst>
                <a:ext uri="{FF2B5EF4-FFF2-40B4-BE49-F238E27FC236}">
                  <a16:creationId xmlns:a16="http://schemas.microsoft.com/office/drawing/2014/main" id="{901446F1-F283-9B42-80CC-74D4AB06A0A2}"/>
                </a:ext>
              </a:extLst>
            </p:cNvPr>
            <p:cNvSpPr txBox="1"/>
            <p:nvPr userDrawn="1"/>
          </p:nvSpPr>
          <p:spPr>
            <a:xfrm rot="16200000">
              <a:off x="-1726635" y="-22378"/>
              <a:ext cx="692331" cy="705393"/>
            </a:xfrm>
            <a:prstGeom prst="rect">
              <a:avLst/>
            </a:prstGeom>
            <a:noFill/>
          </p:spPr>
          <p:txBody>
            <a:bodyPr wrap="square" lIns="0" tIns="0" rIns="0" bIns="0" rtlCol="0" anchor="ctr">
              <a:normAutofit/>
            </a:bodyPr>
            <a:lstStyle/>
            <a:p>
              <a:pPr algn="ctr"/>
              <a:r>
                <a:rPr lang="fi-FI" sz="1100" b="0" i="0">
                  <a:solidFill>
                    <a:schemeClr val="tx1"/>
                  </a:solidFill>
                  <a:latin typeface="+mj-lt"/>
                </a:rPr>
                <a:t>VP</a:t>
              </a:r>
              <a:endParaRPr lang="en-FI" sz="1100" b="0" i="0">
                <a:solidFill>
                  <a:schemeClr val="tx1"/>
                </a:solidFill>
                <a:latin typeface="+mj-lt"/>
              </a:endParaRPr>
            </a:p>
          </p:txBody>
        </p:sp>
      </p:grpSp>
      <p:sp>
        <p:nvSpPr>
          <p:cNvPr id="21" name="Rectangle 20">
            <a:extLst>
              <a:ext uri="{FF2B5EF4-FFF2-40B4-BE49-F238E27FC236}">
                <a16:creationId xmlns:a16="http://schemas.microsoft.com/office/drawing/2014/main" id="{94033F7A-8E83-E04D-AB41-5D7A99CFE14D}"/>
              </a:ext>
            </a:extLst>
          </p:cNvPr>
          <p:cNvSpPr/>
          <p:nvPr userDrawn="1"/>
        </p:nvSpPr>
        <p:spPr>
          <a:xfrm rot="5400000">
            <a:off x="263086" y="-2792632"/>
            <a:ext cx="1970380" cy="2494548"/>
          </a:xfrm>
          <a:prstGeom prst="rect">
            <a:avLst/>
          </a:prstGeom>
          <a:solidFill>
            <a:srgbClr val="E8114B"/>
          </a:solidFill>
          <a:ln w="12700">
            <a:no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FI"/>
          </a:p>
        </p:txBody>
      </p:sp>
      <p:sp>
        <p:nvSpPr>
          <p:cNvPr id="22" name="TextBox 21">
            <a:extLst>
              <a:ext uri="{FF2B5EF4-FFF2-40B4-BE49-F238E27FC236}">
                <a16:creationId xmlns:a16="http://schemas.microsoft.com/office/drawing/2014/main" id="{EBC0ABD6-61E1-9545-A711-E47F43669A49}"/>
              </a:ext>
            </a:extLst>
          </p:cNvPr>
          <p:cNvSpPr txBox="1"/>
          <p:nvPr userDrawn="1"/>
        </p:nvSpPr>
        <p:spPr>
          <a:xfrm>
            <a:off x="348808" y="-2157912"/>
            <a:ext cx="1782836" cy="1231106"/>
          </a:xfrm>
          <a:prstGeom prst="rect">
            <a:avLst/>
          </a:prstGeom>
          <a:noFill/>
        </p:spPr>
        <p:txBody>
          <a:bodyPr wrap="square" lIns="0" tIns="0" rIns="0" bIns="0" rtlCol="0">
            <a:spAutoFit/>
          </a:bodyPr>
          <a:lstStyle/>
          <a:p>
            <a:r>
              <a:rPr lang="en-FI" sz="1600" b="0" i="0">
                <a:solidFill>
                  <a:schemeClr val="bg1"/>
                </a:solidFill>
                <a:latin typeface="+mn-lt"/>
              </a:rPr>
              <a:t>Muista säilyttää </a:t>
            </a:r>
            <a:r>
              <a:rPr lang="en-FI" sz="1600" b="0" i="0">
                <a:solidFill>
                  <a:schemeClr val="bg1"/>
                </a:solidFill>
                <a:latin typeface="+mj-lt"/>
              </a:rPr>
              <a:t>kohteen</a:t>
            </a:r>
            <a:r>
              <a:rPr lang="en-FI" sz="1600" b="0" i="0">
                <a:solidFill>
                  <a:schemeClr val="bg1"/>
                </a:solidFill>
                <a:latin typeface="+mn-lt"/>
              </a:rPr>
              <a:t> </a:t>
            </a:r>
            <a:r>
              <a:rPr lang="en-FI" sz="1600" b="0" i="0">
                <a:solidFill>
                  <a:schemeClr val="bg1"/>
                </a:solidFill>
                <a:latin typeface="+mj-lt"/>
              </a:rPr>
              <a:t>teema </a:t>
            </a:r>
            <a:r>
              <a:rPr lang="en-FI" sz="1600" b="0" i="0">
                <a:solidFill>
                  <a:schemeClr val="bg1"/>
                </a:solidFill>
                <a:latin typeface="+mn-lt"/>
              </a:rPr>
              <a:t>jos tuot vanhoja kalvoja osaksi esitystäsi!</a:t>
            </a:r>
          </a:p>
        </p:txBody>
      </p:sp>
    </p:spTree>
    <p:extLst>
      <p:ext uri="{BB962C8B-B14F-4D97-AF65-F5344CB8AC3E}">
        <p14:creationId xmlns:p14="http://schemas.microsoft.com/office/powerpoint/2010/main" val="1793092941"/>
      </p:ext>
    </p:extLst>
  </p:cSld>
  <p:clrMap bg1="lt1" tx1="dk1" bg2="lt2" tx2="dk2" accent1="accent1" accent2="accent2" accent3="accent3" accent4="accent4" accent5="accent5" accent6="accent6" hlink="hlink" folHlink="folHlink"/>
  <p:sldLayoutIdLst>
    <p:sldLayoutId id="2147486572" r:id="rId1"/>
    <p:sldLayoutId id="2147486573" r:id="rId2"/>
    <p:sldLayoutId id="2147486574" r:id="rId3"/>
    <p:sldLayoutId id="2147486575" r:id="rId4"/>
    <p:sldLayoutId id="2147486576" r:id="rId5"/>
    <p:sldLayoutId id="2147486577" r:id="rId6"/>
    <p:sldLayoutId id="2147486578" r:id="rId7"/>
    <p:sldLayoutId id="2147486579" r:id="rId8"/>
    <p:sldLayoutId id="2147486580" r:id="rId9"/>
    <p:sldLayoutId id="2147486581" r:id="rId10"/>
    <p:sldLayoutId id="2147486582" r:id="rId11"/>
    <p:sldLayoutId id="2147486583" r:id="rId12"/>
    <p:sldLayoutId id="2147486584" r:id="rId13"/>
    <p:sldLayoutId id="2147486585" r:id="rId14"/>
    <p:sldLayoutId id="2147486586" r:id="rId15"/>
    <p:sldLayoutId id="2147486587" r:id="rId16"/>
    <p:sldLayoutId id="2147486588" r:id="rId17"/>
    <p:sldLayoutId id="2147486628" r:id="rId18"/>
  </p:sldLayoutIdLst>
  <p:hf hdr="0" ftr="0" dt="0"/>
  <p:txStyles>
    <p:titleStyle>
      <a:lvl1pPr algn="l" defTabSz="609585" rtl="0" eaLnBrk="1" latinLnBrk="0" hangingPunct="1">
        <a:spcBef>
          <a:spcPct val="0"/>
        </a:spcBef>
        <a:buNone/>
        <a:defRPr sz="3200" b="0" i="0" kern="1200">
          <a:solidFill>
            <a:schemeClr val="tx1"/>
          </a:solidFill>
          <a:latin typeface="+mj-lt"/>
          <a:ea typeface="+mj-ea"/>
          <a:cs typeface="Arial Black"/>
        </a:defRPr>
      </a:lvl1pPr>
    </p:titleStyle>
    <p:bodyStyle>
      <a:lvl1pPr marL="239178" indent="-239178" algn="l" defTabSz="609585" rtl="0" eaLnBrk="1" latinLnBrk="0" hangingPunct="1">
        <a:spcBef>
          <a:spcPct val="20000"/>
        </a:spcBef>
        <a:buFont typeface="Lucida Grande"/>
        <a:buChar char="-"/>
        <a:defRPr sz="2133" b="0" i="0" kern="1200">
          <a:solidFill>
            <a:schemeClr val="tx1"/>
          </a:solidFill>
          <a:latin typeface="+mn-lt"/>
          <a:ea typeface="+mn-ea"/>
          <a:cs typeface="Georgia"/>
        </a:defRPr>
      </a:lvl1pPr>
      <a:lvl2pPr marL="476239" indent="-237061" algn="l" defTabSz="609585" rtl="0" eaLnBrk="1" latinLnBrk="0" hangingPunct="1">
        <a:spcBef>
          <a:spcPct val="20000"/>
        </a:spcBef>
        <a:buFont typeface="Georgia" panose="02040502050405020303" pitchFamily="18" charset="0"/>
        <a:buChar char="–"/>
        <a:defRPr sz="1867" b="0" i="0" kern="1200">
          <a:solidFill>
            <a:schemeClr val="tx1"/>
          </a:solidFill>
          <a:latin typeface="+mn-lt"/>
          <a:ea typeface="+mn-ea"/>
          <a:cs typeface="Georgia"/>
        </a:defRPr>
      </a:lvl2pPr>
      <a:lvl3pPr marL="715415" indent="-228594" algn="l" defTabSz="609585" rtl="0" eaLnBrk="1" latinLnBrk="0" hangingPunct="1">
        <a:spcBef>
          <a:spcPct val="20000"/>
        </a:spcBef>
        <a:buFont typeface="Georgia" panose="02040502050405020303" pitchFamily="18" charset="0"/>
        <a:buChar char="–"/>
        <a:defRPr sz="1600" b="0" i="0" kern="1200">
          <a:solidFill>
            <a:schemeClr val="tx1"/>
          </a:solidFill>
          <a:latin typeface="+mn-lt"/>
          <a:ea typeface="+mn-ea"/>
          <a:cs typeface="Georgia"/>
        </a:defRPr>
      </a:lvl3pPr>
      <a:lvl4pPr marL="960943" indent="-228594" algn="l" defTabSz="609585" rtl="0" eaLnBrk="1" latinLnBrk="0" hangingPunct="1">
        <a:spcBef>
          <a:spcPct val="20000"/>
        </a:spcBef>
        <a:buFont typeface="Georgia" panose="02040502050405020303" pitchFamily="18" charset="0"/>
        <a:buChar char="–"/>
        <a:defRPr sz="1600" b="0" i="0" kern="1200">
          <a:solidFill>
            <a:schemeClr val="tx1"/>
          </a:solidFill>
          <a:latin typeface="+mn-lt"/>
          <a:ea typeface="+mn-ea"/>
          <a:cs typeface="Georgia"/>
        </a:defRPr>
      </a:lvl4pPr>
      <a:lvl5pPr marL="2438339" indent="0" algn="ctr" defTabSz="609585" rtl="0" eaLnBrk="1" latinLnBrk="0" hangingPunct="1">
        <a:spcBef>
          <a:spcPct val="20000"/>
        </a:spcBef>
        <a:buFont typeface="Arial"/>
        <a:buNone/>
        <a:defRPr sz="1867" kern="1200">
          <a:solidFill>
            <a:schemeClr val="bg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3386">
          <p15:clr>
            <a:srgbClr val="F26B43"/>
          </p15:clr>
        </p15:guide>
        <p15:guide id="4" pos="2933">
          <p15:clr>
            <a:srgbClr val="F26B43"/>
          </p15:clr>
        </p15:guide>
        <p15:guide id="5" pos="2479">
          <p15:clr>
            <a:srgbClr val="F26B43"/>
          </p15:clr>
        </p15:guide>
        <p15:guide id="6" pos="2026">
          <p15:clr>
            <a:srgbClr val="F26B43"/>
          </p15:clr>
        </p15:guide>
        <p15:guide id="7" pos="1572">
          <p15:clr>
            <a:srgbClr val="F26B43"/>
          </p15:clr>
        </p15:guide>
        <p15:guide id="8" pos="1118">
          <p15:clr>
            <a:srgbClr val="F26B43"/>
          </p15:clr>
        </p15:guide>
        <p15:guide id="9" pos="665">
          <p15:clr>
            <a:srgbClr val="F26B43"/>
          </p15:clr>
        </p15:guide>
        <p15:guide id="10" pos="211">
          <p15:clr>
            <a:srgbClr val="F26B43"/>
          </p15:clr>
        </p15:guide>
        <p15:guide id="11" pos="4294">
          <p15:clr>
            <a:srgbClr val="F26B43"/>
          </p15:clr>
        </p15:guide>
        <p15:guide id="12" pos="4747">
          <p15:clr>
            <a:srgbClr val="F26B43"/>
          </p15:clr>
        </p15:guide>
        <p15:guide id="13" pos="5201">
          <p15:clr>
            <a:srgbClr val="F26B43"/>
          </p15:clr>
        </p15:guide>
        <p15:guide id="14" pos="5654">
          <p15:clr>
            <a:srgbClr val="F26B43"/>
          </p15:clr>
        </p15:guide>
        <p15:guide id="15" pos="6108">
          <p15:clr>
            <a:srgbClr val="F26B43"/>
          </p15:clr>
        </p15:guide>
        <p15:guide id="16" pos="6562">
          <p15:clr>
            <a:srgbClr val="F26B43"/>
          </p15:clr>
        </p15:guide>
        <p15:guide id="17" pos="7015">
          <p15:clr>
            <a:srgbClr val="F26B43"/>
          </p15:clr>
        </p15:guide>
        <p15:guide id="18" pos="7469">
          <p15:clr>
            <a:srgbClr val="F26B43"/>
          </p15:clr>
        </p15:guide>
        <p15:guide id="19" orient="horz" pos="1706">
          <p15:clr>
            <a:srgbClr val="F26B43"/>
          </p15:clr>
        </p15:guide>
        <p15:guide id="20" orient="horz" pos="1253">
          <p15:clr>
            <a:srgbClr val="F26B43"/>
          </p15:clr>
        </p15:guide>
        <p15:guide id="21" orient="horz" pos="799">
          <p15:clr>
            <a:srgbClr val="F26B43"/>
          </p15:clr>
        </p15:guide>
        <p15:guide id="22" orient="horz" pos="346">
          <p15:clr>
            <a:srgbClr val="F26B43"/>
          </p15:clr>
        </p15:guide>
        <p15:guide id="23" orient="horz" pos="2614">
          <p15:clr>
            <a:srgbClr val="F26B43"/>
          </p15:clr>
        </p15:guide>
        <p15:guide id="24" orient="horz" pos="3067">
          <p15:clr>
            <a:srgbClr val="F26B43"/>
          </p15:clr>
        </p15:guide>
        <p15:guide id="25" orient="horz" pos="3521">
          <p15:clr>
            <a:srgbClr val="F26B43"/>
          </p15:clr>
        </p15:guide>
        <p15:guide id="26" orient="horz" pos="3974">
          <p15:clr>
            <a:srgbClr val="F26B43"/>
          </p15:clr>
        </p15:guide>
        <p15:guide id="27" orient="horz" pos="119">
          <p15:clr>
            <a:srgbClr val="F26B43"/>
          </p15:clr>
        </p15:guide>
        <p15:guide id="28" orient="horz" pos="232">
          <p15:clr>
            <a:srgbClr val="F26B43"/>
          </p15:clr>
        </p15:guide>
        <p15:guide id="30" orient="horz">
          <p15:clr>
            <a:srgbClr val="F26B43"/>
          </p15:clr>
        </p15:guide>
        <p15:guide id="31" orient="horz" pos="4088">
          <p15:clr>
            <a:srgbClr val="F26B43"/>
          </p15:clr>
        </p15:guide>
        <p15:guide id="33" orient="horz" pos="4201">
          <p15:clr>
            <a:srgbClr val="F26B43"/>
          </p15:clr>
        </p15:guide>
        <p15:guide id="34" orient="horz" pos="4320">
          <p15:clr>
            <a:srgbClr val="F26B43"/>
          </p15:clr>
        </p15:guide>
        <p15:guide id="35" pos="7582">
          <p15:clr>
            <a:srgbClr val="F26B43"/>
          </p15:clr>
        </p15:guide>
        <p15:guide id="37" pos="98">
          <p15:clr>
            <a:srgbClr val="F26B43"/>
          </p15:clr>
        </p15:guide>
        <p15:guide id="39">
          <p15:clr>
            <a:srgbClr val="F26B43"/>
          </p15:clr>
        </p15:guide>
        <p15:guide id="40" pos="7680">
          <p15:clr>
            <a:srgbClr val="F26B43"/>
          </p15:clr>
        </p15:guide>
      </p15:sldGuideLst>
    </p:ext>
  </p:extLst>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40" name="Object 39" hidden="1">
            <a:extLst>
              <a:ext uri="{FF2B5EF4-FFF2-40B4-BE49-F238E27FC236}">
                <a16:creationId xmlns:a16="http://schemas.microsoft.com/office/drawing/2014/main" id="{96B83DEF-66F6-70DB-708E-FAED8A314DC1}"/>
              </a:ext>
            </a:extLst>
          </p:cNvPr>
          <p:cNvGraphicFramePr>
            <a:graphicFrameLocks noChangeAspect="1"/>
          </p:cNvGraphicFramePr>
          <p:nvPr userDrawn="1">
            <p:custDataLst>
              <p:tags r:id="rId20"/>
            </p:custDataLst>
            <p:extLst>
              <p:ext uri="{D42A27DB-BD31-4B8C-83A1-F6EECF244321}">
                <p14:modId xmlns:p14="http://schemas.microsoft.com/office/powerpoint/2010/main" val="126899070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21" imgW="592" imgH="595" progId="TCLayout.ActiveDocument.1">
                  <p:embed/>
                </p:oleObj>
              </mc:Choice>
              <mc:Fallback>
                <p:oleObj name="think-cell Slide" r:id="rId21" imgW="592" imgH="595" progId="TCLayout.ActiveDocument.1">
                  <p:embed/>
                  <p:pic>
                    <p:nvPicPr>
                      <p:cNvPr id="40" name="Object 39" hidden="1">
                        <a:extLst>
                          <a:ext uri="{FF2B5EF4-FFF2-40B4-BE49-F238E27FC236}">
                            <a16:creationId xmlns:a16="http://schemas.microsoft.com/office/drawing/2014/main" id="{96B83DEF-66F6-70DB-708E-FAED8A314DC1}"/>
                          </a:ext>
                        </a:extLst>
                      </p:cNvPr>
                      <p:cNvPicPr/>
                      <p:nvPr/>
                    </p:nvPicPr>
                    <p:blipFill>
                      <a:blip r:embed="rId22"/>
                      <a:stretch>
                        <a:fillRect/>
                      </a:stretch>
                    </p:blipFill>
                    <p:spPr>
                      <a:xfrm>
                        <a:off x="1588" y="1588"/>
                        <a:ext cx="1588" cy="1588"/>
                      </a:xfrm>
                      <a:prstGeom prst="rect">
                        <a:avLst/>
                      </a:prstGeom>
                    </p:spPr>
                  </p:pic>
                </p:oleObj>
              </mc:Fallback>
            </mc:AlternateContent>
          </a:graphicData>
        </a:graphic>
      </p:graphicFrame>
      <p:grpSp>
        <p:nvGrpSpPr>
          <p:cNvPr id="20" name="Group 19">
            <a:extLst>
              <a:ext uri="{FF2B5EF4-FFF2-40B4-BE49-F238E27FC236}">
                <a16:creationId xmlns:a16="http://schemas.microsoft.com/office/drawing/2014/main" id="{2942AC74-591F-8E4A-94B1-02D5D050B810}"/>
              </a:ext>
            </a:extLst>
          </p:cNvPr>
          <p:cNvGrpSpPr/>
          <p:nvPr userDrawn="1"/>
        </p:nvGrpSpPr>
        <p:grpSpPr>
          <a:xfrm rot="5400000">
            <a:off x="6718948" y="-6033220"/>
            <a:ext cx="1970380" cy="8975724"/>
            <a:chOff x="-2291223" y="-378956"/>
            <a:chExt cx="1970380" cy="8975724"/>
          </a:xfrm>
        </p:grpSpPr>
        <p:sp>
          <p:nvSpPr>
            <p:cNvPr id="19" name="Rectangle 18">
              <a:extLst>
                <a:ext uri="{FF2B5EF4-FFF2-40B4-BE49-F238E27FC236}">
                  <a16:creationId xmlns:a16="http://schemas.microsoft.com/office/drawing/2014/main" id="{4C344630-F2C6-6B44-BF25-FA0D6C3FA0CE}"/>
                </a:ext>
              </a:extLst>
            </p:cNvPr>
            <p:cNvSpPr/>
            <p:nvPr userDrawn="1"/>
          </p:nvSpPr>
          <p:spPr>
            <a:xfrm>
              <a:off x="-2291223" y="-378956"/>
              <a:ext cx="1970380" cy="8975724"/>
            </a:xfrm>
            <a:prstGeom prst="rect">
              <a:avLst/>
            </a:prstGeom>
            <a:solidFill>
              <a:schemeClr val="bg1"/>
            </a:solidFill>
            <a:ln w="12700">
              <a:solidFill>
                <a:schemeClr val="tx1"/>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FI"/>
            </a:p>
          </p:txBody>
        </p:sp>
        <p:sp>
          <p:nvSpPr>
            <p:cNvPr id="10" name="Ellipsi 28">
              <a:extLst>
                <a:ext uri="{FF2B5EF4-FFF2-40B4-BE49-F238E27FC236}">
                  <a16:creationId xmlns:a16="http://schemas.microsoft.com/office/drawing/2014/main" id="{F3F0AC9E-66AF-494F-8DFF-41330C711249}"/>
                </a:ext>
              </a:extLst>
            </p:cNvPr>
            <p:cNvSpPr/>
            <p:nvPr userDrawn="1"/>
          </p:nvSpPr>
          <p:spPr>
            <a:xfrm>
              <a:off x="-1297651" y="-80"/>
              <a:ext cx="719816" cy="697109"/>
            </a:xfrm>
            <a:prstGeom prst="ellipse">
              <a:avLst/>
            </a:prstGeom>
            <a:solidFill>
              <a:srgbClr val="FDE8ED"/>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solidFill>
                  <a:schemeClr val="bg1"/>
                </a:solidFill>
                <a:latin typeface="+mj-lt"/>
              </a:endParaRPr>
            </a:p>
          </p:txBody>
        </p:sp>
        <p:sp>
          <p:nvSpPr>
            <p:cNvPr id="11" name="Ellipsi 29">
              <a:extLst>
                <a:ext uri="{FF2B5EF4-FFF2-40B4-BE49-F238E27FC236}">
                  <a16:creationId xmlns:a16="http://schemas.microsoft.com/office/drawing/2014/main" id="{A11359AA-621E-3346-9DBF-AB1C0C0941D5}"/>
                </a:ext>
              </a:extLst>
            </p:cNvPr>
            <p:cNvSpPr/>
            <p:nvPr userDrawn="1"/>
          </p:nvSpPr>
          <p:spPr>
            <a:xfrm>
              <a:off x="-1297651" y="880127"/>
              <a:ext cx="719816" cy="697109"/>
            </a:xfrm>
            <a:prstGeom prst="ellipse">
              <a:avLst/>
            </a:prstGeom>
            <a:solidFill>
              <a:srgbClr val="FACDD9"/>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solidFill>
                  <a:schemeClr val="bg1"/>
                </a:solidFill>
                <a:latin typeface="+mj-lt"/>
              </a:endParaRPr>
            </a:p>
          </p:txBody>
        </p:sp>
        <p:sp>
          <p:nvSpPr>
            <p:cNvPr id="12" name="Ellipsi 30">
              <a:extLst>
                <a:ext uri="{FF2B5EF4-FFF2-40B4-BE49-F238E27FC236}">
                  <a16:creationId xmlns:a16="http://schemas.microsoft.com/office/drawing/2014/main" id="{2A9DC023-53D8-9344-99D2-B8E357D6D572}"/>
                </a:ext>
              </a:extLst>
            </p:cNvPr>
            <p:cNvSpPr/>
            <p:nvPr userDrawn="1"/>
          </p:nvSpPr>
          <p:spPr>
            <a:xfrm>
              <a:off x="-1297651" y="1760254"/>
              <a:ext cx="719816" cy="697109"/>
            </a:xfrm>
            <a:prstGeom prst="ellipse">
              <a:avLst/>
            </a:prstGeom>
            <a:solidFill>
              <a:srgbClr val="FFEAD3"/>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solidFill>
                  <a:schemeClr val="bg1"/>
                </a:solidFill>
                <a:latin typeface="+mj-lt"/>
              </a:endParaRPr>
            </a:p>
          </p:txBody>
        </p:sp>
        <p:sp>
          <p:nvSpPr>
            <p:cNvPr id="13" name="Ellipsi 31">
              <a:extLst>
                <a:ext uri="{FF2B5EF4-FFF2-40B4-BE49-F238E27FC236}">
                  <a16:creationId xmlns:a16="http://schemas.microsoft.com/office/drawing/2014/main" id="{0A2A179C-255F-D04B-80FF-42967DB7F036}"/>
                </a:ext>
              </a:extLst>
            </p:cNvPr>
            <p:cNvSpPr/>
            <p:nvPr userDrawn="1"/>
          </p:nvSpPr>
          <p:spPr>
            <a:xfrm>
              <a:off x="-1297691" y="2640381"/>
              <a:ext cx="719816" cy="697109"/>
            </a:xfrm>
            <a:prstGeom prst="ellipse">
              <a:avLst/>
            </a:prstGeom>
            <a:solidFill>
              <a:srgbClr val="FFEF7F"/>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solidFill>
                  <a:schemeClr val="bg1"/>
                </a:solidFill>
                <a:latin typeface="+mj-lt"/>
              </a:endParaRPr>
            </a:p>
          </p:txBody>
        </p:sp>
        <p:sp>
          <p:nvSpPr>
            <p:cNvPr id="14" name="Ellipsi 32">
              <a:extLst>
                <a:ext uri="{FF2B5EF4-FFF2-40B4-BE49-F238E27FC236}">
                  <a16:creationId xmlns:a16="http://schemas.microsoft.com/office/drawing/2014/main" id="{AB17063A-4624-F54B-B3EF-CE2D6E04A700}"/>
                </a:ext>
              </a:extLst>
            </p:cNvPr>
            <p:cNvSpPr/>
            <p:nvPr userDrawn="1"/>
          </p:nvSpPr>
          <p:spPr>
            <a:xfrm>
              <a:off x="-1297691" y="3520508"/>
              <a:ext cx="719816" cy="697109"/>
            </a:xfrm>
            <a:prstGeom prst="ellipse">
              <a:avLst/>
            </a:prstGeom>
            <a:solidFill>
              <a:srgbClr val="E0F3D0"/>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solidFill>
                  <a:schemeClr val="bg1"/>
                </a:solidFill>
                <a:latin typeface="+mj-lt"/>
              </a:endParaRPr>
            </a:p>
          </p:txBody>
        </p:sp>
        <p:sp>
          <p:nvSpPr>
            <p:cNvPr id="15" name="Ellipsi 32">
              <a:extLst>
                <a:ext uri="{FF2B5EF4-FFF2-40B4-BE49-F238E27FC236}">
                  <a16:creationId xmlns:a16="http://schemas.microsoft.com/office/drawing/2014/main" id="{830807A7-7F2F-9949-880E-4F00B349204B}"/>
                </a:ext>
              </a:extLst>
            </p:cNvPr>
            <p:cNvSpPr/>
            <p:nvPr userDrawn="1"/>
          </p:nvSpPr>
          <p:spPr>
            <a:xfrm>
              <a:off x="-1297691" y="4400635"/>
              <a:ext cx="719816" cy="697109"/>
            </a:xfrm>
            <a:prstGeom prst="ellipse">
              <a:avLst/>
            </a:prstGeom>
            <a:solidFill>
              <a:srgbClr val="BFE0D1"/>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solidFill>
                  <a:schemeClr val="bg1"/>
                </a:solidFill>
                <a:latin typeface="+mj-lt"/>
              </a:endParaRPr>
            </a:p>
          </p:txBody>
        </p:sp>
        <p:sp>
          <p:nvSpPr>
            <p:cNvPr id="16" name="Ellipsi 32">
              <a:extLst>
                <a:ext uri="{FF2B5EF4-FFF2-40B4-BE49-F238E27FC236}">
                  <a16:creationId xmlns:a16="http://schemas.microsoft.com/office/drawing/2014/main" id="{F5891E7E-86DE-AA41-9599-DAFDA72B46F3}"/>
                </a:ext>
              </a:extLst>
            </p:cNvPr>
            <p:cNvSpPr/>
            <p:nvPr userDrawn="1"/>
          </p:nvSpPr>
          <p:spPr>
            <a:xfrm>
              <a:off x="-1297691" y="5280762"/>
              <a:ext cx="719816" cy="697109"/>
            </a:xfrm>
            <a:prstGeom prst="ellipse">
              <a:avLst/>
            </a:prstGeom>
            <a:solidFill>
              <a:srgbClr val="D7F2FA"/>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solidFill>
                  <a:schemeClr val="bg1"/>
                </a:solidFill>
                <a:latin typeface="+mj-lt"/>
              </a:endParaRPr>
            </a:p>
          </p:txBody>
        </p:sp>
        <p:sp>
          <p:nvSpPr>
            <p:cNvPr id="17" name="Ellipsi 32">
              <a:extLst>
                <a:ext uri="{FF2B5EF4-FFF2-40B4-BE49-F238E27FC236}">
                  <a16:creationId xmlns:a16="http://schemas.microsoft.com/office/drawing/2014/main" id="{A75BE3D2-9926-C94A-926D-1C717ED44BE3}"/>
                </a:ext>
              </a:extLst>
            </p:cNvPr>
            <p:cNvSpPr/>
            <p:nvPr userDrawn="1"/>
          </p:nvSpPr>
          <p:spPr>
            <a:xfrm>
              <a:off x="-1297663" y="6160891"/>
              <a:ext cx="719816" cy="697109"/>
            </a:xfrm>
            <a:prstGeom prst="ellipse">
              <a:avLst/>
            </a:prstGeom>
            <a:solidFill>
              <a:srgbClr val="C9DBEC"/>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solidFill>
                  <a:schemeClr val="bg1"/>
                </a:solidFill>
                <a:latin typeface="+mj-lt"/>
              </a:endParaRPr>
            </a:p>
          </p:txBody>
        </p:sp>
        <p:sp>
          <p:nvSpPr>
            <p:cNvPr id="2" name="Ellipsi 28">
              <a:extLst>
                <a:ext uri="{FF2B5EF4-FFF2-40B4-BE49-F238E27FC236}">
                  <a16:creationId xmlns:a16="http://schemas.microsoft.com/office/drawing/2014/main" id="{7A383D4D-06B8-9948-AF8E-B78F441800DF}"/>
                </a:ext>
              </a:extLst>
            </p:cNvPr>
            <p:cNvSpPr/>
            <p:nvPr userDrawn="1"/>
          </p:nvSpPr>
          <p:spPr>
            <a:xfrm>
              <a:off x="-1749222" y="-74"/>
              <a:ext cx="719816" cy="697109"/>
            </a:xfrm>
            <a:prstGeom prst="ellipse">
              <a:avLst/>
            </a:prstGeom>
            <a:solidFill>
              <a:srgbClr val="FBD1DC"/>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solidFill>
                  <a:schemeClr val="bg1"/>
                </a:solidFill>
                <a:latin typeface="+mj-lt"/>
              </a:endParaRPr>
            </a:p>
          </p:txBody>
        </p:sp>
        <p:sp>
          <p:nvSpPr>
            <p:cNvPr id="3" name="Ellipsi 29">
              <a:extLst>
                <a:ext uri="{FF2B5EF4-FFF2-40B4-BE49-F238E27FC236}">
                  <a16:creationId xmlns:a16="http://schemas.microsoft.com/office/drawing/2014/main" id="{10B226F3-256B-C149-9FE4-2169AC8BAA77}"/>
                </a:ext>
              </a:extLst>
            </p:cNvPr>
            <p:cNvSpPr/>
            <p:nvPr userDrawn="1"/>
          </p:nvSpPr>
          <p:spPr>
            <a:xfrm>
              <a:off x="-1749222" y="880127"/>
              <a:ext cx="719816" cy="697109"/>
            </a:xfrm>
            <a:prstGeom prst="ellipse">
              <a:avLst/>
            </a:prstGeom>
            <a:solidFill>
              <a:srgbClr val="E8114B"/>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solidFill>
                  <a:schemeClr val="bg1"/>
                </a:solidFill>
                <a:latin typeface="+mj-lt"/>
              </a:endParaRPr>
            </a:p>
          </p:txBody>
        </p:sp>
        <p:sp>
          <p:nvSpPr>
            <p:cNvPr id="4" name="Ellipsi 30">
              <a:extLst>
                <a:ext uri="{FF2B5EF4-FFF2-40B4-BE49-F238E27FC236}">
                  <a16:creationId xmlns:a16="http://schemas.microsoft.com/office/drawing/2014/main" id="{1E241F7E-51AD-624C-9C6B-71BB4FDD86EF}"/>
                </a:ext>
              </a:extLst>
            </p:cNvPr>
            <p:cNvSpPr/>
            <p:nvPr userDrawn="1"/>
          </p:nvSpPr>
          <p:spPr>
            <a:xfrm>
              <a:off x="-1749222" y="1760254"/>
              <a:ext cx="719816" cy="697109"/>
            </a:xfrm>
            <a:prstGeom prst="ellipse">
              <a:avLst/>
            </a:prstGeom>
            <a:solidFill>
              <a:srgbClr val="FF9F37"/>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solidFill>
                  <a:schemeClr val="bg1"/>
                </a:solidFill>
                <a:latin typeface="+mj-lt"/>
              </a:endParaRPr>
            </a:p>
          </p:txBody>
        </p:sp>
        <p:sp>
          <p:nvSpPr>
            <p:cNvPr id="5" name="Ellipsi 31">
              <a:extLst>
                <a:ext uri="{FF2B5EF4-FFF2-40B4-BE49-F238E27FC236}">
                  <a16:creationId xmlns:a16="http://schemas.microsoft.com/office/drawing/2014/main" id="{5DA7310D-F100-154F-9FD8-680FC89BCEBE}"/>
                </a:ext>
              </a:extLst>
            </p:cNvPr>
            <p:cNvSpPr/>
            <p:nvPr userDrawn="1"/>
          </p:nvSpPr>
          <p:spPr>
            <a:xfrm>
              <a:off x="-1749236" y="2640381"/>
              <a:ext cx="719816" cy="697109"/>
            </a:xfrm>
            <a:prstGeom prst="ellipse">
              <a:avLst/>
            </a:prstGeom>
            <a:solidFill>
              <a:srgbClr val="FFE000"/>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solidFill>
                  <a:schemeClr val="bg1"/>
                </a:solidFill>
                <a:latin typeface="+mj-lt"/>
              </a:endParaRPr>
            </a:p>
          </p:txBody>
        </p:sp>
        <p:sp>
          <p:nvSpPr>
            <p:cNvPr id="6" name="Ellipsi 32">
              <a:extLst>
                <a:ext uri="{FF2B5EF4-FFF2-40B4-BE49-F238E27FC236}">
                  <a16:creationId xmlns:a16="http://schemas.microsoft.com/office/drawing/2014/main" id="{7C47C4D0-D638-4744-8600-7DCFD3641E4D}"/>
                </a:ext>
              </a:extLst>
            </p:cNvPr>
            <p:cNvSpPr/>
            <p:nvPr userDrawn="1"/>
          </p:nvSpPr>
          <p:spPr>
            <a:xfrm>
              <a:off x="-1749236" y="3520508"/>
              <a:ext cx="719816" cy="697109"/>
            </a:xfrm>
            <a:prstGeom prst="ellipse">
              <a:avLst/>
            </a:prstGeom>
            <a:solidFill>
              <a:srgbClr val="73C92D"/>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solidFill>
                  <a:schemeClr val="bg1"/>
                </a:solidFill>
                <a:latin typeface="+mj-lt"/>
              </a:endParaRPr>
            </a:p>
          </p:txBody>
        </p:sp>
        <p:sp>
          <p:nvSpPr>
            <p:cNvPr id="7" name="Ellipsi 32">
              <a:extLst>
                <a:ext uri="{FF2B5EF4-FFF2-40B4-BE49-F238E27FC236}">
                  <a16:creationId xmlns:a16="http://schemas.microsoft.com/office/drawing/2014/main" id="{36513781-BCA3-1F42-BD7B-76EC009BCD7B}"/>
                </a:ext>
              </a:extLst>
            </p:cNvPr>
            <p:cNvSpPr/>
            <p:nvPr userDrawn="1"/>
          </p:nvSpPr>
          <p:spPr>
            <a:xfrm>
              <a:off x="-1749236" y="4400635"/>
              <a:ext cx="719816" cy="697109"/>
            </a:xfrm>
            <a:prstGeom prst="ellipse">
              <a:avLst/>
            </a:prstGeom>
            <a:solidFill>
              <a:srgbClr val="008549"/>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solidFill>
                  <a:schemeClr val="bg1"/>
                </a:solidFill>
                <a:latin typeface="+mj-lt"/>
              </a:endParaRPr>
            </a:p>
          </p:txBody>
        </p:sp>
        <p:sp>
          <p:nvSpPr>
            <p:cNvPr id="8" name="Ellipsi 32">
              <a:extLst>
                <a:ext uri="{FF2B5EF4-FFF2-40B4-BE49-F238E27FC236}">
                  <a16:creationId xmlns:a16="http://schemas.microsoft.com/office/drawing/2014/main" id="{E5A022FD-A22F-C84B-90E8-C84F58039CCA}"/>
                </a:ext>
              </a:extLst>
            </p:cNvPr>
            <p:cNvSpPr/>
            <p:nvPr userDrawn="1"/>
          </p:nvSpPr>
          <p:spPr>
            <a:xfrm>
              <a:off x="-1749236" y="5280762"/>
              <a:ext cx="719816" cy="697109"/>
            </a:xfrm>
            <a:prstGeom prst="ellipse">
              <a:avLst/>
            </a:prstGeom>
            <a:solidFill>
              <a:srgbClr val="75CFEB"/>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solidFill>
                  <a:schemeClr val="bg1"/>
                </a:solidFill>
                <a:latin typeface="+mj-lt"/>
              </a:endParaRPr>
            </a:p>
          </p:txBody>
        </p:sp>
        <p:sp>
          <p:nvSpPr>
            <p:cNvPr id="9" name="Ellipsi 32">
              <a:extLst>
                <a:ext uri="{FF2B5EF4-FFF2-40B4-BE49-F238E27FC236}">
                  <a16:creationId xmlns:a16="http://schemas.microsoft.com/office/drawing/2014/main" id="{EDB9634E-0B79-CD48-B1D8-F8816D614AEB}"/>
                </a:ext>
              </a:extLst>
            </p:cNvPr>
            <p:cNvSpPr/>
            <p:nvPr userDrawn="1"/>
          </p:nvSpPr>
          <p:spPr>
            <a:xfrm>
              <a:off x="-1749226" y="6160891"/>
              <a:ext cx="719816" cy="697109"/>
            </a:xfrm>
            <a:prstGeom prst="ellipse">
              <a:avLst/>
            </a:prstGeom>
            <a:solidFill>
              <a:srgbClr val="367ABA"/>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solidFill>
                  <a:schemeClr val="bg1"/>
                </a:solidFill>
                <a:latin typeface="+mj-lt"/>
              </a:endParaRPr>
            </a:p>
          </p:txBody>
        </p:sp>
        <p:sp>
          <p:nvSpPr>
            <p:cNvPr id="18" name="TextBox 17">
              <a:extLst>
                <a:ext uri="{FF2B5EF4-FFF2-40B4-BE49-F238E27FC236}">
                  <a16:creationId xmlns:a16="http://schemas.microsoft.com/office/drawing/2014/main" id="{868BBE36-0E53-8C44-A477-4D352CEC3254}"/>
                </a:ext>
              </a:extLst>
            </p:cNvPr>
            <p:cNvSpPr txBox="1"/>
            <p:nvPr userDrawn="1"/>
          </p:nvSpPr>
          <p:spPr>
            <a:xfrm rot="16200000">
              <a:off x="-1977822" y="7117573"/>
              <a:ext cx="1221261" cy="984885"/>
            </a:xfrm>
            <a:prstGeom prst="rect">
              <a:avLst/>
            </a:prstGeom>
            <a:noFill/>
          </p:spPr>
          <p:txBody>
            <a:bodyPr wrap="square" lIns="0" tIns="0" rIns="0" bIns="0" rtlCol="0">
              <a:spAutoFit/>
            </a:bodyPr>
            <a:lstStyle/>
            <a:p>
              <a:r>
                <a:rPr lang="en-FI" sz="1600" b="0" i="0">
                  <a:latin typeface="+mn-lt"/>
                </a:rPr>
                <a:t>Sitran väripaletti. Nappaa väri pipetillä.</a:t>
              </a:r>
            </a:p>
          </p:txBody>
        </p:sp>
        <p:sp>
          <p:nvSpPr>
            <p:cNvPr id="23" name="TextBox 22">
              <a:extLst>
                <a:ext uri="{FF2B5EF4-FFF2-40B4-BE49-F238E27FC236}">
                  <a16:creationId xmlns:a16="http://schemas.microsoft.com/office/drawing/2014/main" id="{1EF3FA64-3732-8A45-A7C2-8EAB4290F358}"/>
                </a:ext>
              </a:extLst>
            </p:cNvPr>
            <p:cNvSpPr txBox="1"/>
            <p:nvPr userDrawn="1"/>
          </p:nvSpPr>
          <p:spPr>
            <a:xfrm rot="16200000">
              <a:off x="-2443800" y="6429331"/>
              <a:ext cx="812801" cy="169277"/>
            </a:xfrm>
            <a:prstGeom prst="rect">
              <a:avLst/>
            </a:prstGeom>
            <a:noFill/>
          </p:spPr>
          <p:txBody>
            <a:bodyPr wrap="square" lIns="0" tIns="0" rIns="0" bIns="0" rtlCol="0">
              <a:spAutoFit/>
            </a:bodyPr>
            <a:lstStyle/>
            <a:p>
              <a:pPr algn="ctr"/>
              <a:r>
                <a:rPr lang="fi-FI" sz="1100" b="0" i="0">
                  <a:latin typeface="+mn-lt"/>
                </a:rPr>
                <a:t>Mustikka</a:t>
              </a:r>
              <a:endParaRPr lang="en-FI" sz="1100" b="0" i="0">
                <a:latin typeface="+mn-lt"/>
              </a:endParaRPr>
            </a:p>
          </p:txBody>
        </p:sp>
        <p:sp>
          <p:nvSpPr>
            <p:cNvPr id="24" name="TextBox 23">
              <a:extLst>
                <a:ext uri="{FF2B5EF4-FFF2-40B4-BE49-F238E27FC236}">
                  <a16:creationId xmlns:a16="http://schemas.microsoft.com/office/drawing/2014/main" id="{46B07822-BAE3-F044-A860-7D548ECDB061}"/>
                </a:ext>
              </a:extLst>
            </p:cNvPr>
            <p:cNvSpPr txBox="1"/>
            <p:nvPr userDrawn="1"/>
          </p:nvSpPr>
          <p:spPr>
            <a:xfrm rot="16200000">
              <a:off x="-2443800" y="5560645"/>
              <a:ext cx="812801" cy="169277"/>
            </a:xfrm>
            <a:prstGeom prst="rect">
              <a:avLst/>
            </a:prstGeom>
            <a:noFill/>
          </p:spPr>
          <p:txBody>
            <a:bodyPr wrap="square" lIns="0" tIns="0" rIns="0" bIns="0" rtlCol="0">
              <a:spAutoFit/>
            </a:bodyPr>
            <a:lstStyle/>
            <a:p>
              <a:pPr algn="ctr"/>
              <a:r>
                <a:rPr lang="fi-FI" sz="1100" b="0" i="0">
                  <a:latin typeface="+mn-lt"/>
                </a:rPr>
                <a:t>Tellus</a:t>
              </a:r>
              <a:endParaRPr lang="en-FI" sz="1100" b="0" i="0">
                <a:latin typeface="+mn-lt"/>
              </a:endParaRPr>
            </a:p>
          </p:txBody>
        </p:sp>
        <p:sp>
          <p:nvSpPr>
            <p:cNvPr id="25" name="TextBox 24">
              <a:extLst>
                <a:ext uri="{FF2B5EF4-FFF2-40B4-BE49-F238E27FC236}">
                  <a16:creationId xmlns:a16="http://schemas.microsoft.com/office/drawing/2014/main" id="{25EE0087-1CE7-B046-8FC6-E5FD942E3708}"/>
                </a:ext>
              </a:extLst>
            </p:cNvPr>
            <p:cNvSpPr txBox="1"/>
            <p:nvPr userDrawn="1"/>
          </p:nvSpPr>
          <p:spPr>
            <a:xfrm rot="16200000">
              <a:off x="-2443800" y="4675341"/>
              <a:ext cx="812801" cy="169277"/>
            </a:xfrm>
            <a:prstGeom prst="rect">
              <a:avLst/>
            </a:prstGeom>
            <a:noFill/>
          </p:spPr>
          <p:txBody>
            <a:bodyPr wrap="square" lIns="0" tIns="0" rIns="0" bIns="0" rtlCol="0">
              <a:spAutoFit/>
            </a:bodyPr>
            <a:lstStyle/>
            <a:p>
              <a:pPr algn="ctr"/>
              <a:r>
                <a:rPr lang="fi-FI" sz="1100" b="0" i="0">
                  <a:latin typeface="+mn-lt"/>
                </a:rPr>
                <a:t>Havu</a:t>
              </a:r>
              <a:endParaRPr lang="en-FI" sz="1100" b="0" i="0">
                <a:latin typeface="+mn-lt"/>
              </a:endParaRPr>
            </a:p>
          </p:txBody>
        </p:sp>
        <p:sp>
          <p:nvSpPr>
            <p:cNvPr id="26" name="TextBox 25">
              <a:extLst>
                <a:ext uri="{FF2B5EF4-FFF2-40B4-BE49-F238E27FC236}">
                  <a16:creationId xmlns:a16="http://schemas.microsoft.com/office/drawing/2014/main" id="{E2D49530-5F92-0349-99E1-9F2629D5FF59}"/>
                </a:ext>
              </a:extLst>
            </p:cNvPr>
            <p:cNvSpPr txBox="1"/>
            <p:nvPr userDrawn="1"/>
          </p:nvSpPr>
          <p:spPr>
            <a:xfrm rot="16200000">
              <a:off x="-2443800" y="3785845"/>
              <a:ext cx="812801" cy="169277"/>
            </a:xfrm>
            <a:prstGeom prst="rect">
              <a:avLst/>
            </a:prstGeom>
            <a:noFill/>
          </p:spPr>
          <p:txBody>
            <a:bodyPr wrap="square" lIns="0" tIns="0" rIns="0" bIns="0" rtlCol="0">
              <a:spAutoFit/>
            </a:bodyPr>
            <a:lstStyle/>
            <a:p>
              <a:pPr algn="ctr"/>
              <a:r>
                <a:rPr lang="fi-FI" sz="1100" b="0" i="0">
                  <a:latin typeface="+mn-lt"/>
                </a:rPr>
                <a:t>Kerkkä</a:t>
              </a:r>
              <a:endParaRPr lang="en-FI" sz="1100" b="0" i="0">
                <a:latin typeface="+mn-lt"/>
              </a:endParaRPr>
            </a:p>
          </p:txBody>
        </p:sp>
        <p:sp>
          <p:nvSpPr>
            <p:cNvPr id="27" name="TextBox 26">
              <a:extLst>
                <a:ext uri="{FF2B5EF4-FFF2-40B4-BE49-F238E27FC236}">
                  <a16:creationId xmlns:a16="http://schemas.microsoft.com/office/drawing/2014/main" id="{78CD66CD-35DA-DE42-AFAA-77D342190B97}"/>
                </a:ext>
              </a:extLst>
            </p:cNvPr>
            <p:cNvSpPr txBox="1"/>
            <p:nvPr userDrawn="1"/>
          </p:nvSpPr>
          <p:spPr>
            <a:xfrm rot="16200000">
              <a:off x="-2443800" y="2921749"/>
              <a:ext cx="812801" cy="169277"/>
            </a:xfrm>
            <a:prstGeom prst="rect">
              <a:avLst/>
            </a:prstGeom>
            <a:noFill/>
          </p:spPr>
          <p:txBody>
            <a:bodyPr wrap="square" lIns="0" tIns="0" rIns="0" bIns="0" rtlCol="0">
              <a:spAutoFit/>
            </a:bodyPr>
            <a:lstStyle/>
            <a:p>
              <a:pPr algn="ctr"/>
              <a:r>
                <a:rPr lang="fi-FI" sz="1100" b="0" i="0">
                  <a:latin typeface="+mn-lt"/>
                </a:rPr>
                <a:t>Voikukka</a:t>
              </a:r>
              <a:endParaRPr lang="en-FI" sz="1100" b="0" i="0">
                <a:latin typeface="+mn-lt"/>
              </a:endParaRPr>
            </a:p>
          </p:txBody>
        </p:sp>
        <p:sp>
          <p:nvSpPr>
            <p:cNvPr id="28" name="TextBox 27">
              <a:extLst>
                <a:ext uri="{FF2B5EF4-FFF2-40B4-BE49-F238E27FC236}">
                  <a16:creationId xmlns:a16="http://schemas.microsoft.com/office/drawing/2014/main" id="{41C51FE8-ED43-FB40-8C6B-1E94B8B33A2D}"/>
                </a:ext>
              </a:extLst>
            </p:cNvPr>
            <p:cNvSpPr txBox="1"/>
            <p:nvPr userDrawn="1"/>
          </p:nvSpPr>
          <p:spPr>
            <a:xfrm rot="16200000">
              <a:off x="-2443800" y="2036445"/>
              <a:ext cx="812801" cy="169277"/>
            </a:xfrm>
            <a:prstGeom prst="rect">
              <a:avLst/>
            </a:prstGeom>
            <a:noFill/>
          </p:spPr>
          <p:txBody>
            <a:bodyPr wrap="square" lIns="0" tIns="0" rIns="0" bIns="0" rtlCol="0">
              <a:spAutoFit/>
            </a:bodyPr>
            <a:lstStyle/>
            <a:p>
              <a:pPr algn="ctr"/>
              <a:r>
                <a:rPr lang="fi-FI" sz="1100" b="0" i="0">
                  <a:latin typeface="+mn-lt"/>
                </a:rPr>
                <a:t>Tyrni</a:t>
              </a:r>
              <a:endParaRPr lang="en-FI" sz="1100" b="0" i="0">
                <a:latin typeface="+mn-lt"/>
              </a:endParaRPr>
            </a:p>
          </p:txBody>
        </p:sp>
        <p:sp>
          <p:nvSpPr>
            <p:cNvPr id="29" name="TextBox 28">
              <a:extLst>
                <a:ext uri="{FF2B5EF4-FFF2-40B4-BE49-F238E27FC236}">
                  <a16:creationId xmlns:a16="http://schemas.microsoft.com/office/drawing/2014/main" id="{940C15AF-77BF-494B-8532-A52982A39E8F}"/>
                </a:ext>
              </a:extLst>
            </p:cNvPr>
            <p:cNvSpPr txBox="1"/>
            <p:nvPr userDrawn="1"/>
          </p:nvSpPr>
          <p:spPr>
            <a:xfrm rot="16200000">
              <a:off x="-2443800" y="1155457"/>
              <a:ext cx="812801" cy="169277"/>
            </a:xfrm>
            <a:prstGeom prst="rect">
              <a:avLst/>
            </a:prstGeom>
            <a:noFill/>
          </p:spPr>
          <p:txBody>
            <a:bodyPr wrap="square" lIns="0" tIns="0" rIns="0" bIns="0" rtlCol="0">
              <a:spAutoFit/>
            </a:bodyPr>
            <a:lstStyle/>
            <a:p>
              <a:pPr algn="ctr"/>
              <a:r>
                <a:rPr lang="fi-FI" sz="1100" b="0" i="0">
                  <a:latin typeface="+mn-lt"/>
                </a:rPr>
                <a:t>Puolukka</a:t>
              </a:r>
              <a:endParaRPr lang="en-FI" sz="1100" b="0" i="0">
                <a:latin typeface="+mn-lt"/>
              </a:endParaRPr>
            </a:p>
          </p:txBody>
        </p:sp>
        <p:sp>
          <p:nvSpPr>
            <p:cNvPr id="30" name="TextBox 29">
              <a:extLst>
                <a:ext uri="{FF2B5EF4-FFF2-40B4-BE49-F238E27FC236}">
                  <a16:creationId xmlns:a16="http://schemas.microsoft.com/office/drawing/2014/main" id="{D44A8471-398C-EE46-9C24-25F675BA8E5F}"/>
                </a:ext>
              </a:extLst>
            </p:cNvPr>
            <p:cNvSpPr txBox="1"/>
            <p:nvPr userDrawn="1"/>
          </p:nvSpPr>
          <p:spPr>
            <a:xfrm rot="16200000">
              <a:off x="-2359159" y="181323"/>
              <a:ext cx="812801" cy="338554"/>
            </a:xfrm>
            <a:prstGeom prst="rect">
              <a:avLst/>
            </a:prstGeom>
            <a:noFill/>
          </p:spPr>
          <p:txBody>
            <a:bodyPr wrap="square" lIns="0" tIns="0" rIns="0" bIns="0" rtlCol="0">
              <a:spAutoFit/>
            </a:bodyPr>
            <a:lstStyle/>
            <a:p>
              <a:pPr algn="ctr"/>
              <a:r>
                <a:rPr lang="fi-FI" sz="1100" b="0" i="0">
                  <a:latin typeface="+mn-lt"/>
                </a:rPr>
                <a:t>Mansikka</a:t>
              </a:r>
            </a:p>
            <a:p>
              <a:pPr algn="ctr"/>
              <a:r>
                <a:rPr lang="fi-FI" sz="1100" b="0" i="0" err="1">
                  <a:latin typeface="+mn-lt"/>
                </a:rPr>
                <a:t>smoothie</a:t>
              </a:r>
              <a:endParaRPr lang="en-FI" sz="1100" b="0" i="0">
                <a:latin typeface="+mn-lt"/>
              </a:endParaRPr>
            </a:p>
          </p:txBody>
        </p:sp>
        <p:sp>
          <p:nvSpPr>
            <p:cNvPr id="31" name="TextBox 30">
              <a:extLst>
                <a:ext uri="{FF2B5EF4-FFF2-40B4-BE49-F238E27FC236}">
                  <a16:creationId xmlns:a16="http://schemas.microsoft.com/office/drawing/2014/main" id="{53A1888C-BCE9-0640-B4D3-3EBF7BF68556}"/>
                </a:ext>
              </a:extLst>
            </p:cNvPr>
            <p:cNvSpPr txBox="1"/>
            <p:nvPr userDrawn="1"/>
          </p:nvSpPr>
          <p:spPr>
            <a:xfrm rot="16200000">
              <a:off x="-1726635" y="6150296"/>
              <a:ext cx="692331" cy="705393"/>
            </a:xfrm>
            <a:prstGeom prst="rect">
              <a:avLst/>
            </a:prstGeom>
            <a:noFill/>
          </p:spPr>
          <p:txBody>
            <a:bodyPr wrap="square" lIns="0" tIns="0" rIns="0" bIns="0" rtlCol="0" anchor="ctr">
              <a:normAutofit/>
            </a:bodyPr>
            <a:lstStyle/>
            <a:p>
              <a:pPr algn="ctr"/>
              <a:r>
                <a:rPr lang="fi-FI" sz="1100" b="0" i="0">
                  <a:solidFill>
                    <a:schemeClr val="bg1"/>
                  </a:solidFill>
                  <a:latin typeface="+mj-lt"/>
                </a:rPr>
                <a:t>TP</a:t>
              </a:r>
              <a:endParaRPr lang="en-FI" sz="1100" b="0" i="0">
                <a:solidFill>
                  <a:schemeClr val="bg1"/>
                </a:solidFill>
                <a:latin typeface="+mj-lt"/>
              </a:endParaRPr>
            </a:p>
          </p:txBody>
        </p:sp>
        <p:sp>
          <p:nvSpPr>
            <p:cNvPr id="32" name="TextBox 31">
              <a:extLst>
                <a:ext uri="{FF2B5EF4-FFF2-40B4-BE49-F238E27FC236}">
                  <a16:creationId xmlns:a16="http://schemas.microsoft.com/office/drawing/2014/main" id="{F7A5C2D2-07FE-DA47-9E5C-4C9529C615C0}"/>
                </a:ext>
              </a:extLst>
            </p:cNvPr>
            <p:cNvSpPr txBox="1"/>
            <p:nvPr userDrawn="1"/>
          </p:nvSpPr>
          <p:spPr>
            <a:xfrm rot="16200000">
              <a:off x="-1726635" y="5306214"/>
              <a:ext cx="692331" cy="705393"/>
            </a:xfrm>
            <a:prstGeom prst="rect">
              <a:avLst/>
            </a:prstGeom>
            <a:noFill/>
          </p:spPr>
          <p:txBody>
            <a:bodyPr wrap="square" lIns="0" tIns="0" rIns="0" bIns="0" rtlCol="0" anchor="ctr">
              <a:normAutofit/>
            </a:bodyPr>
            <a:lstStyle/>
            <a:p>
              <a:pPr algn="ctr"/>
              <a:r>
                <a:rPr lang="fi-FI" sz="1100" b="0" i="0">
                  <a:solidFill>
                    <a:schemeClr val="tx1"/>
                  </a:solidFill>
                  <a:latin typeface="+mj-lt"/>
                </a:rPr>
                <a:t>VP</a:t>
              </a:r>
              <a:endParaRPr lang="en-FI" sz="1100" b="0" i="0">
                <a:solidFill>
                  <a:schemeClr val="tx1"/>
                </a:solidFill>
                <a:latin typeface="+mj-lt"/>
              </a:endParaRPr>
            </a:p>
          </p:txBody>
        </p:sp>
        <p:sp>
          <p:nvSpPr>
            <p:cNvPr id="33" name="TextBox 32">
              <a:extLst>
                <a:ext uri="{FF2B5EF4-FFF2-40B4-BE49-F238E27FC236}">
                  <a16:creationId xmlns:a16="http://schemas.microsoft.com/office/drawing/2014/main" id="{358DC66A-05B9-8547-BD04-E3557F77FAB8}"/>
                </a:ext>
              </a:extLst>
            </p:cNvPr>
            <p:cNvSpPr txBox="1"/>
            <p:nvPr userDrawn="1"/>
          </p:nvSpPr>
          <p:spPr>
            <a:xfrm rot="16200000">
              <a:off x="-1726635" y="4402929"/>
              <a:ext cx="692331" cy="705393"/>
            </a:xfrm>
            <a:prstGeom prst="rect">
              <a:avLst/>
            </a:prstGeom>
            <a:noFill/>
          </p:spPr>
          <p:txBody>
            <a:bodyPr wrap="square" lIns="0" tIns="0" rIns="0" bIns="0" rtlCol="0" anchor="ctr">
              <a:normAutofit/>
            </a:bodyPr>
            <a:lstStyle/>
            <a:p>
              <a:pPr algn="ctr"/>
              <a:r>
                <a:rPr lang="fi-FI" sz="1100" b="0" i="0">
                  <a:solidFill>
                    <a:schemeClr val="bg1"/>
                  </a:solidFill>
                  <a:latin typeface="+mj-lt"/>
                </a:rPr>
                <a:t>TP</a:t>
              </a:r>
              <a:endParaRPr lang="en-FI" sz="1100" b="0" i="0">
                <a:solidFill>
                  <a:schemeClr val="bg1"/>
                </a:solidFill>
                <a:latin typeface="+mj-lt"/>
              </a:endParaRPr>
            </a:p>
          </p:txBody>
        </p:sp>
        <p:sp>
          <p:nvSpPr>
            <p:cNvPr id="34" name="TextBox 33">
              <a:extLst>
                <a:ext uri="{FF2B5EF4-FFF2-40B4-BE49-F238E27FC236}">
                  <a16:creationId xmlns:a16="http://schemas.microsoft.com/office/drawing/2014/main" id="{F7235BB5-E89A-A241-8A3D-BF8C98F2C2D8}"/>
                </a:ext>
              </a:extLst>
            </p:cNvPr>
            <p:cNvSpPr txBox="1"/>
            <p:nvPr userDrawn="1"/>
          </p:nvSpPr>
          <p:spPr>
            <a:xfrm rot="16200000">
              <a:off x="-1726635" y="3506014"/>
              <a:ext cx="692331" cy="705393"/>
            </a:xfrm>
            <a:prstGeom prst="rect">
              <a:avLst/>
            </a:prstGeom>
            <a:noFill/>
          </p:spPr>
          <p:txBody>
            <a:bodyPr wrap="square" lIns="0" tIns="0" rIns="0" bIns="0" rtlCol="0" anchor="ctr">
              <a:normAutofit/>
            </a:bodyPr>
            <a:lstStyle/>
            <a:p>
              <a:pPr algn="ctr"/>
              <a:r>
                <a:rPr lang="fi-FI" sz="1100" b="0" i="0">
                  <a:solidFill>
                    <a:schemeClr val="tx1"/>
                  </a:solidFill>
                  <a:latin typeface="+mj-lt"/>
                </a:rPr>
                <a:t>VP</a:t>
              </a:r>
              <a:endParaRPr lang="en-FI" sz="1100" b="0" i="0">
                <a:solidFill>
                  <a:schemeClr val="tx1"/>
                </a:solidFill>
                <a:latin typeface="+mj-lt"/>
              </a:endParaRPr>
            </a:p>
          </p:txBody>
        </p:sp>
        <p:sp>
          <p:nvSpPr>
            <p:cNvPr id="35" name="TextBox 34">
              <a:extLst>
                <a:ext uri="{FF2B5EF4-FFF2-40B4-BE49-F238E27FC236}">
                  <a16:creationId xmlns:a16="http://schemas.microsoft.com/office/drawing/2014/main" id="{D1F7AE7A-C9D8-2A49-B80B-2E9C2CEC2DD5}"/>
                </a:ext>
              </a:extLst>
            </p:cNvPr>
            <p:cNvSpPr txBox="1"/>
            <p:nvPr userDrawn="1"/>
          </p:nvSpPr>
          <p:spPr>
            <a:xfrm rot="16200000">
              <a:off x="-1726635" y="2641918"/>
              <a:ext cx="692331" cy="705393"/>
            </a:xfrm>
            <a:prstGeom prst="rect">
              <a:avLst/>
            </a:prstGeom>
            <a:noFill/>
          </p:spPr>
          <p:txBody>
            <a:bodyPr wrap="square" lIns="0" tIns="0" rIns="0" bIns="0" rtlCol="0" anchor="ctr">
              <a:normAutofit/>
            </a:bodyPr>
            <a:lstStyle/>
            <a:p>
              <a:pPr algn="ctr"/>
              <a:r>
                <a:rPr lang="fi-FI" sz="1100" b="0" i="0">
                  <a:solidFill>
                    <a:schemeClr val="tx1"/>
                  </a:solidFill>
                  <a:latin typeface="+mj-lt"/>
                </a:rPr>
                <a:t>VP</a:t>
              </a:r>
              <a:endParaRPr lang="en-FI" sz="1100" b="0" i="0">
                <a:solidFill>
                  <a:schemeClr val="tx1"/>
                </a:solidFill>
                <a:latin typeface="+mj-lt"/>
              </a:endParaRPr>
            </a:p>
          </p:txBody>
        </p:sp>
        <p:sp>
          <p:nvSpPr>
            <p:cNvPr id="36" name="TextBox 35">
              <a:extLst>
                <a:ext uri="{FF2B5EF4-FFF2-40B4-BE49-F238E27FC236}">
                  <a16:creationId xmlns:a16="http://schemas.microsoft.com/office/drawing/2014/main" id="{B732FCE3-6B39-254A-9F27-01493F244E81}"/>
                </a:ext>
              </a:extLst>
            </p:cNvPr>
            <p:cNvSpPr txBox="1"/>
            <p:nvPr userDrawn="1"/>
          </p:nvSpPr>
          <p:spPr>
            <a:xfrm rot="16200000">
              <a:off x="-1726635" y="1777822"/>
              <a:ext cx="692331" cy="705393"/>
            </a:xfrm>
            <a:prstGeom prst="rect">
              <a:avLst/>
            </a:prstGeom>
            <a:noFill/>
          </p:spPr>
          <p:txBody>
            <a:bodyPr wrap="square" lIns="0" tIns="0" rIns="0" bIns="0" rtlCol="0" anchor="ctr">
              <a:normAutofit/>
            </a:bodyPr>
            <a:lstStyle/>
            <a:p>
              <a:pPr algn="ctr"/>
              <a:r>
                <a:rPr lang="fi-FI" sz="1100" b="0" i="0">
                  <a:solidFill>
                    <a:schemeClr val="tx1"/>
                  </a:solidFill>
                  <a:latin typeface="+mj-lt"/>
                </a:rPr>
                <a:t>VP</a:t>
              </a:r>
              <a:endParaRPr lang="en-FI" sz="1100" b="0" i="0">
                <a:solidFill>
                  <a:schemeClr val="tx1"/>
                </a:solidFill>
                <a:latin typeface="+mj-lt"/>
              </a:endParaRPr>
            </a:p>
          </p:txBody>
        </p:sp>
        <p:sp>
          <p:nvSpPr>
            <p:cNvPr id="37" name="TextBox 36">
              <a:extLst>
                <a:ext uri="{FF2B5EF4-FFF2-40B4-BE49-F238E27FC236}">
                  <a16:creationId xmlns:a16="http://schemas.microsoft.com/office/drawing/2014/main" id="{B4B9DA97-F029-2A4F-A8A8-BE7A84A17DFB}"/>
                </a:ext>
              </a:extLst>
            </p:cNvPr>
            <p:cNvSpPr txBox="1"/>
            <p:nvPr userDrawn="1"/>
          </p:nvSpPr>
          <p:spPr>
            <a:xfrm rot="16200000">
              <a:off x="-1726635" y="841718"/>
              <a:ext cx="692331" cy="705393"/>
            </a:xfrm>
            <a:prstGeom prst="rect">
              <a:avLst/>
            </a:prstGeom>
            <a:noFill/>
          </p:spPr>
          <p:txBody>
            <a:bodyPr wrap="square" lIns="0" tIns="0" rIns="0" bIns="0" rtlCol="0" anchor="ctr">
              <a:normAutofit/>
            </a:bodyPr>
            <a:lstStyle/>
            <a:p>
              <a:pPr algn="ctr"/>
              <a:r>
                <a:rPr lang="fi-FI" sz="1100" b="0" i="0">
                  <a:solidFill>
                    <a:schemeClr val="bg1"/>
                  </a:solidFill>
                  <a:latin typeface="+mj-lt"/>
                </a:rPr>
                <a:t>TP</a:t>
              </a:r>
              <a:endParaRPr lang="en-FI" sz="1100" b="0" i="0">
                <a:solidFill>
                  <a:schemeClr val="bg1"/>
                </a:solidFill>
                <a:latin typeface="+mj-lt"/>
              </a:endParaRPr>
            </a:p>
          </p:txBody>
        </p:sp>
        <p:sp>
          <p:nvSpPr>
            <p:cNvPr id="38" name="TextBox 37">
              <a:extLst>
                <a:ext uri="{FF2B5EF4-FFF2-40B4-BE49-F238E27FC236}">
                  <a16:creationId xmlns:a16="http://schemas.microsoft.com/office/drawing/2014/main" id="{901446F1-F283-9B42-80CC-74D4AB06A0A2}"/>
                </a:ext>
              </a:extLst>
            </p:cNvPr>
            <p:cNvSpPr txBox="1"/>
            <p:nvPr userDrawn="1"/>
          </p:nvSpPr>
          <p:spPr>
            <a:xfrm rot="16200000">
              <a:off x="-1726635" y="-22378"/>
              <a:ext cx="692331" cy="705393"/>
            </a:xfrm>
            <a:prstGeom prst="rect">
              <a:avLst/>
            </a:prstGeom>
            <a:noFill/>
          </p:spPr>
          <p:txBody>
            <a:bodyPr wrap="square" lIns="0" tIns="0" rIns="0" bIns="0" rtlCol="0" anchor="ctr">
              <a:normAutofit/>
            </a:bodyPr>
            <a:lstStyle/>
            <a:p>
              <a:pPr algn="ctr"/>
              <a:r>
                <a:rPr lang="fi-FI" sz="1100" b="0" i="0">
                  <a:solidFill>
                    <a:schemeClr val="tx1"/>
                  </a:solidFill>
                  <a:latin typeface="+mj-lt"/>
                </a:rPr>
                <a:t>VP</a:t>
              </a:r>
              <a:endParaRPr lang="en-FI" sz="1100" b="0" i="0">
                <a:solidFill>
                  <a:schemeClr val="tx1"/>
                </a:solidFill>
                <a:latin typeface="+mj-lt"/>
              </a:endParaRPr>
            </a:p>
          </p:txBody>
        </p:sp>
      </p:grpSp>
      <p:sp>
        <p:nvSpPr>
          <p:cNvPr id="21" name="Rectangle 20">
            <a:extLst>
              <a:ext uri="{FF2B5EF4-FFF2-40B4-BE49-F238E27FC236}">
                <a16:creationId xmlns:a16="http://schemas.microsoft.com/office/drawing/2014/main" id="{94033F7A-8E83-E04D-AB41-5D7A99CFE14D}"/>
              </a:ext>
            </a:extLst>
          </p:cNvPr>
          <p:cNvSpPr/>
          <p:nvPr userDrawn="1"/>
        </p:nvSpPr>
        <p:spPr>
          <a:xfrm rot="5400000">
            <a:off x="263086" y="-2792632"/>
            <a:ext cx="1970380" cy="2494548"/>
          </a:xfrm>
          <a:prstGeom prst="rect">
            <a:avLst/>
          </a:prstGeom>
          <a:solidFill>
            <a:srgbClr val="E8114B"/>
          </a:solidFill>
          <a:ln w="12700">
            <a:no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FI"/>
          </a:p>
        </p:txBody>
      </p:sp>
      <p:sp>
        <p:nvSpPr>
          <p:cNvPr id="22" name="TextBox 21">
            <a:extLst>
              <a:ext uri="{FF2B5EF4-FFF2-40B4-BE49-F238E27FC236}">
                <a16:creationId xmlns:a16="http://schemas.microsoft.com/office/drawing/2014/main" id="{EBC0ABD6-61E1-9545-A711-E47F43669A49}"/>
              </a:ext>
            </a:extLst>
          </p:cNvPr>
          <p:cNvSpPr txBox="1"/>
          <p:nvPr userDrawn="1"/>
        </p:nvSpPr>
        <p:spPr>
          <a:xfrm>
            <a:off x="348808" y="-2157912"/>
            <a:ext cx="1782836" cy="1231106"/>
          </a:xfrm>
          <a:prstGeom prst="rect">
            <a:avLst/>
          </a:prstGeom>
          <a:noFill/>
        </p:spPr>
        <p:txBody>
          <a:bodyPr wrap="square" lIns="0" tIns="0" rIns="0" bIns="0" rtlCol="0">
            <a:spAutoFit/>
          </a:bodyPr>
          <a:lstStyle/>
          <a:p>
            <a:r>
              <a:rPr lang="en-FI" sz="1600" b="0" i="0">
                <a:solidFill>
                  <a:schemeClr val="bg1"/>
                </a:solidFill>
                <a:latin typeface="+mn-lt"/>
              </a:rPr>
              <a:t>Muista säilyttää </a:t>
            </a:r>
            <a:r>
              <a:rPr lang="en-FI" sz="1600" b="0" i="0">
                <a:solidFill>
                  <a:schemeClr val="bg1"/>
                </a:solidFill>
                <a:latin typeface="+mj-lt"/>
              </a:rPr>
              <a:t>kohteen</a:t>
            </a:r>
            <a:r>
              <a:rPr lang="en-FI" sz="1600" b="0" i="0">
                <a:solidFill>
                  <a:schemeClr val="bg1"/>
                </a:solidFill>
                <a:latin typeface="+mn-lt"/>
              </a:rPr>
              <a:t> </a:t>
            </a:r>
            <a:r>
              <a:rPr lang="en-FI" sz="1600" b="0" i="0">
                <a:solidFill>
                  <a:schemeClr val="bg1"/>
                </a:solidFill>
                <a:latin typeface="+mj-lt"/>
              </a:rPr>
              <a:t>teema </a:t>
            </a:r>
            <a:r>
              <a:rPr lang="en-FI" sz="1600" b="0" i="0">
                <a:solidFill>
                  <a:schemeClr val="bg1"/>
                </a:solidFill>
                <a:latin typeface="+mn-lt"/>
              </a:rPr>
              <a:t>jos tuot vanhoja kalvoja osaksi esitystäsi!</a:t>
            </a:r>
          </a:p>
        </p:txBody>
      </p:sp>
      <p:sp>
        <p:nvSpPr>
          <p:cNvPr id="39" name="Dian numeron paikkamerkki 38">
            <a:extLst>
              <a:ext uri="{FF2B5EF4-FFF2-40B4-BE49-F238E27FC236}">
                <a16:creationId xmlns:a16="http://schemas.microsoft.com/office/drawing/2014/main" id="{728EA273-3B25-41AE-96DB-A5758DD55A9A}"/>
              </a:ext>
            </a:extLst>
          </p:cNvPr>
          <p:cNvSpPr>
            <a:spLocks noGrp="1"/>
          </p:cNvSpPr>
          <p:nvPr>
            <p:ph type="sldNum" sz="quarter" idx="4"/>
          </p:nvPr>
        </p:nvSpPr>
        <p:spPr>
          <a:xfrm>
            <a:off x="4724400" y="6356350"/>
            <a:ext cx="2743200" cy="365125"/>
          </a:xfrm>
          <a:prstGeom prst="rect">
            <a:avLst/>
          </a:prstGeom>
        </p:spPr>
        <p:txBody>
          <a:bodyPr vert="horz" lIns="91440" tIns="45720" rIns="91440" bIns="45720" rtlCol="0" anchor="ctr"/>
          <a:lstStyle>
            <a:lvl1pPr algn="ctr">
              <a:defRPr sz="1200">
                <a:solidFill>
                  <a:schemeClr val="tx1"/>
                </a:solidFill>
              </a:defRPr>
            </a:lvl1pPr>
          </a:lstStyle>
          <a:p>
            <a:fld id="{5DBE88F8-4AEE-494D-BFE0-8D898D450FC5}" type="slidenum">
              <a:rPr lang="LID4096" smtClean="0"/>
              <a:pPr/>
              <a:t>‹#›</a:t>
            </a:fld>
            <a:endParaRPr lang="LID4096"/>
          </a:p>
        </p:txBody>
      </p:sp>
    </p:spTree>
    <p:extLst>
      <p:ext uri="{BB962C8B-B14F-4D97-AF65-F5344CB8AC3E}">
        <p14:creationId xmlns:p14="http://schemas.microsoft.com/office/powerpoint/2010/main" val="2829741689"/>
      </p:ext>
    </p:extLst>
  </p:cSld>
  <p:clrMap bg1="lt1" tx1="dk1" bg2="lt2" tx2="dk2" accent1="accent1" accent2="accent2" accent3="accent3" accent4="accent4" accent5="accent5" accent6="accent6" hlink="hlink" folHlink="folHlink"/>
  <p:sldLayoutIdLst>
    <p:sldLayoutId id="2147486590" r:id="rId1"/>
    <p:sldLayoutId id="2147486591" r:id="rId2"/>
    <p:sldLayoutId id="2147486592" r:id="rId3"/>
    <p:sldLayoutId id="2147486593" r:id="rId4"/>
    <p:sldLayoutId id="2147486594" r:id="rId5"/>
    <p:sldLayoutId id="2147486595" r:id="rId6"/>
    <p:sldLayoutId id="2147486596" r:id="rId7"/>
    <p:sldLayoutId id="2147486597" r:id="rId8"/>
    <p:sldLayoutId id="2147486598" r:id="rId9"/>
    <p:sldLayoutId id="2147486599" r:id="rId10"/>
    <p:sldLayoutId id="2147486600" r:id="rId11"/>
    <p:sldLayoutId id="2147486601" r:id="rId12"/>
    <p:sldLayoutId id="2147486602" r:id="rId13"/>
    <p:sldLayoutId id="2147486603" r:id="rId14"/>
    <p:sldLayoutId id="2147486604" r:id="rId15"/>
    <p:sldLayoutId id="2147486605" r:id="rId16"/>
    <p:sldLayoutId id="2147486606" r:id="rId17"/>
    <p:sldLayoutId id="2147486629" r:id="rId18"/>
  </p:sldLayoutIdLst>
  <p:hf hdr="0" ftr="0" dt="0"/>
  <p:txStyles>
    <p:titleStyle>
      <a:lvl1pPr algn="l" defTabSz="609585" rtl="0" eaLnBrk="1" latinLnBrk="0" hangingPunct="1">
        <a:spcBef>
          <a:spcPct val="0"/>
        </a:spcBef>
        <a:buNone/>
        <a:defRPr sz="3200" b="0" i="0" kern="1200">
          <a:solidFill>
            <a:schemeClr val="tx1"/>
          </a:solidFill>
          <a:latin typeface="+mj-lt"/>
          <a:ea typeface="+mj-ea"/>
          <a:cs typeface="Arial Black"/>
        </a:defRPr>
      </a:lvl1pPr>
    </p:titleStyle>
    <p:bodyStyle>
      <a:lvl1pPr marL="239178" indent="-239178" algn="l" defTabSz="609585" rtl="0" eaLnBrk="1" latinLnBrk="0" hangingPunct="1">
        <a:spcBef>
          <a:spcPct val="20000"/>
        </a:spcBef>
        <a:buFont typeface="Lucida Grande"/>
        <a:buChar char="-"/>
        <a:defRPr sz="2133" b="0" i="0" kern="1200">
          <a:solidFill>
            <a:schemeClr val="tx1"/>
          </a:solidFill>
          <a:latin typeface="+mn-lt"/>
          <a:ea typeface="+mn-ea"/>
          <a:cs typeface="Georgia"/>
        </a:defRPr>
      </a:lvl1pPr>
      <a:lvl2pPr marL="476239" indent="-237061" algn="l" defTabSz="609585" rtl="0" eaLnBrk="1" latinLnBrk="0" hangingPunct="1">
        <a:spcBef>
          <a:spcPct val="20000"/>
        </a:spcBef>
        <a:buFont typeface="Georgia" panose="02040502050405020303" pitchFamily="18" charset="0"/>
        <a:buChar char="–"/>
        <a:defRPr sz="1867" b="0" i="0" kern="1200">
          <a:solidFill>
            <a:schemeClr val="tx1"/>
          </a:solidFill>
          <a:latin typeface="+mn-lt"/>
          <a:ea typeface="+mn-ea"/>
          <a:cs typeface="Georgia"/>
        </a:defRPr>
      </a:lvl2pPr>
      <a:lvl3pPr marL="715415" indent="-228594" algn="l" defTabSz="609585" rtl="0" eaLnBrk="1" latinLnBrk="0" hangingPunct="1">
        <a:spcBef>
          <a:spcPct val="20000"/>
        </a:spcBef>
        <a:buFont typeface="Georgia" panose="02040502050405020303" pitchFamily="18" charset="0"/>
        <a:buChar char="–"/>
        <a:defRPr sz="1600" b="0" i="0" kern="1200">
          <a:solidFill>
            <a:schemeClr val="tx1"/>
          </a:solidFill>
          <a:latin typeface="+mn-lt"/>
          <a:ea typeface="+mn-ea"/>
          <a:cs typeface="Georgia"/>
        </a:defRPr>
      </a:lvl3pPr>
      <a:lvl4pPr marL="960943" indent="-228594" algn="l" defTabSz="609585" rtl="0" eaLnBrk="1" latinLnBrk="0" hangingPunct="1">
        <a:spcBef>
          <a:spcPct val="20000"/>
        </a:spcBef>
        <a:buFont typeface="Georgia" panose="02040502050405020303" pitchFamily="18" charset="0"/>
        <a:buChar char="–"/>
        <a:defRPr sz="1600" b="0" i="0" kern="1200">
          <a:solidFill>
            <a:schemeClr val="tx1"/>
          </a:solidFill>
          <a:latin typeface="+mn-lt"/>
          <a:ea typeface="+mn-ea"/>
          <a:cs typeface="Georgia"/>
        </a:defRPr>
      </a:lvl4pPr>
      <a:lvl5pPr marL="2438339" indent="0" algn="ctr" defTabSz="609585" rtl="0" eaLnBrk="1" latinLnBrk="0" hangingPunct="1">
        <a:spcBef>
          <a:spcPct val="20000"/>
        </a:spcBef>
        <a:buFont typeface="Arial"/>
        <a:buNone/>
        <a:defRPr sz="1867" kern="1200">
          <a:solidFill>
            <a:schemeClr val="bg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3386">
          <p15:clr>
            <a:srgbClr val="F26B43"/>
          </p15:clr>
        </p15:guide>
        <p15:guide id="4" pos="2933">
          <p15:clr>
            <a:srgbClr val="F26B43"/>
          </p15:clr>
        </p15:guide>
        <p15:guide id="5" pos="2479">
          <p15:clr>
            <a:srgbClr val="F26B43"/>
          </p15:clr>
        </p15:guide>
        <p15:guide id="6" pos="2026">
          <p15:clr>
            <a:srgbClr val="F26B43"/>
          </p15:clr>
        </p15:guide>
        <p15:guide id="7" pos="1572">
          <p15:clr>
            <a:srgbClr val="F26B43"/>
          </p15:clr>
        </p15:guide>
        <p15:guide id="8" pos="1118">
          <p15:clr>
            <a:srgbClr val="F26B43"/>
          </p15:clr>
        </p15:guide>
        <p15:guide id="9" pos="665">
          <p15:clr>
            <a:srgbClr val="F26B43"/>
          </p15:clr>
        </p15:guide>
        <p15:guide id="10" pos="211">
          <p15:clr>
            <a:srgbClr val="F26B43"/>
          </p15:clr>
        </p15:guide>
        <p15:guide id="11" pos="4294">
          <p15:clr>
            <a:srgbClr val="F26B43"/>
          </p15:clr>
        </p15:guide>
        <p15:guide id="12" pos="4747">
          <p15:clr>
            <a:srgbClr val="F26B43"/>
          </p15:clr>
        </p15:guide>
        <p15:guide id="13" pos="5201">
          <p15:clr>
            <a:srgbClr val="F26B43"/>
          </p15:clr>
        </p15:guide>
        <p15:guide id="14" pos="5654">
          <p15:clr>
            <a:srgbClr val="F26B43"/>
          </p15:clr>
        </p15:guide>
        <p15:guide id="15" pos="6108">
          <p15:clr>
            <a:srgbClr val="F26B43"/>
          </p15:clr>
        </p15:guide>
        <p15:guide id="16" pos="6562">
          <p15:clr>
            <a:srgbClr val="F26B43"/>
          </p15:clr>
        </p15:guide>
        <p15:guide id="17" pos="7015">
          <p15:clr>
            <a:srgbClr val="F26B43"/>
          </p15:clr>
        </p15:guide>
        <p15:guide id="18" pos="7469">
          <p15:clr>
            <a:srgbClr val="F26B43"/>
          </p15:clr>
        </p15:guide>
        <p15:guide id="19" orient="horz" pos="1706">
          <p15:clr>
            <a:srgbClr val="F26B43"/>
          </p15:clr>
        </p15:guide>
        <p15:guide id="20" orient="horz" pos="1253">
          <p15:clr>
            <a:srgbClr val="F26B43"/>
          </p15:clr>
        </p15:guide>
        <p15:guide id="21" orient="horz" pos="799">
          <p15:clr>
            <a:srgbClr val="F26B43"/>
          </p15:clr>
        </p15:guide>
        <p15:guide id="22" orient="horz" pos="346">
          <p15:clr>
            <a:srgbClr val="F26B43"/>
          </p15:clr>
        </p15:guide>
        <p15:guide id="23" orient="horz" pos="2614">
          <p15:clr>
            <a:srgbClr val="F26B43"/>
          </p15:clr>
        </p15:guide>
        <p15:guide id="24" orient="horz" pos="3067">
          <p15:clr>
            <a:srgbClr val="F26B43"/>
          </p15:clr>
        </p15:guide>
        <p15:guide id="25" orient="horz" pos="3521">
          <p15:clr>
            <a:srgbClr val="F26B43"/>
          </p15:clr>
        </p15:guide>
        <p15:guide id="26" orient="horz" pos="3974">
          <p15:clr>
            <a:srgbClr val="F26B43"/>
          </p15:clr>
        </p15:guide>
        <p15:guide id="27" orient="horz" pos="119">
          <p15:clr>
            <a:srgbClr val="F26B43"/>
          </p15:clr>
        </p15:guide>
        <p15:guide id="28" orient="horz" pos="232">
          <p15:clr>
            <a:srgbClr val="F26B43"/>
          </p15:clr>
        </p15:guide>
        <p15:guide id="30" orient="horz">
          <p15:clr>
            <a:srgbClr val="F26B43"/>
          </p15:clr>
        </p15:guide>
        <p15:guide id="31" orient="horz" pos="4088">
          <p15:clr>
            <a:srgbClr val="F26B43"/>
          </p15:clr>
        </p15:guide>
        <p15:guide id="33" orient="horz" pos="4201">
          <p15:clr>
            <a:srgbClr val="F26B43"/>
          </p15:clr>
        </p15:guide>
        <p15:guide id="34" orient="horz" pos="4320">
          <p15:clr>
            <a:srgbClr val="F26B43"/>
          </p15:clr>
        </p15:guide>
        <p15:guide id="35" pos="7582">
          <p15:clr>
            <a:srgbClr val="F26B43"/>
          </p15:clr>
        </p15:guide>
        <p15:guide id="37" pos="98">
          <p15:clr>
            <a:srgbClr val="F26B43"/>
          </p15:clr>
        </p15:guide>
        <p15:guide id="39">
          <p15:clr>
            <a:srgbClr val="F26B43"/>
          </p15:clr>
        </p15:guide>
        <p15:guide id="40" pos="768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94033F7A-8E83-E04D-AB41-5D7A99CFE14D}"/>
              </a:ext>
            </a:extLst>
          </p:cNvPr>
          <p:cNvSpPr/>
          <p:nvPr userDrawn="1"/>
        </p:nvSpPr>
        <p:spPr>
          <a:xfrm>
            <a:off x="263086" y="-2532185"/>
            <a:ext cx="2395708" cy="1997614"/>
          </a:xfrm>
          <a:prstGeom prst="rect">
            <a:avLst/>
          </a:prstGeom>
          <a:solidFill>
            <a:srgbClr val="E8114B"/>
          </a:solidFill>
          <a:ln w="12700">
            <a:noFill/>
            <a:prstDash val="sysDash"/>
          </a:ln>
          <a:effectLst/>
        </p:spPr>
        <p:style>
          <a:lnRef idx="1">
            <a:schemeClr val="accent1"/>
          </a:lnRef>
          <a:fillRef idx="3">
            <a:schemeClr val="accent1"/>
          </a:fillRef>
          <a:effectRef idx="2">
            <a:schemeClr val="accent1"/>
          </a:effectRef>
          <a:fontRef idx="minor">
            <a:schemeClr val="lt1"/>
          </a:fontRef>
        </p:style>
        <p:txBody>
          <a:bodyPr lIns="360000" tIns="46800" rIns="288000"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lang="en-FI" sz="1800" b="0" i="0">
                <a:solidFill>
                  <a:schemeClr val="bg1"/>
                </a:solidFill>
                <a:latin typeface="+mn-lt"/>
              </a:rPr>
              <a:t>Remember to use destination theme when bringing over content from old presentations.</a:t>
            </a:r>
          </a:p>
        </p:txBody>
      </p:sp>
      <p:grpSp>
        <p:nvGrpSpPr>
          <p:cNvPr id="58" name="Group 57">
            <a:extLst>
              <a:ext uri="{FF2B5EF4-FFF2-40B4-BE49-F238E27FC236}">
                <a16:creationId xmlns:a16="http://schemas.microsoft.com/office/drawing/2014/main" id="{5DED0223-0548-6D46-A23E-8E189751EA63}"/>
              </a:ext>
            </a:extLst>
          </p:cNvPr>
          <p:cNvGrpSpPr/>
          <p:nvPr userDrawn="1"/>
        </p:nvGrpSpPr>
        <p:grpSpPr>
          <a:xfrm>
            <a:off x="3216276" y="-2508274"/>
            <a:ext cx="8975724" cy="1970380"/>
            <a:chOff x="3216276" y="-2332428"/>
            <a:chExt cx="8975724" cy="1970380"/>
          </a:xfrm>
        </p:grpSpPr>
        <p:sp>
          <p:nvSpPr>
            <p:cNvPr id="59" name="Rectangle 58">
              <a:extLst>
                <a:ext uri="{FF2B5EF4-FFF2-40B4-BE49-F238E27FC236}">
                  <a16:creationId xmlns:a16="http://schemas.microsoft.com/office/drawing/2014/main" id="{81CF3178-3324-E84E-8DFB-A7703FA41FF4}"/>
                </a:ext>
              </a:extLst>
            </p:cNvPr>
            <p:cNvSpPr/>
            <p:nvPr userDrawn="1"/>
          </p:nvSpPr>
          <p:spPr>
            <a:xfrm rot="5400000">
              <a:off x="6718948" y="-5835100"/>
              <a:ext cx="1970380" cy="8975724"/>
            </a:xfrm>
            <a:prstGeom prst="rect">
              <a:avLst/>
            </a:prstGeom>
            <a:solidFill>
              <a:schemeClr val="bg1"/>
            </a:solidFill>
            <a:ln w="12700">
              <a:solidFill>
                <a:schemeClr val="tx1"/>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FI"/>
            </a:p>
          </p:txBody>
        </p:sp>
        <p:sp>
          <p:nvSpPr>
            <p:cNvPr id="60" name="Ellipsi 28">
              <a:extLst>
                <a:ext uri="{FF2B5EF4-FFF2-40B4-BE49-F238E27FC236}">
                  <a16:creationId xmlns:a16="http://schemas.microsoft.com/office/drawing/2014/main" id="{6625B385-EA90-6447-8984-4A3718CBD682}"/>
                </a:ext>
              </a:extLst>
            </p:cNvPr>
            <p:cNvSpPr/>
            <p:nvPr userDrawn="1"/>
          </p:nvSpPr>
          <p:spPr>
            <a:xfrm>
              <a:off x="11104656" y="-1633797"/>
              <a:ext cx="720000" cy="720000"/>
            </a:xfrm>
            <a:prstGeom prst="ellipse">
              <a:avLst/>
            </a:prstGeom>
            <a:solidFill>
              <a:srgbClr val="FBD1DC"/>
            </a:solidFill>
            <a:ln w="12700">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fi-FI" sz="1000">
                  <a:solidFill>
                    <a:schemeClr val="tx1"/>
                  </a:solidFill>
                  <a:latin typeface="+mj-lt"/>
                </a:rPr>
                <a:t>Musta fontti</a:t>
              </a:r>
            </a:p>
          </p:txBody>
        </p:sp>
        <p:sp>
          <p:nvSpPr>
            <p:cNvPr id="61" name="Ellipsi 29">
              <a:extLst>
                <a:ext uri="{FF2B5EF4-FFF2-40B4-BE49-F238E27FC236}">
                  <a16:creationId xmlns:a16="http://schemas.microsoft.com/office/drawing/2014/main" id="{941F3878-A423-084B-BF4D-9DC45DA001C7}"/>
                </a:ext>
              </a:extLst>
            </p:cNvPr>
            <p:cNvSpPr/>
            <p:nvPr userDrawn="1"/>
          </p:nvSpPr>
          <p:spPr>
            <a:xfrm>
              <a:off x="10224455" y="-1633797"/>
              <a:ext cx="720000" cy="720000"/>
            </a:xfrm>
            <a:prstGeom prst="ellipse">
              <a:avLst/>
            </a:prstGeom>
            <a:solidFill>
              <a:srgbClr val="E8114B"/>
            </a:solidFill>
            <a:ln w="12700">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fi-FI" sz="1000" err="1">
                  <a:solidFill>
                    <a:schemeClr val="bg1"/>
                  </a:solidFill>
                  <a:latin typeface="+mj-lt"/>
                </a:rPr>
                <a:t>Valk</a:t>
              </a:r>
              <a:r>
                <a:rPr lang="fi-FI" sz="1000">
                  <a:solidFill>
                    <a:schemeClr val="bg1"/>
                  </a:solidFill>
                  <a:latin typeface="+mj-lt"/>
                </a:rPr>
                <a:t>. fontti</a:t>
              </a:r>
            </a:p>
          </p:txBody>
        </p:sp>
        <p:sp>
          <p:nvSpPr>
            <p:cNvPr id="62" name="Ellipsi 30">
              <a:extLst>
                <a:ext uri="{FF2B5EF4-FFF2-40B4-BE49-F238E27FC236}">
                  <a16:creationId xmlns:a16="http://schemas.microsoft.com/office/drawing/2014/main" id="{6BB989BB-E6EB-7749-9C06-10552519837D}"/>
                </a:ext>
              </a:extLst>
            </p:cNvPr>
            <p:cNvSpPr/>
            <p:nvPr userDrawn="1"/>
          </p:nvSpPr>
          <p:spPr>
            <a:xfrm>
              <a:off x="9344328" y="-1633797"/>
              <a:ext cx="720000" cy="720000"/>
            </a:xfrm>
            <a:prstGeom prst="ellipse">
              <a:avLst/>
            </a:prstGeom>
            <a:solidFill>
              <a:srgbClr val="FF9F37"/>
            </a:solidFill>
            <a:ln w="12700">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fi-FI" sz="1000">
                  <a:solidFill>
                    <a:schemeClr val="tx1"/>
                  </a:solidFill>
                  <a:latin typeface="+mj-lt"/>
                </a:rPr>
                <a:t>Musta fontti</a:t>
              </a:r>
            </a:p>
          </p:txBody>
        </p:sp>
        <p:sp>
          <p:nvSpPr>
            <p:cNvPr id="63" name="Ellipsi 31">
              <a:extLst>
                <a:ext uri="{FF2B5EF4-FFF2-40B4-BE49-F238E27FC236}">
                  <a16:creationId xmlns:a16="http://schemas.microsoft.com/office/drawing/2014/main" id="{1873A7DD-264A-5C44-8D18-6F48F4132C89}"/>
                </a:ext>
              </a:extLst>
            </p:cNvPr>
            <p:cNvSpPr/>
            <p:nvPr userDrawn="1"/>
          </p:nvSpPr>
          <p:spPr>
            <a:xfrm>
              <a:off x="8464201" y="-1633811"/>
              <a:ext cx="720000" cy="720000"/>
            </a:xfrm>
            <a:prstGeom prst="ellipse">
              <a:avLst/>
            </a:prstGeom>
            <a:solidFill>
              <a:srgbClr val="FFE000"/>
            </a:solidFill>
            <a:ln w="12700">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fi-FI" sz="1000">
                  <a:solidFill>
                    <a:schemeClr val="tx1"/>
                  </a:solidFill>
                  <a:latin typeface="+mj-lt"/>
                </a:rPr>
                <a:t>Musta fontti</a:t>
              </a:r>
            </a:p>
          </p:txBody>
        </p:sp>
        <p:sp>
          <p:nvSpPr>
            <p:cNvPr id="64" name="Ellipsi 32">
              <a:extLst>
                <a:ext uri="{FF2B5EF4-FFF2-40B4-BE49-F238E27FC236}">
                  <a16:creationId xmlns:a16="http://schemas.microsoft.com/office/drawing/2014/main" id="{87527229-0351-1942-933E-CE06C5BE03FF}"/>
                </a:ext>
              </a:extLst>
            </p:cNvPr>
            <p:cNvSpPr/>
            <p:nvPr userDrawn="1"/>
          </p:nvSpPr>
          <p:spPr>
            <a:xfrm>
              <a:off x="7584074" y="-1633811"/>
              <a:ext cx="720000" cy="720000"/>
            </a:xfrm>
            <a:prstGeom prst="ellipse">
              <a:avLst/>
            </a:prstGeom>
            <a:solidFill>
              <a:srgbClr val="73C92D"/>
            </a:solidFill>
            <a:ln w="12700">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fi-FI" sz="1000">
                  <a:solidFill>
                    <a:schemeClr val="tx1"/>
                  </a:solidFill>
                  <a:latin typeface="+mj-lt"/>
                </a:rPr>
                <a:t>Musta fontti</a:t>
              </a:r>
            </a:p>
          </p:txBody>
        </p:sp>
        <p:sp>
          <p:nvSpPr>
            <p:cNvPr id="65" name="Ellipsi 32">
              <a:extLst>
                <a:ext uri="{FF2B5EF4-FFF2-40B4-BE49-F238E27FC236}">
                  <a16:creationId xmlns:a16="http://schemas.microsoft.com/office/drawing/2014/main" id="{9852F2AF-DA40-4241-98C4-4116109FADA0}"/>
                </a:ext>
              </a:extLst>
            </p:cNvPr>
            <p:cNvSpPr/>
            <p:nvPr userDrawn="1"/>
          </p:nvSpPr>
          <p:spPr>
            <a:xfrm>
              <a:off x="6703947" y="-1633811"/>
              <a:ext cx="720000" cy="720000"/>
            </a:xfrm>
            <a:prstGeom prst="ellipse">
              <a:avLst/>
            </a:prstGeom>
            <a:solidFill>
              <a:srgbClr val="008549"/>
            </a:solidFill>
            <a:ln w="12700">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fi-FI" sz="1000" err="1">
                  <a:solidFill>
                    <a:schemeClr val="bg1"/>
                  </a:solidFill>
                  <a:latin typeface="+mj-lt"/>
                </a:rPr>
                <a:t>Valk</a:t>
              </a:r>
              <a:r>
                <a:rPr lang="fi-FI" sz="1000">
                  <a:solidFill>
                    <a:schemeClr val="bg1"/>
                  </a:solidFill>
                  <a:latin typeface="+mj-lt"/>
                </a:rPr>
                <a:t>. fontti</a:t>
              </a:r>
            </a:p>
          </p:txBody>
        </p:sp>
        <p:sp>
          <p:nvSpPr>
            <p:cNvPr id="66" name="Ellipsi 32">
              <a:extLst>
                <a:ext uri="{FF2B5EF4-FFF2-40B4-BE49-F238E27FC236}">
                  <a16:creationId xmlns:a16="http://schemas.microsoft.com/office/drawing/2014/main" id="{BE8E2C39-0ADC-6A48-BC5D-4FA256A60C28}"/>
                </a:ext>
              </a:extLst>
            </p:cNvPr>
            <p:cNvSpPr/>
            <p:nvPr userDrawn="1"/>
          </p:nvSpPr>
          <p:spPr>
            <a:xfrm>
              <a:off x="5823820" y="-1633811"/>
              <a:ext cx="720000" cy="720000"/>
            </a:xfrm>
            <a:prstGeom prst="ellipse">
              <a:avLst/>
            </a:prstGeom>
            <a:solidFill>
              <a:srgbClr val="75CFEB"/>
            </a:solidFill>
            <a:ln w="12700">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fi-FI" sz="1000">
                  <a:solidFill>
                    <a:schemeClr val="tx1"/>
                  </a:solidFill>
                  <a:latin typeface="+mj-lt"/>
                </a:rPr>
                <a:t>Musta fontti</a:t>
              </a:r>
            </a:p>
          </p:txBody>
        </p:sp>
        <p:sp>
          <p:nvSpPr>
            <p:cNvPr id="67" name="Ellipsi 32">
              <a:extLst>
                <a:ext uri="{FF2B5EF4-FFF2-40B4-BE49-F238E27FC236}">
                  <a16:creationId xmlns:a16="http://schemas.microsoft.com/office/drawing/2014/main" id="{4C0500FA-1908-5349-A1B4-9DE369B01379}"/>
                </a:ext>
              </a:extLst>
            </p:cNvPr>
            <p:cNvSpPr/>
            <p:nvPr userDrawn="1"/>
          </p:nvSpPr>
          <p:spPr>
            <a:xfrm>
              <a:off x="4943691" y="-1633800"/>
              <a:ext cx="720000" cy="720000"/>
            </a:xfrm>
            <a:prstGeom prst="ellipse">
              <a:avLst/>
            </a:prstGeom>
            <a:solidFill>
              <a:srgbClr val="367ABA"/>
            </a:solidFill>
            <a:ln w="12700">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lang="fi-FI" sz="1050" b="0" i="0" kern="1200" err="1">
                  <a:solidFill>
                    <a:schemeClr val="bg1"/>
                  </a:solidFill>
                  <a:latin typeface="+mj-lt"/>
                  <a:ea typeface="+mn-ea"/>
                  <a:cs typeface="+mn-cs"/>
                </a:rPr>
                <a:t>Valk</a:t>
              </a:r>
              <a:r>
                <a:rPr lang="fi-FI" sz="1050" b="0" i="0" kern="1200">
                  <a:solidFill>
                    <a:schemeClr val="bg1"/>
                  </a:solidFill>
                  <a:latin typeface="+mj-lt"/>
                  <a:ea typeface="+mn-ea"/>
                  <a:cs typeface="+mn-cs"/>
                </a:rPr>
                <a:t>. fontti</a:t>
              </a:r>
              <a:endParaRPr lang="en-FI" sz="1050" b="0" i="0" kern="1200">
                <a:solidFill>
                  <a:schemeClr val="bg1"/>
                </a:solidFill>
                <a:latin typeface="+mj-lt"/>
                <a:ea typeface="+mn-ea"/>
                <a:cs typeface="+mn-cs"/>
              </a:endParaRPr>
            </a:p>
          </p:txBody>
        </p:sp>
        <p:sp>
          <p:nvSpPr>
            <p:cNvPr id="68" name="TextBox 67">
              <a:extLst>
                <a:ext uri="{FF2B5EF4-FFF2-40B4-BE49-F238E27FC236}">
                  <a16:creationId xmlns:a16="http://schemas.microsoft.com/office/drawing/2014/main" id="{09D8D71D-3F3C-5A4D-AD3E-AA695AD272FF}"/>
                </a:ext>
              </a:extLst>
            </p:cNvPr>
            <p:cNvSpPr txBox="1"/>
            <p:nvPr userDrawn="1"/>
          </p:nvSpPr>
          <p:spPr>
            <a:xfrm>
              <a:off x="3592398" y="-1917251"/>
              <a:ext cx="1221261" cy="1231106"/>
            </a:xfrm>
            <a:prstGeom prst="rect">
              <a:avLst/>
            </a:prstGeom>
            <a:noFill/>
          </p:spPr>
          <p:txBody>
            <a:bodyPr wrap="square" lIns="0" tIns="0" rIns="0" bIns="0" rtlCol="0">
              <a:spAutoFit/>
            </a:bodyPr>
            <a:lstStyle/>
            <a:p>
              <a:r>
                <a:rPr lang="en-FI" sz="1600" b="0" i="0">
                  <a:latin typeface="+mn-lt"/>
                </a:rPr>
                <a:t>Sitra’s colour palette. Copy a colour with the colour picker tool.</a:t>
              </a:r>
            </a:p>
          </p:txBody>
        </p:sp>
        <p:sp>
          <p:nvSpPr>
            <p:cNvPr id="69" name="TextBox 68">
              <a:extLst>
                <a:ext uri="{FF2B5EF4-FFF2-40B4-BE49-F238E27FC236}">
                  <a16:creationId xmlns:a16="http://schemas.microsoft.com/office/drawing/2014/main" id="{AB2BFB97-DBE5-5644-9865-C8678B00206A}"/>
                </a:ext>
              </a:extLst>
            </p:cNvPr>
            <p:cNvSpPr txBox="1"/>
            <p:nvPr userDrawn="1"/>
          </p:nvSpPr>
          <p:spPr>
            <a:xfrm>
              <a:off x="4892674" y="-2163243"/>
              <a:ext cx="812801" cy="169277"/>
            </a:xfrm>
            <a:prstGeom prst="rect">
              <a:avLst/>
            </a:prstGeom>
            <a:noFill/>
          </p:spPr>
          <p:txBody>
            <a:bodyPr wrap="square" lIns="0" tIns="0" rIns="0" bIns="0" rtlCol="0">
              <a:spAutoFit/>
            </a:bodyPr>
            <a:lstStyle/>
            <a:p>
              <a:pPr algn="ctr"/>
              <a:r>
                <a:rPr lang="fi-FI" sz="1100" b="0" i="0">
                  <a:latin typeface="+mn-lt"/>
                </a:rPr>
                <a:t>Mustikka</a:t>
              </a:r>
              <a:endParaRPr lang="en-FI" sz="1100" b="0" i="0">
                <a:latin typeface="+mn-lt"/>
              </a:endParaRPr>
            </a:p>
          </p:txBody>
        </p:sp>
        <p:sp>
          <p:nvSpPr>
            <p:cNvPr id="70" name="TextBox 69">
              <a:extLst>
                <a:ext uri="{FF2B5EF4-FFF2-40B4-BE49-F238E27FC236}">
                  <a16:creationId xmlns:a16="http://schemas.microsoft.com/office/drawing/2014/main" id="{AFE032F8-28DB-3249-9761-104E1CE31ED4}"/>
                </a:ext>
              </a:extLst>
            </p:cNvPr>
            <p:cNvSpPr txBox="1"/>
            <p:nvPr userDrawn="1"/>
          </p:nvSpPr>
          <p:spPr>
            <a:xfrm>
              <a:off x="5761360" y="-2163243"/>
              <a:ext cx="812801" cy="169277"/>
            </a:xfrm>
            <a:prstGeom prst="rect">
              <a:avLst/>
            </a:prstGeom>
            <a:noFill/>
          </p:spPr>
          <p:txBody>
            <a:bodyPr wrap="square" lIns="0" tIns="0" rIns="0" bIns="0" rtlCol="0">
              <a:spAutoFit/>
            </a:bodyPr>
            <a:lstStyle/>
            <a:p>
              <a:pPr algn="ctr"/>
              <a:r>
                <a:rPr lang="fi-FI" sz="1100" b="0" i="0">
                  <a:latin typeface="+mn-lt"/>
                </a:rPr>
                <a:t>Tellus</a:t>
              </a:r>
              <a:endParaRPr lang="en-FI" sz="1100" b="0" i="0">
                <a:latin typeface="+mn-lt"/>
              </a:endParaRPr>
            </a:p>
          </p:txBody>
        </p:sp>
        <p:sp>
          <p:nvSpPr>
            <p:cNvPr id="71" name="TextBox 70">
              <a:extLst>
                <a:ext uri="{FF2B5EF4-FFF2-40B4-BE49-F238E27FC236}">
                  <a16:creationId xmlns:a16="http://schemas.microsoft.com/office/drawing/2014/main" id="{E56DD057-4852-E747-9256-AD9832E32B56}"/>
                </a:ext>
              </a:extLst>
            </p:cNvPr>
            <p:cNvSpPr txBox="1"/>
            <p:nvPr userDrawn="1"/>
          </p:nvSpPr>
          <p:spPr>
            <a:xfrm>
              <a:off x="6646664" y="-2163243"/>
              <a:ext cx="812801" cy="169277"/>
            </a:xfrm>
            <a:prstGeom prst="rect">
              <a:avLst/>
            </a:prstGeom>
            <a:noFill/>
          </p:spPr>
          <p:txBody>
            <a:bodyPr wrap="square" lIns="0" tIns="0" rIns="0" bIns="0" rtlCol="0">
              <a:spAutoFit/>
            </a:bodyPr>
            <a:lstStyle/>
            <a:p>
              <a:pPr algn="ctr"/>
              <a:r>
                <a:rPr lang="fi-FI" sz="1100" b="0" i="0">
                  <a:latin typeface="+mn-lt"/>
                </a:rPr>
                <a:t>Havu</a:t>
              </a:r>
              <a:endParaRPr lang="en-FI" sz="1100" b="0" i="0">
                <a:latin typeface="+mn-lt"/>
              </a:endParaRPr>
            </a:p>
          </p:txBody>
        </p:sp>
        <p:sp>
          <p:nvSpPr>
            <p:cNvPr id="72" name="TextBox 71">
              <a:extLst>
                <a:ext uri="{FF2B5EF4-FFF2-40B4-BE49-F238E27FC236}">
                  <a16:creationId xmlns:a16="http://schemas.microsoft.com/office/drawing/2014/main" id="{8D3CA03D-8A84-AD4A-9AB8-102C4FAB407E}"/>
                </a:ext>
              </a:extLst>
            </p:cNvPr>
            <p:cNvSpPr txBox="1"/>
            <p:nvPr userDrawn="1"/>
          </p:nvSpPr>
          <p:spPr>
            <a:xfrm>
              <a:off x="7536160" y="-2163243"/>
              <a:ext cx="812801" cy="169277"/>
            </a:xfrm>
            <a:prstGeom prst="rect">
              <a:avLst/>
            </a:prstGeom>
            <a:noFill/>
          </p:spPr>
          <p:txBody>
            <a:bodyPr wrap="square" lIns="0" tIns="0" rIns="0" bIns="0" rtlCol="0">
              <a:spAutoFit/>
            </a:bodyPr>
            <a:lstStyle/>
            <a:p>
              <a:pPr algn="ctr"/>
              <a:r>
                <a:rPr lang="fi-FI" sz="1100" b="0" i="0">
                  <a:latin typeface="+mn-lt"/>
                </a:rPr>
                <a:t>Kerkkä</a:t>
              </a:r>
              <a:endParaRPr lang="en-FI" sz="1100" b="0" i="0">
                <a:latin typeface="+mn-lt"/>
              </a:endParaRPr>
            </a:p>
          </p:txBody>
        </p:sp>
        <p:sp>
          <p:nvSpPr>
            <p:cNvPr id="73" name="TextBox 72">
              <a:extLst>
                <a:ext uri="{FF2B5EF4-FFF2-40B4-BE49-F238E27FC236}">
                  <a16:creationId xmlns:a16="http://schemas.microsoft.com/office/drawing/2014/main" id="{9830BDCE-2CD3-634C-BF80-D666E162C352}"/>
                </a:ext>
              </a:extLst>
            </p:cNvPr>
            <p:cNvSpPr txBox="1"/>
            <p:nvPr userDrawn="1"/>
          </p:nvSpPr>
          <p:spPr>
            <a:xfrm>
              <a:off x="8400256" y="-2163243"/>
              <a:ext cx="812801" cy="169277"/>
            </a:xfrm>
            <a:prstGeom prst="rect">
              <a:avLst/>
            </a:prstGeom>
            <a:noFill/>
          </p:spPr>
          <p:txBody>
            <a:bodyPr wrap="square" lIns="0" tIns="0" rIns="0" bIns="0" rtlCol="0">
              <a:spAutoFit/>
            </a:bodyPr>
            <a:lstStyle/>
            <a:p>
              <a:pPr algn="ctr"/>
              <a:r>
                <a:rPr lang="fi-FI" sz="1100" b="0" i="0">
                  <a:latin typeface="+mn-lt"/>
                </a:rPr>
                <a:t>Voikukka</a:t>
              </a:r>
              <a:endParaRPr lang="en-FI" sz="1100" b="0" i="0">
                <a:latin typeface="+mn-lt"/>
              </a:endParaRPr>
            </a:p>
          </p:txBody>
        </p:sp>
        <p:sp>
          <p:nvSpPr>
            <p:cNvPr id="74" name="TextBox 73">
              <a:extLst>
                <a:ext uri="{FF2B5EF4-FFF2-40B4-BE49-F238E27FC236}">
                  <a16:creationId xmlns:a16="http://schemas.microsoft.com/office/drawing/2014/main" id="{C64DF145-4FAF-A34D-A7BF-62D5DD7BEEB1}"/>
                </a:ext>
              </a:extLst>
            </p:cNvPr>
            <p:cNvSpPr txBox="1"/>
            <p:nvPr userDrawn="1"/>
          </p:nvSpPr>
          <p:spPr>
            <a:xfrm>
              <a:off x="9285560" y="-2163243"/>
              <a:ext cx="812801" cy="169277"/>
            </a:xfrm>
            <a:prstGeom prst="rect">
              <a:avLst/>
            </a:prstGeom>
            <a:noFill/>
          </p:spPr>
          <p:txBody>
            <a:bodyPr wrap="square" lIns="0" tIns="0" rIns="0" bIns="0" rtlCol="0">
              <a:spAutoFit/>
            </a:bodyPr>
            <a:lstStyle/>
            <a:p>
              <a:pPr algn="ctr"/>
              <a:r>
                <a:rPr lang="fi-FI" sz="1100" b="0" i="0">
                  <a:latin typeface="+mn-lt"/>
                </a:rPr>
                <a:t>Tyrni</a:t>
              </a:r>
              <a:endParaRPr lang="en-FI" sz="1100" b="0" i="0">
                <a:latin typeface="+mn-lt"/>
              </a:endParaRPr>
            </a:p>
          </p:txBody>
        </p:sp>
        <p:sp>
          <p:nvSpPr>
            <p:cNvPr id="75" name="TextBox 74">
              <a:extLst>
                <a:ext uri="{FF2B5EF4-FFF2-40B4-BE49-F238E27FC236}">
                  <a16:creationId xmlns:a16="http://schemas.microsoft.com/office/drawing/2014/main" id="{93236ECF-B7D3-FD48-A049-25C6C4CA772C}"/>
                </a:ext>
              </a:extLst>
            </p:cNvPr>
            <p:cNvSpPr txBox="1"/>
            <p:nvPr userDrawn="1"/>
          </p:nvSpPr>
          <p:spPr>
            <a:xfrm>
              <a:off x="10166548" y="-2163243"/>
              <a:ext cx="812801" cy="169277"/>
            </a:xfrm>
            <a:prstGeom prst="rect">
              <a:avLst/>
            </a:prstGeom>
            <a:noFill/>
          </p:spPr>
          <p:txBody>
            <a:bodyPr wrap="square" lIns="0" tIns="0" rIns="0" bIns="0" rtlCol="0">
              <a:spAutoFit/>
            </a:bodyPr>
            <a:lstStyle/>
            <a:p>
              <a:pPr algn="ctr"/>
              <a:r>
                <a:rPr lang="fi-FI" sz="1100" b="0" i="0">
                  <a:latin typeface="+mn-lt"/>
                </a:rPr>
                <a:t>Puolukka</a:t>
              </a:r>
              <a:endParaRPr lang="en-FI" sz="1100" b="0" i="0">
                <a:latin typeface="+mn-lt"/>
              </a:endParaRPr>
            </a:p>
          </p:txBody>
        </p:sp>
        <p:sp>
          <p:nvSpPr>
            <p:cNvPr id="76" name="TextBox 75">
              <a:extLst>
                <a:ext uri="{FF2B5EF4-FFF2-40B4-BE49-F238E27FC236}">
                  <a16:creationId xmlns:a16="http://schemas.microsoft.com/office/drawing/2014/main" id="{7F2C5A21-8AF4-BD42-A78E-E977DE0E7021}"/>
                </a:ext>
              </a:extLst>
            </p:cNvPr>
            <p:cNvSpPr txBox="1"/>
            <p:nvPr userDrawn="1"/>
          </p:nvSpPr>
          <p:spPr>
            <a:xfrm>
              <a:off x="11056044" y="-2163241"/>
              <a:ext cx="812801" cy="338554"/>
            </a:xfrm>
            <a:prstGeom prst="rect">
              <a:avLst/>
            </a:prstGeom>
            <a:noFill/>
          </p:spPr>
          <p:txBody>
            <a:bodyPr wrap="square" lIns="0" tIns="0" rIns="0" bIns="0" rtlCol="0">
              <a:spAutoFit/>
            </a:bodyPr>
            <a:lstStyle/>
            <a:p>
              <a:pPr algn="ctr"/>
              <a:r>
                <a:rPr lang="fi-FI" sz="1100" b="0" i="0">
                  <a:latin typeface="+mn-lt"/>
                </a:rPr>
                <a:t>Mansikka</a:t>
              </a:r>
            </a:p>
            <a:p>
              <a:pPr algn="ctr"/>
              <a:r>
                <a:rPr lang="fi-FI" sz="1100" b="0" i="0" err="1">
                  <a:latin typeface="+mn-lt"/>
                </a:rPr>
                <a:t>smoothie</a:t>
              </a:r>
              <a:endParaRPr lang="en-FI" sz="1100" b="0" i="0">
                <a:latin typeface="+mn-lt"/>
              </a:endParaRPr>
            </a:p>
          </p:txBody>
        </p:sp>
      </p:grpSp>
    </p:spTree>
    <p:extLst>
      <p:ext uri="{BB962C8B-B14F-4D97-AF65-F5344CB8AC3E}">
        <p14:creationId xmlns:p14="http://schemas.microsoft.com/office/powerpoint/2010/main" val="3849851113"/>
      </p:ext>
    </p:extLst>
  </p:cSld>
  <p:clrMap bg1="lt1" tx1="dk1" bg2="lt2" tx2="dk2" accent1="accent1" accent2="accent2" accent3="accent3" accent4="accent4" accent5="accent5" accent6="accent6" hlink="hlink" folHlink="folHlink"/>
  <p:sldLayoutIdLst>
    <p:sldLayoutId id="2147486101" r:id="rId1"/>
    <p:sldLayoutId id="2147486102" r:id="rId2"/>
    <p:sldLayoutId id="2147486103" r:id="rId3"/>
    <p:sldLayoutId id="2147486104" r:id="rId4"/>
    <p:sldLayoutId id="2147486105" r:id="rId5"/>
    <p:sldLayoutId id="2147486106" r:id="rId6"/>
    <p:sldLayoutId id="2147486107" r:id="rId7"/>
    <p:sldLayoutId id="2147486108" r:id="rId8"/>
    <p:sldLayoutId id="2147486109" r:id="rId9"/>
    <p:sldLayoutId id="2147486110" r:id="rId10"/>
    <p:sldLayoutId id="2147486111" r:id="rId11"/>
    <p:sldLayoutId id="2147486112" r:id="rId12"/>
    <p:sldLayoutId id="2147486113" r:id="rId13"/>
    <p:sldLayoutId id="2147486114" r:id="rId14"/>
    <p:sldLayoutId id="2147486115" r:id="rId15"/>
    <p:sldLayoutId id="2147486116" r:id="rId16"/>
    <p:sldLayoutId id="2147486117" r:id="rId17"/>
    <p:sldLayoutId id="2147486118" r:id="rId18"/>
    <p:sldLayoutId id="2147486119" r:id="rId19"/>
    <p:sldLayoutId id="2147486120" r:id="rId20"/>
  </p:sldLayoutIdLst>
  <p:hf hdr="0" ftr="0" dt="0"/>
  <p:txStyles>
    <p:titleStyle>
      <a:lvl1pPr algn="l" defTabSz="609585" rtl="0" eaLnBrk="1" latinLnBrk="0" hangingPunct="1">
        <a:spcBef>
          <a:spcPct val="0"/>
        </a:spcBef>
        <a:buNone/>
        <a:defRPr sz="3200" b="0" i="0" kern="1200">
          <a:solidFill>
            <a:schemeClr val="tx1"/>
          </a:solidFill>
          <a:latin typeface="+mj-lt"/>
          <a:ea typeface="+mj-ea"/>
          <a:cs typeface="Arial Black"/>
        </a:defRPr>
      </a:lvl1pPr>
    </p:titleStyle>
    <p:bodyStyle>
      <a:lvl1pPr marL="239178" indent="-239178" algn="l" defTabSz="609585" rtl="0" eaLnBrk="1" latinLnBrk="0" hangingPunct="1">
        <a:spcBef>
          <a:spcPct val="20000"/>
        </a:spcBef>
        <a:buFont typeface="Lucida Grande"/>
        <a:buChar char="-"/>
        <a:defRPr sz="2133" b="0" i="0" kern="1200">
          <a:solidFill>
            <a:schemeClr val="tx1"/>
          </a:solidFill>
          <a:latin typeface="+mn-lt"/>
          <a:ea typeface="+mn-ea"/>
          <a:cs typeface="Georgia"/>
        </a:defRPr>
      </a:lvl1pPr>
      <a:lvl2pPr marL="476239" indent="-237061" algn="l" defTabSz="609585" rtl="0" eaLnBrk="1" latinLnBrk="0" hangingPunct="1">
        <a:spcBef>
          <a:spcPct val="20000"/>
        </a:spcBef>
        <a:buFont typeface="Georgia" panose="02040502050405020303" pitchFamily="18" charset="0"/>
        <a:buChar char="–"/>
        <a:defRPr sz="1867" b="0" i="0" kern="1200">
          <a:solidFill>
            <a:schemeClr val="tx1"/>
          </a:solidFill>
          <a:latin typeface="+mn-lt"/>
          <a:ea typeface="+mn-ea"/>
          <a:cs typeface="Georgia"/>
        </a:defRPr>
      </a:lvl2pPr>
      <a:lvl3pPr marL="715415" indent="-228594" algn="l" defTabSz="609585" rtl="0" eaLnBrk="1" latinLnBrk="0" hangingPunct="1">
        <a:spcBef>
          <a:spcPct val="20000"/>
        </a:spcBef>
        <a:buFont typeface="Georgia" panose="02040502050405020303" pitchFamily="18" charset="0"/>
        <a:buChar char="–"/>
        <a:defRPr sz="1600" b="0" i="0" kern="1200">
          <a:solidFill>
            <a:schemeClr val="tx1"/>
          </a:solidFill>
          <a:latin typeface="+mn-lt"/>
          <a:ea typeface="+mn-ea"/>
          <a:cs typeface="Georgia"/>
        </a:defRPr>
      </a:lvl3pPr>
      <a:lvl4pPr marL="960943" indent="-228594" algn="l" defTabSz="609585" rtl="0" eaLnBrk="1" latinLnBrk="0" hangingPunct="1">
        <a:spcBef>
          <a:spcPct val="20000"/>
        </a:spcBef>
        <a:buFont typeface="Georgia" panose="02040502050405020303" pitchFamily="18" charset="0"/>
        <a:buChar char="–"/>
        <a:defRPr sz="1600" b="0" i="0" kern="1200">
          <a:solidFill>
            <a:schemeClr val="tx1"/>
          </a:solidFill>
          <a:latin typeface="+mn-lt"/>
          <a:ea typeface="+mn-ea"/>
          <a:cs typeface="Georgia"/>
        </a:defRPr>
      </a:lvl4pPr>
      <a:lvl5pPr marL="2438339" indent="0" algn="ctr" defTabSz="609585" rtl="0" eaLnBrk="1" latinLnBrk="0" hangingPunct="1">
        <a:spcBef>
          <a:spcPct val="20000"/>
        </a:spcBef>
        <a:buFont typeface="Arial"/>
        <a:buNone/>
        <a:defRPr sz="1867" kern="1200">
          <a:solidFill>
            <a:schemeClr val="bg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3386">
          <p15:clr>
            <a:srgbClr val="F26B43"/>
          </p15:clr>
        </p15:guide>
        <p15:guide id="4" pos="2933">
          <p15:clr>
            <a:srgbClr val="F26B43"/>
          </p15:clr>
        </p15:guide>
        <p15:guide id="5" pos="2479">
          <p15:clr>
            <a:srgbClr val="F26B43"/>
          </p15:clr>
        </p15:guide>
        <p15:guide id="6" pos="2026">
          <p15:clr>
            <a:srgbClr val="F26B43"/>
          </p15:clr>
        </p15:guide>
        <p15:guide id="7" pos="1572">
          <p15:clr>
            <a:srgbClr val="F26B43"/>
          </p15:clr>
        </p15:guide>
        <p15:guide id="8" pos="1118">
          <p15:clr>
            <a:srgbClr val="F26B43"/>
          </p15:clr>
        </p15:guide>
        <p15:guide id="9" pos="665">
          <p15:clr>
            <a:srgbClr val="F26B43"/>
          </p15:clr>
        </p15:guide>
        <p15:guide id="10" pos="211">
          <p15:clr>
            <a:srgbClr val="F26B43"/>
          </p15:clr>
        </p15:guide>
        <p15:guide id="11" pos="4294">
          <p15:clr>
            <a:srgbClr val="F26B43"/>
          </p15:clr>
        </p15:guide>
        <p15:guide id="12" pos="4747">
          <p15:clr>
            <a:srgbClr val="F26B43"/>
          </p15:clr>
        </p15:guide>
        <p15:guide id="13" pos="5201">
          <p15:clr>
            <a:srgbClr val="F26B43"/>
          </p15:clr>
        </p15:guide>
        <p15:guide id="14" pos="5654">
          <p15:clr>
            <a:srgbClr val="F26B43"/>
          </p15:clr>
        </p15:guide>
        <p15:guide id="15" pos="6108">
          <p15:clr>
            <a:srgbClr val="F26B43"/>
          </p15:clr>
        </p15:guide>
        <p15:guide id="16" pos="6562">
          <p15:clr>
            <a:srgbClr val="F26B43"/>
          </p15:clr>
        </p15:guide>
        <p15:guide id="17" pos="7015">
          <p15:clr>
            <a:srgbClr val="F26B43"/>
          </p15:clr>
        </p15:guide>
        <p15:guide id="18" pos="7469">
          <p15:clr>
            <a:srgbClr val="F26B43"/>
          </p15:clr>
        </p15:guide>
        <p15:guide id="19" orient="horz" pos="1706">
          <p15:clr>
            <a:srgbClr val="F26B43"/>
          </p15:clr>
        </p15:guide>
        <p15:guide id="20" orient="horz" pos="1253">
          <p15:clr>
            <a:srgbClr val="F26B43"/>
          </p15:clr>
        </p15:guide>
        <p15:guide id="21" orient="horz" pos="799">
          <p15:clr>
            <a:srgbClr val="F26B43"/>
          </p15:clr>
        </p15:guide>
        <p15:guide id="22" orient="horz" pos="346">
          <p15:clr>
            <a:srgbClr val="F26B43"/>
          </p15:clr>
        </p15:guide>
        <p15:guide id="23" orient="horz" pos="2614">
          <p15:clr>
            <a:srgbClr val="F26B43"/>
          </p15:clr>
        </p15:guide>
        <p15:guide id="24" orient="horz" pos="3067">
          <p15:clr>
            <a:srgbClr val="F26B43"/>
          </p15:clr>
        </p15:guide>
        <p15:guide id="25" orient="horz" pos="3521">
          <p15:clr>
            <a:srgbClr val="F26B43"/>
          </p15:clr>
        </p15:guide>
        <p15:guide id="26" orient="horz" pos="3974">
          <p15:clr>
            <a:srgbClr val="F26B43"/>
          </p15:clr>
        </p15:guide>
        <p15:guide id="27" orient="horz" pos="119">
          <p15:clr>
            <a:srgbClr val="F26B43"/>
          </p15:clr>
        </p15:guide>
        <p15:guide id="28" orient="horz" pos="232">
          <p15:clr>
            <a:srgbClr val="F26B43"/>
          </p15:clr>
        </p15:guide>
        <p15:guide id="30" orient="horz">
          <p15:clr>
            <a:srgbClr val="F26B43"/>
          </p15:clr>
        </p15:guide>
        <p15:guide id="31" orient="horz" pos="4088">
          <p15:clr>
            <a:srgbClr val="F26B43"/>
          </p15:clr>
        </p15:guide>
        <p15:guide id="33" orient="horz" pos="4201">
          <p15:clr>
            <a:srgbClr val="F26B43"/>
          </p15:clr>
        </p15:guide>
        <p15:guide id="34" orient="horz" pos="4320">
          <p15:clr>
            <a:srgbClr val="F26B43"/>
          </p15:clr>
        </p15:guide>
        <p15:guide id="35" pos="7582">
          <p15:clr>
            <a:srgbClr val="F26B43"/>
          </p15:clr>
        </p15:guide>
        <p15:guide id="37" pos="98">
          <p15:clr>
            <a:srgbClr val="F26B43"/>
          </p15:clr>
        </p15:guide>
        <p15:guide id="39">
          <p15:clr>
            <a:srgbClr val="F26B43"/>
          </p15:clr>
        </p15:guide>
        <p15:guide id="40" pos="7680">
          <p15:clr>
            <a:srgbClr val="F26B43"/>
          </p15:clr>
        </p15:guide>
      </p15:sldGuideLst>
    </p:ext>
  </p:extLst>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2942AC74-591F-8E4A-94B1-02D5D050B810}"/>
              </a:ext>
            </a:extLst>
          </p:cNvPr>
          <p:cNvGrpSpPr/>
          <p:nvPr userDrawn="1"/>
        </p:nvGrpSpPr>
        <p:grpSpPr>
          <a:xfrm rot="5400000">
            <a:off x="6718948" y="-6033220"/>
            <a:ext cx="1970380" cy="8975724"/>
            <a:chOff x="-2291223" y="-378956"/>
            <a:chExt cx="1970380" cy="8975724"/>
          </a:xfrm>
        </p:grpSpPr>
        <p:sp>
          <p:nvSpPr>
            <p:cNvPr id="19" name="Rectangle 18">
              <a:extLst>
                <a:ext uri="{FF2B5EF4-FFF2-40B4-BE49-F238E27FC236}">
                  <a16:creationId xmlns:a16="http://schemas.microsoft.com/office/drawing/2014/main" id="{4C344630-F2C6-6B44-BF25-FA0D6C3FA0CE}"/>
                </a:ext>
              </a:extLst>
            </p:cNvPr>
            <p:cNvSpPr/>
            <p:nvPr userDrawn="1"/>
          </p:nvSpPr>
          <p:spPr>
            <a:xfrm>
              <a:off x="-2291223" y="-378956"/>
              <a:ext cx="1970380" cy="8975724"/>
            </a:xfrm>
            <a:prstGeom prst="rect">
              <a:avLst/>
            </a:prstGeom>
            <a:solidFill>
              <a:schemeClr val="bg1"/>
            </a:solidFill>
            <a:ln w="12700">
              <a:solidFill>
                <a:schemeClr val="tx1"/>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FI"/>
            </a:p>
          </p:txBody>
        </p:sp>
        <p:sp>
          <p:nvSpPr>
            <p:cNvPr id="10" name="Ellipsi 28">
              <a:extLst>
                <a:ext uri="{FF2B5EF4-FFF2-40B4-BE49-F238E27FC236}">
                  <a16:creationId xmlns:a16="http://schemas.microsoft.com/office/drawing/2014/main" id="{F3F0AC9E-66AF-494F-8DFF-41330C711249}"/>
                </a:ext>
              </a:extLst>
            </p:cNvPr>
            <p:cNvSpPr/>
            <p:nvPr userDrawn="1"/>
          </p:nvSpPr>
          <p:spPr>
            <a:xfrm>
              <a:off x="-1297651" y="-80"/>
              <a:ext cx="719816" cy="697109"/>
            </a:xfrm>
            <a:prstGeom prst="ellipse">
              <a:avLst/>
            </a:prstGeom>
            <a:solidFill>
              <a:srgbClr val="FDE8ED"/>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solidFill>
                  <a:schemeClr val="bg1"/>
                </a:solidFill>
                <a:latin typeface="+mj-lt"/>
              </a:endParaRPr>
            </a:p>
          </p:txBody>
        </p:sp>
        <p:sp>
          <p:nvSpPr>
            <p:cNvPr id="11" name="Ellipsi 29">
              <a:extLst>
                <a:ext uri="{FF2B5EF4-FFF2-40B4-BE49-F238E27FC236}">
                  <a16:creationId xmlns:a16="http://schemas.microsoft.com/office/drawing/2014/main" id="{A11359AA-621E-3346-9DBF-AB1C0C0941D5}"/>
                </a:ext>
              </a:extLst>
            </p:cNvPr>
            <p:cNvSpPr/>
            <p:nvPr userDrawn="1"/>
          </p:nvSpPr>
          <p:spPr>
            <a:xfrm>
              <a:off x="-1297651" y="880127"/>
              <a:ext cx="719816" cy="697109"/>
            </a:xfrm>
            <a:prstGeom prst="ellipse">
              <a:avLst/>
            </a:prstGeom>
            <a:solidFill>
              <a:srgbClr val="FACDD9"/>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solidFill>
                  <a:schemeClr val="bg1"/>
                </a:solidFill>
                <a:latin typeface="+mj-lt"/>
              </a:endParaRPr>
            </a:p>
          </p:txBody>
        </p:sp>
        <p:sp>
          <p:nvSpPr>
            <p:cNvPr id="12" name="Ellipsi 30">
              <a:extLst>
                <a:ext uri="{FF2B5EF4-FFF2-40B4-BE49-F238E27FC236}">
                  <a16:creationId xmlns:a16="http://schemas.microsoft.com/office/drawing/2014/main" id="{2A9DC023-53D8-9344-99D2-B8E357D6D572}"/>
                </a:ext>
              </a:extLst>
            </p:cNvPr>
            <p:cNvSpPr/>
            <p:nvPr userDrawn="1"/>
          </p:nvSpPr>
          <p:spPr>
            <a:xfrm>
              <a:off x="-1297651" y="1760254"/>
              <a:ext cx="719816" cy="697109"/>
            </a:xfrm>
            <a:prstGeom prst="ellipse">
              <a:avLst/>
            </a:prstGeom>
            <a:solidFill>
              <a:srgbClr val="FFEAD3"/>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solidFill>
                  <a:schemeClr val="bg1"/>
                </a:solidFill>
                <a:latin typeface="+mj-lt"/>
              </a:endParaRPr>
            </a:p>
          </p:txBody>
        </p:sp>
        <p:sp>
          <p:nvSpPr>
            <p:cNvPr id="13" name="Ellipsi 31">
              <a:extLst>
                <a:ext uri="{FF2B5EF4-FFF2-40B4-BE49-F238E27FC236}">
                  <a16:creationId xmlns:a16="http://schemas.microsoft.com/office/drawing/2014/main" id="{0A2A179C-255F-D04B-80FF-42967DB7F036}"/>
                </a:ext>
              </a:extLst>
            </p:cNvPr>
            <p:cNvSpPr/>
            <p:nvPr userDrawn="1"/>
          </p:nvSpPr>
          <p:spPr>
            <a:xfrm>
              <a:off x="-1297691" y="2640381"/>
              <a:ext cx="719816" cy="697109"/>
            </a:xfrm>
            <a:prstGeom prst="ellipse">
              <a:avLst/>
            </a:prstGeom>
            <a:solidFill>
              <a:srgbClr val="FFEF7F"/>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solidFill>
                  <a:schemeClr val="bg1"/>
                </a:solidFill>
                <a:latin typeface="+mj-lt"/>
              </a:endParaRPr>
            </a:p>
          </p:txBody>
        </p:sp>
        <p:sp>
          <p:nvSpPr>
            <p:cNvPr id="14" name="Ellipsi 32">
              <a:extLst>
                <a:ext uri="{FF2B5EF4-FFF2-40B4-BE49-F238E27FC236}">
                  <a16:creationId xmlns:a16="http://schemas.microsoft.com/office/drawing/2014/main" id="{AB17063A-4624-F54B-B3EF-CE2D6E04A700}"/>
                </a:ext>
              </a:extLst>
            </p:cNvPr>
            <p:cNvSpPr/>
            <p:nvPr userDrawn="1"/>
          </p:nvSpPr>
          <p:spPr>
            <a:xfrm>
              <a:off x="-1297691" y="3520508"/>
              <a:ext cx="719816" cy="697109"/>
            </a:xfrm>
            <a:prstGeom prst="ellipse">
              <a:avLst/>
            </a:prstGeom>
            <a:solidFill>
              <a:srgbClr val="E0F3D0"/>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solidFill>
                  <a:schemeClr val="bg1"/>
                </a:solidFill>
                <a:latin typeface="+mj-lt"/>
              </a:endParaRPr>
            </a:p>
          </p:txBody>
        </p:sp>
        <p:sp>
          <p:nvSpPr>
            <p:cNvPr id="15" name="Ellipsi 32">
              <a:extLst>
                <a:ext uri="{FF2B5EF4-FFF2-40B4-BE49-F238E27FC236}">
                  <a16:creationId xmlns:a16="http://schemas.microsoft.com/office/drawing/2014/main" id="{830807A7-7F2F-9949-880E-4F00B349204B}"/>
                </a:ext>
              </a:extLst>
            </p:cNvPr>
            <p:cNvSpPr/>
            <p:nvPr userDrawn="1"/>
          </p:nvSpPr>
          <p:spPr>
            <a:xfrm>
              <a:off x="-1297691" y="4400635"/>
              <a:ext cx="719816" cy="697109"/>
            </a:xfrm>
            <a:prstGeom prst="ellipse">
              <a:avLst/>
            </a:prstGeom>
            <a:solidFill>
              <a:srgbClr val="BFE0D1"/>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solidFill>
                  <a:schemeClr val="bg1"/>
                </a:solidFill>
                <a:latin typeface="+mj-lt"/>
              </a:endParaRPr>
            </a:p>
          </p:txBody>
        </p:sp>
        <p:sp>
          <p:nvSpPr>
            <p:cNvPr id="16" name="Ellipsi 32">
              <a:extLst>
                <a:ext uri="{FF2B5EF4-FFF2-40B4-BE49-F238E27FC236}">
                  <a16:creationId xmlns:a16="http://schemas.microsoft.com/office/drawing/2014/main" id="{F5891E7E-86DE-AA41-9599-DAFDA72B46F3}"/>
                </a:ext>
              </a:extLst>
            </p:cNvPr>
            <p:cNvSpPr/>
            <p:nvPr userDrawn="1"/>
          </p:nvSpPr>
          <p:spPr>
            <a:xfrm>
              <a:off x="-1297691" y="5280762"/>
              <a:ext cx="719816" cy="697109"/>
            </a:xfrm>
            <a:prstGeom prst="ellipse">
              <a:avLst/>
            </a:prstGeom>
            <a:solidFill>
              <a:srgbClr val="D7F2FA"/>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solidFill>
                  <a:schemeClr val="bg1"/>
                </a:solidFill>
                <a:latin typeface="+mj-lt"/>
              </a:endParaRPr>
            </a:p>
          </p:txBody>
        </p:sp>
        <p:sp>
          <p:nvSpPr>
            <p:cNvPr id="17" name="Ellipsi 32">
              <a:extLst>
                <a:ext uri="{FF2B5EF4-FFF2-40B4-BE49-F238E27FC236}">
                  <a16:creationId xmlns:a16="http://schemas.microsoft.com/office/drawing/2014/main" id="{A75BE3D2-9926-C94A-926D-1C717ED44BE3}"/>
                </a:ext>
              </a:extLst>
            </p:cNvPr>
            <p:cNvSpPr/>
            <p:nvPr userDrawn="1"/>
          </p:nvSpPr>
          <p:spPr>
            <a:xfrm>
              <a:off x="-1297663" y="6160891"/>
              <a:ext cx="719816" cy="697109"/>
            </a:xfrm>
            <a:prstGeom prst="ellipse">
              <a:avLst/>
            </a:prstGeom>
            <a:solidFill>
              <a:srgbClr val="C9DBEC"/>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solidFill>
                  <a:schemeClr val="bg1"/>
                </a:solidFill>
                <a:latin typeface="+mj-lt"/>
              </a:endParaRPr>
            </a:p>
          </p:txBody>
        </p:sp>
        <p:sp>
          <p:nvSpPr>
            <p:cNvPr id="2" name="Ellipsi 28">
              <a:extLst>
                <a:ext uri="{FF2B5EF4-FFF2-40B4-BE49-F238E27FC236}">
                  <a16:creationId xmlns:a16="http://schemas.microsoft.com/office/drawing/2014/main" id="{7A383D4D-06B8-9948-AF8E-B78F441800DF}"/>
                </a:ext>
              </a:extLst>
            </p:cNvPr>
            <p:cNvSpPr/>
            <p:nvPr userDrawn="1"/>
          </p:nvSpPr>
          <p:spPr>
            <a:xfrm>
              <a:off x="-1749222" y="-74"/>
              <a:ext cx="719816" cy="697109"/>
            </a:xfrm>
            <a:prstGeom prst="ellipse">
              <a:avLst/>
            </a:prstGeom>
            <a:solidFill>
              <a:srgbClr val="FBD1DC"/>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solidFill>
                  <a:schemeClr val="bg1"/>
                </a:solidFill>
                <a:latin typeface="+mj-lt"/>
              </a:endParaRPr>
            </a:p>
          </p:txBody>
        </p:sp>
        <p:sp>
          <p:nvSpPr>
            <p:cNvPr id="3" name="Ellipsi 29">
              <a:extLst>
                <a:ext uri="{FF2B5EF4-FFF2-40B4-BE49-F238E27FC236}">
                  <a16:creationId xmlns:a16="http://schemas.microsoft.com/office/drawing/2014/main" id="{10B226F3-256B-C149-9FE4-2169AC8BAA77}"/>
                </a:ext>
              </a:extLst>
            </p:cNvPr>
            <p:cNvSpPr/>
            <p:nvPr userDrawn="1"/>
          </p:nvSpPr>
          <p:spPr>
            <a:xfrm>
              <a:off x="-1749222" y="880127"/>
              <a:ext cx="719816" cy="697109"/>
            </a:xfrm>
            <a:prstGeom prst="ellipse">
              <a:avLst/>
            </a:prstGeom>
            <a:solidFill>
              <a:srgbClr val="E8114B"/>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solidFill>
                  <a:schemeClr val="bg1"/>
                </a:solidFill>
                <a:latin typeface="+mj-lt"/>
              </a:endParaRPr>
            </a:p>
          </p:txBody>
        </p:sp>
        <p:sp>
          <p:nvSpPr>
            <p:cNvPr id="4" name="Ellipsi 30">
              <a:extLst>
                <a:ext uri="{FF2B5EF4-FFF2-40B4-BE49-F238E27FC236}">
                  <a16:creationId xmlns:a16="http://schemas.microsoft.com/office/drawing/2014/main" id="{1E241F7E-51AD-624C-9C6B-71BB4FDD86EF}"/>
                </a:ext>
              </a:extLst>
            </p:cNvPr>
            <p:cNvSpPr/>
            <p:nvPr userDrawn="1"/>
          </p:nvSpPr>
          <p:spPr>
            <a:xfrm>
              <a:off x="-1749222" y="1760254"/>
              <a:ext cx="719816" cy="697109"/>
            </a:xfrm>
            <a:prstGeom prst="ellipse">
              <a:avLst/>
            </a:prstGeom>
            <a:solidFill>
              <a:srgbClr val="FF9F37"/>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solidFill>
                  <a:schemeClr val="bg1"/>
                </a:solidFill>
                <a:latin typeface="+mj-lt"/>
              </a:endParaRPr>
            </a:p>
          </p:txBody>
        </p:sp>
        <p:sp>
          <p:nvSpPr>
            <p:cNvPr id="5" name="Ellipsi 31">
              <a:extLst>
                <a:ext uri="{FF2B5EF4-FFF2-40B4-BE49-F238E27FC236}">
                  <a16:creationId xmlns:a16="http://schemas.microsoft.com/office/drawing/2014/main" id="{5DA7310D-F100-154F-9FD8-680FC89BCEBE}"/>
                </a:ext>
              </a:extLst>
            </p:cNvPr>
            <p:cNvSpPr/>
            <p:nvPr userDrawn="1"/>
          </p:nvSpPr>
          <p:spPr>
            <a:xfrm>
              <a:off x="-1749236" y="2640381"/>
              <a:ext cx="719816" cy="697109"/>
            </a:xfrm>
            <a:prstGeom prst="ellipse">
              <a:avLst/>
            </a:prstGeom>
            <a:solidFill>
              <a:srgbClr val="FFE000"/>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solidFill>
                  <a:schemeClr val="bg1"/>
                </a:solidFill>
                <a:latin typeface="+mj-lt"/>
              </a:endParaRPr>
            </a:p>
          </p:txBody>
        </p:sp>
        <p:sp>
          <p:nvSpPr>
            <p:cNvPr id="6" name="Ellipsi 32">
              <a:extLst>
                <a:ext uri="{FF2B5EF4-FFF2-40B4-BE49-F238E27FC236}">
                  <a16:creationId xmlns:a16="http://schemas.microsoft.com/office/drawing/2014/main" id="{7C47C4D0-D638-4744-8600-7DCFD3641E4D}"/>
                </a:ext>
              </a:extLst>
            </p:cNvPr>
            <p:cNvSpPr/>
            <p:nvPr userDrawn="1"/>
          </p:nvSpPr>
          <p:spPr>
            <a:xfrm>
              <a:off x="-1749236" y="3520508"/>
              <a:ext cx="719816" cy="697109"/>
            </a:xfrm>
            <a:prstGeom prst="ellipse">
              <a:avLst/>
            </a:prstGeom>
            <a:solidFill>
              <a:srgbClr val="73C92D"/>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solidFill>
                  <a:schemeClr val="bg1"/>
                </a:solidFill>
                <a:latin typeface="+mj-lt"/>
              </a:endParaRPr>
            </a:p>
          </p:txBody>
        </p:sp>
        <p:sp>
          <p:nvSpPr>
            <p:cNvPr id="7" name="Ellipsi 32">
              <a:extLst>
                <a:ext uri="{FF2B5EF4-FFF2-40B4-BE49-F238E27FC236}">
                  <a16:creationId xmlns:a16="http://schemas.microsoft.com/office/drawing/2014/main" id="{36513781-BCA3-1F42-BD7B-76EC009BCD7B}"/>
                </a:ext>
              </a:extLst>
            </p:cNvPr>
            <p:cNvSpPr/>
            <p:nvPr userDrawn="1"/>
          </p:nvSpPr>
          <p:spPr>
            <a:xfrm>
              <a:off x="-1749236" y="4400635"/>
              <a:ext cx="719816" cy="697109"/>
            </a:xfrm>
            <a:prstGeom prst="ellipse">
              <a:avLst/>
            </a:prstGeom>
            <a:solidFill>
              <a:srgbClr val="008549"/>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solidFill>
                  <a:schemeClr val="bg1"/>
                </a:solidFill>
                <a:latin typeface="+mj-lt"/>
              </a:endParaRPr>
            </a:p>
          </p:txBody>
        </p:sp>
        <p:sp>
          <p:nvSpPr>
            <p:cNvPr id="8" name="Ellipsi 32">
              <a:extLst>
                <a:ext uri="{FF2B5EF4-FFF2-40B4-BE49-F238E27FC236}">
                  <a16:creationId xmlns:a16="http://schemas.microsoft.com/office/drawing/2014/main" id="{E5A022FD-A22F-C84B-90E8-C84F58039CCA}"/>
                </a:ext>
              </a:extLst>
            </p:cNvPr>
            <p:cNvSpPr/>
            <p:nvPr userDrawn="1"/>
          </p:nvSpPr>
          <p:spPr>
            <a:xfrm>
              <a:off x="-1749236" y="5280762"/>
              <a:ext cx="719816" cy="697109"/>
            </a:xfrm>
            <a:prstGeom prst="ellipse">
              <a:avLst/>
            </a:prstGeom>
            <a:solidFill>
              <a:srgbClr val="75CFEB"/>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solidFill>
                  <a:schemeClr val="bg1"/>
                </a:solidFill>
                <a:latin typeface="+mj-lt"/>
              </a:endParaRPr>
            </a:p>
          </p:txBody>
        </p:sp>
        <p:sp>
          <p:nvSpPr>
            <p:cNvPr id="9" name="Ellipsi 32">
              <a:extLst>
                <a:ext uri="{FF2B5EF4-FFF2-40B4-BE49-F238E27FC236}">
                  <a16:creationId xmlns:a16="http://schemas.microsoft.com/office/drawing/2014/main" id="{EDB9634E-0B79-CD48-B1D8-F8816D614AEB}"/>
                </a:ext>
              </a:extLst>
            </p:cNvPr>
            <p:cNvSpPr/>
            <p:nvPr userDrawn="1"/>
          </p:nvSpPr>
          <p:spPr>
            <a:xfrm>
              <a:off x="-1749226" y="6160891"/>
              <a:ext cx="719816" cy="697109"/>
            </a:xfrm>
            <a:prstGeom prst="ellipse">
              <a:avLst/>
            </a:prstGeom>
            <a:solidFill>
              <a:srgbClr val="367ABA"/>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solidFill>
                  <a:schemeClr val="bg1"/>
                </a:solidFill>
                <a:latin typeface="+mj-lt"/>
              </a:endParaRPr>
            </a:p>
          </p:txBody>
        </p:sp>
        <p:sp>
          <p:nvSpPr>
            <p:cNvPr id="18" name="TextBox 17">
              <a:extLst>
                <a:ext uri="{FF2B5EF4-FFF2-40B4-BE49-F238E27FC236}">
                  <a16:creationId xmlns:a16="http://schemas.microsoft.com/office/drawing/2014/main" id="{868BBE36-0E53-8C44-A477-4D352CEC3254}"/>
                </a:ext>
              </a:extLst>
            </p:cNvPr>
            <p:cNvSpPr txBox="1"/>
            <p:nvPr userDrawn="1"/>
          </p:nvSpPr>
          <p:spPr>
            <a:xfrm rot="16200000">
              <a:off x="-1977822" y="7117573"/>
              <a:ext cx="1221261" cy="984885"/>
            </a:xfrm>
            <a:prstGeom prst="rect">
              <a:avLst/>
            </a:prstGeom>
            <a:noFill/>
          </p:spPr>
          <p:txBody>
            <a:bodyPr wrap="square" lIns="0" tIns="0" rIns="0" bIns="0" rtlCol="0">
              <a:spAutoFit/>
            </a:bodyPr>
            <a:lstStyle/>
            <a:p>
              <a:r>
                <a:rPr lang="en-FI" sz="1600" b="0" i="0">
                  <a:latin typeface="+mn-lt"/>
                </a:rPr>
                <a:t>Sitran väripaletti. Nappaa väri pipetillä.</a:t>
              </a:r>
            </a:p>
          </p:txBody>
        </p:sp>
        <p:sp>
          <p:nvSpPr>
            <p:cNvPr id="23" name="TextBox 22">
              <a:extLst>
                <a:ext uri="{FF2B5EF4-FFF2-40B4-BE49-F238E27FC236}">
                  <a16:creationId xmlns:a16="http://schemas.microsoft.com/office/drawing/2014/main" id="{1EF3FA64-3732-8A45-A7C2-8EAB4290F358}"/>
                </a:ext>
              </a:extLst>
            </p:cNvPr>
            <p:cNvSpPr txBox="1"/>
            <p:nvPr userDrawn="1"/>
          </p:nvSpPr>
          <p:spPr>
            <a:xfrm rot="16200000">
              <a:off x="-2443800" y="6429331"/>
              <a:ext cx="812801" cy="169277"/>
            </a:xfrm>
            <a:prstGeom prst="rect">
              <a:avLst/>
            </a:prstGeom>
            <a:noFill/>
          </p:spPr>
          <p:txBody>
            <a:bodyPr wrap="square" lIns="0" tIns="0" rIns="0" bIns="0" rtlCol="0">
              <a:spAutoFit/>
            </a:bodyPr>
            <a:lstStyle/>
            <a:p>
              <a:pPr algn="ctr"/>
              <a:r>
                <a:rPr lang="fi-FI" sz="1100" b="0" i="0">
                  <a:latin typeface="+mn-lt"/>
                </a:rPr>
                <a:t>Mustikka</a:t>
              </a:r>
              <a:endParaRPr lang="en-FI" sz="1100" b="0" i="0">
                <a:latin typeface="+mn-lt"/>
              </a:endParaRPr>
            </a:p>
          </p:txBody>
        </p:sp>
        <p:sp>
          <p:nvSpPr>
            <p:cNvPr id="24" name="TextBox 23">
              <a:extLst>
                <a:ext uri="{FF2B5EF4-FFF2-40B4-BE49-F238E27FC236}">
                  <a16:creationId xmlns:a16="http://schemas.microsoft.com/office/drawing/2014/main" id="{46B07822-BAE3-F044-A860-7D548ECDB061}"/>
                </a:ext>
              </a:extLst>
            </p:cNvPr>
            <p:cNvSpPr txBox="1"/>
            <p:nvPr userDrawn="1"/>
          </p:nvSpPr>
          <p:spPr>
            <a:xfrm rot="16200000">
              <a:off x="-2443800" y="5560645"/>
              <a:ext cx="812801" cy="169277"/>
            </a:xfrm>
            <a:prstGeom prst="rect">
              <a:avLst/>
            </a:prstGeom>
            <a:noFill/>
          </p:spPr>
          <p:txBody>
            <a:bodyPr wrap="square" lIns="0" tIns="0" rIns="0" bIns="0" rtlCol="0">
              <a:spAutoFit/>
            </a:bodyPr>
            <a:lstStyle/>
            <a:p>
              <a:pPr algn="ctr"/>
              <a:r>
                <a:rPr lang="fi-FI" sz="1100" b="0" i="0">
                  <a:latin typeface="+mn-lt"/>
                </a:rPr>
                <a:t>Tellus</a:t>
              </a:r>
              <a:endParaRPr lang="en-FI" sz="1100" b="0" i="0">
                <a:latin typeface="+mn-lt"/>
              </a:endParaRPr>
            </a:p>
          </p:txBody>
        </p:sp>
        <p:sp>
          <p:nvSpPr>
            <p:cNvPr id="25" name="TextBox 24">
              <a:extLst>
                <a:ext uri="{FF2B5EF4-FFF2-40B4-BE49-F238E27FC236}">
                  <a16:creationId xmlns:a16="http://schemas.microsoft.com/office/drawing/2014/main" id="{25EE0087-1CE7-B046-8FC6-E5FD942E3708}"/>
                </a:ext>
              </a:extLst>
            </p:cNvPr>
            <p:cNvSpPr txBox="1"/>
            <p:nvPr userDrawn="1"/>
          </p:nvSpPr>
          <p:spPr>
            <a:xfrm rot="16200000">
              <a:off x="-2443800" y="4675341"/>
              <a:ext cx="812801" cy="169277"/>
            </a:xfrm>
            <a:prstGeom prst="rect">
              <a:avLst/>
            </a:prstGeom>
            <a:noFill/>
          </p:spPr>
          <p:txBody>
            <a:bodyPr wrap="square" lIns="0" tIns="0" rIns="0" bIns="0" rtlCol="0">
              <a:spAutoFit/>
            </a:bodyPr>
            <a:lstStyle/>
            <a:p>
              <a:pPr algn="ctr"/>
              <a:r>
                <a:rPr lang="fi-FI" sz="1100" b="0" i="0">
                  <a:latin typeface="+mn-lt"/>
                </a:rPr>
                <a:t>Havu</a:t>
              </a:r>
              <a:endParaRPr lang="en-FI" sz="1100" b="0" i="0">
                <a:latin typeface="+mn-lt"/>
              </a:endParaRPr>
            </a:p>
          </p:txBody>
        </p:sp>
        <p:sp>
          <p:nvSpPr>
            <p:cNvPr id="26" name="TextBox 25">
              <a:extLst>
                <a:ext uri="{FF2B5EF4-FFF2-40B4-BE49-F238E27FC236}">
                  <a16:creationId xmlns:a16="http://schemas.microsoft.com/office/drawing/2014/main" id="{E2D49530-5F92-0349-99E1-9F2629D5FF59}"/>
                </a:ext>
              </a:extLst>
            </p:cNvPr>
            <p:cNvSpPr txBox="1"/>
            <p:nvPr userDrawn="1"/>
          </p:nvSpPr>
          <p:spPr>
            <a:xfrm rot="16200000">
              <a:off x="-2443800" y="3785845"/>
              <a:ext cx="812801" cy="169277"/>
            </a:xfrm>
            <a:prstGeom prst="rect">
              <a:avLst/>
            </a:prstGeom>
            <a:noFill/>
          </p:spPr>
          <p:txBody>
            <a:bodyPr wrap="square" lIns="0" tIns="0" rIns="0" bIns="0" rtlCol="0">
              <a:spAutoFit/>
            </a:bodyPr>
            <a:lstStyle/>
            <a:p>
              <a:pPr algn="ctr"/>
              <a:r>
                <a:rPr lang="fi-FI" sz="1100" b="0" i="0">
                  <a:latin typeface="+mn-lt"/>
                </a:rPr>
                <a:t>Kerkkä</a:t>
              </a:r>
              <a:endParaRPr lang="en-FI" sz="1100" b="0" i="0">
                <a:latin typeface="+mn-lt"/>
              </a:endParaRPr>
            </a:p>
          </p:txBody>
        </p:sp>
        <p:sp>
          <p:nvSpPr>
            <p:cNvPr id="27" name="TextBox 26">
              <a:extLst>
                <a:ext uri="{FF2B5EF4-FFF2-40B4-BE49-F238E27FC236}">
                  <a16:creationId xmlns:a16="http://schemas.microsoft.com/office/drawing/2014/main" id="{78CD66CD-35DA-DE42-AFAA-77D342190B97}"/>
                </a:ext>
              </a:extLst>
            </p:cNvPr>
            <p:cNvSpPr txBox="1"/>
            <p:nvPr userDrawn="1"/>
          </p:nvSpPr>
          <p:spPr>
            <a:xfrm rot="16200000">
              <a:off x="-2443800" y="2921749"/>
              <a:ext cx="812801" cy="169277"/>
            </a:xfrm>
            <a:prstGeom prst="rect">
              <a:avLst/>
            </a:prstGeom>
            <a:noFill/>
          </p:spPr>
          <p:txBody>
            <a:bodyPr wrap="square" lIns="0" tIns="0" rIns="0" bIns="0" rtlCol="0">
              <a:spAutoFit/>
            </a:bodyPr>
            <a:lstStyle/>
            <a:p>
              <a:pPr algn="ctr"/>
              <a:r>
                <a:rPr lang="fi-FI" sz="1100" b="0" i="0">
                  <a:latin typeface="+mn-lt"/>
                </a:rPr>
                <a:t>Voikukka</a:t>
              </a:r>
              <a:endParaRPr lang="en-FI" sz="1100" b="0" i="0">
                <a:latin typeface="+mn-lt"/>
              </a:endParaRPr>
            </a:p>
          </p:txBody>
        </p:sp>
        <p:sp>
          <p:nvSpPr>
            <p:cNvPr id="28" name="TextBox 27">
              <a:extLst>
                <a:ext uri="{FF2B5EF4-FFF2-40B4-BE49-F238E27FC236}">
                  <a16:creationId xmlns:a16="http://schemas.microsoft.com/office/drawing/2014/main" id="{41C51FE8-ED43-FB40-8C6B-1E94B8B33A2D}"/>
                </a:ext>
              </a:extLst>
            </p:cNvPr>
            <p:cNvSpPr txBox="1"/>
            <p:nvPr userDrawn="1"/>
          </p:nvSpPr>
          <p:spPr>
            <a:xfrm rot="16200000">
              <a:off x="-2443800" y="2036445"/>
              <a:ext cx="812801" cy="169277"/>
            </a:xfrm>
            <a:prstGeom prst="rect">
              <a:avLst/>
            </a:prstGeom>
            <a:noFill/>
          </p:spPr>
          <p:txBody>
            <a:bodyPr wrap="square" lIns="0" tIns="0" rIns="0" bIns="0" rtlCol="0">
              <a:spAutoFit/>
            </a:bodyPr>
            <a:lstStyle/>
            <a:p>
              <a:pPr algn="ctr"/>
              <a:r>
                <a:rPr lang="fi-FI" sz="1100" b="0" i="0">
                  <a:latin typeface="+mn-lt"/>
                </a:rPr>
                <a:t>Tyrni</a:t>
              </a:r>
              <a:endParaRPr lang="en-FI" sz="1100" b="0" i="0">
                <a:latin typeface="+mn-lt"/>
              </a:endParaRPr>
            </a:p>
          </p:txBody>
        </p:sp>
        <p:sp>
          <p:nvSpPr>
            <p:cNvPr id="29" name="TextBox 28">
              <a:extLst>
                <a:ext uri="{FF2B5EF4-FFF2-40B4-BE49-F238E27FC236}">
                  <a16:creationId xmlns:a16="http://schemas.microsoft.com/office/drawing/2014/main" id="{940C15AF-77BF-494B-8532-A52982A39E8F}"/>
                </a:ext>
              </a:extLst>
            </p:cNvPr>
            <p:cNvSpPr txBox="1"/>
            <p:nvPr userDrawn="1"/>
          </p:nvSpPr>
          <p:spPr>
            <a:xfrm rot="16200000">
              <a:off x="-2443800" y="1155457"/>
              <a:ext cx="812801" cy="169277"/>
            </a:xfrm>
            <a:prstGeom prst="rect">
              <a:avLst/>
            </a:prstGeom>
            <a:noFill/>
          </p:spPr>
          <p:txBody>
            <a:bodyPr wrap="square" lIns="0" tIns="0" rIns="0" bIns="0" rtlCol="0">
              <a:spAutoFit/>
            </a:bodyPr>
            <a:lstStyle/>
            <a:p>
              <a:pPr algn="ctr"/>
              <a:r>
                <a:rPr lang="fi-FI" sz="1100" b="0" i="0">
                  <a:latin typeface="+mn-lt"/>
                </a:rPr>
                <a:t>Puolukka</a:t>
              </a:r>
              <a:endParaRPr lang="en-FI" sz="1100" b="0" i="0">
                <a:latin typeface="+mn-lt"/>
              </a:endParaRPr>
            </a:p>
          </p:txBody>
        </p:sp>
        <p:sp>
          <p:nvSpPr>
            <p:cNvPr id="30" name="TextBox 29">
              <a:extLst>
                <a:ext uri="{FF2B5EF4-FFF2-40B4-BE49-F238E27FC236}">
                  <a16:creationId xmlns:a16="http://schemas.microsoft.com/office/drawing/2014/main" id="{D44A8471-398C-EE46-9C24-25F675BA8E5F}"/>
                </a:ext>
              </a:extLst>
            </p:cNvPr>
            <p:cNvSpPr txBox="1"/>
            <p:nvPr userDrawn="1"/>
          </p:nvSpPr>
          <p:spPr>
            <a:xfrm rot="16200000">
              <a:off x="-2359159" y="181323"/>
              <a:ext cx="812801" cy="338554"/>
            </a:xfrm>
            <a:prstGeom prst="rect">
              <a:avLst/>
            </a:prstGeom>
            <a:noFill/>
          </p:spPr>
          <p:txBody>
            <a:bodyPr wrap="square" lIns="0" tIns="0" rIns="0" bIns="0" rtlCol="0">
              <a:spAutoFit/>
            </a:bodyPr>
            <a:lstStyle/>
            <a:p>
              <a:pPr algn="ctr"/>
              <a:r>
                <a:rPr lang="fi-FI" sz="1100" b="0" i="0">
                  <a:latin typeface="+mn-lt"/>
                </a:rPr>
                <a:t>Mansikka</a:t>
              </a:r>
            </a:p>
            <a:p>
              <a:pPr algn="ctr"/>
              <a:r>
                <a:rPr lang="fi-FI" sz="1100" b="0" i="0" err="1">
                  <a:latin typeface="+mn-lt"/>
                </a:rPr>
                <a:t>smoothie</a:t>
              </a:r>
              <a:endParaRPr lang="en-FI" sz="1100" b="0" i="0">
                <a:latin typeface="+mn-lt"/>
              </a:endParaRPr>
            </a:p>
          </p:txBody>
        </p:sp>
        <p:sp>
          <p:nvSpPr>
            <p:cNvPr id="31" name="TextBox 30">
              <a:extLst>
                <a:ext uri="{FF2B5EF4-FFF2-40B4-BE49-F238E27FC236}">
                  <a16:creationId xmlns:a16="http://schemas.microsoft.com/office/drawing/2014/main" id="{53A1888C-BCE9-0640-B4D3-3EBF7BF68556}"/>
                </a:ext>
              </a:extLst>
            </p:cNvPr>
            <p:cNvSpPr txBox="1"/>
            <p:nvPr userDrawn="1"/>
          </p:nvSpPr>
          <p:spPr>
            <a:xfrm rot="16200000">
              <a:off x="-1726635" y="6150296"/>
              <a:ext cx="692331" cy="705393"/>
            </a:xfrm>
            <a:prstGeom prst="rect">
              <a:avLst/>
            </a:prstGeom>
            <a:noFill/>
          </p:spPr>
          <p:txBody>
            <a:bodyPr wrap="square" lIns="0" tIns="0" rIns="0" bIns="0" rtlCol="0" anchor="ctr">
              <a:normAutofit/>
            </a:bodyPr>
            <a:lstStyle/>
            <a:p>
              <a:pPr algn="ctr"/>
              <a:r>
                <a:rPr lang="fi-FI" sz="1100" b="0" i="0">
                  <a:solidFill>
                    <a:schemeClr val="bg1"/>
                  </a:solidFill>
                  <a:latin typeface="+mj-lt"/>
                </a:rPr>
                <a:t>TP</a:t>
              </a:r>
              <a:endParaRPr lang="en-FI" sz="1100" b="0" i="0">
                <a:solidFill>
                  <a:schemeClr val="bg1"/>
                </a:solidFill>
                <a:latin typeface="+mj-lt"/>
              </a:endParaRPr>
            </a:p>
          </p:txBody>
        </p:sp>
        <p:sp>
          <p:nvSpPr>
            <p:cNvPr id="32" name="TextBox 31">
              <a:extLst>
                <a:ext uri="{FF2B5EF4-FFF2-40B4-BE49-F238E27FC236}">
                  <a16:creationId xmlns:a16="http://schemas.microsoft.com/office/drawing/2014/main" id="{F7A5C2D2-07FE-DA47-9E5C-4C9529C615C0}"/>
                </a:ext>
              </a:extLst>
            </p:cNvPr>
            <p:cNvSpPr txBox="1"/>
            <p:nvPr userDrawn="1"/>
          </p:nvSpPr>
          <p:spPr>
            <a:xfrm rot="16200000">
              <a:off x="-1726635" y="5306214"/>
              <a:ext cx="692331" cy="705393"/>
            </a:xfrm>
            <a:prstGeom prst="rect">
              <a:avLst/>
            </a:prstGeom>
            <a:noFill/>
          </p:spPr>
          <p:txBody>
            <a:bodyPr wrap="square" lIns="0" tIns="0" rIns="0" bIns="0" rtlCol="0" anchor="ctr">
              <a:normAutofit/>
            </a:bodyPr>
            <a:lstStyle/>
            <a:p>
              <a:pPr algn="ctr"/>
              <a:r>
                <a:rPr lang="fi-FI" sz="1100" b="0" i="0">
                  <a:solidFill>
                    <a:schemeClr val="tx1"/>
                  </a:solidFill>
                  <a:latin typeface="+mj-lt"/>
                </a:rPr>
                <a:t>VP</a:t>
              </a:r>
              <a:endParaRPr lang="en-FI" sz="1100" b="0" i="0">
                <a:solidFill>
                  <a:schemeClr val="tx1"/>
                </a:solidFill>
                <a:latin typeface="+mj-lt"/>
              </a:endParaRPr>
            </a:p>
          </p:txBody>
        </p:sp>
        <p:sp>
          <p:nvSpPr>
            <p:cNvPr id="33" name="TextBox 32">
              <a:extLst>
                <a:ext uri="{FF2B5EF4-FFF2-40B4-BE49-F238E27FC236}">
                  <a16:creationId xmlns:a16="http://schemas.microsoft.com/office/drawing/2014/main" id="{358DC66A-05B9-8547-BD04-E3557F77FAB8}"/>
                </a:ext>
              </a:extLst>
            </p:cNvPr>
            <p:cNvSpPr txBox="1"/>
            <p:nvPr userDrawn="1"/>
          </p:nvSpPr>
          <p:spPr>
            <a:xfrm rot="16200000">
              <a:off x="-1726635" y="4402929"/>
              <a:ext cx="692331" cy="705393"/>
            </a:xfrm>
            <a:prstGeom prst="rect">
              <a:avLst/>
            </a:prstGeom>
            <a:noFill/>
          </p:spPr>
          <p:txBody>
            <a:bodyPr wrap="square" lIns="0" tIns="0" rIns="0" bIns="0" rtlCol="0" anchor="ctr">
              <a:normAutofit/>
            </a:bodyPr>
            <a:lstStyle/>
            <a:p>
              <a:pPr algn="ctr"/>
              <a:r>
                <a:rPr lang="fi-FI" sz="1100" b="0" i="0">
                  <a:solidFill>
                    <a:schemeClr val="bg1"/>
                  </a:solidFill>
                  <a:latin typeface="+mj-lt"/>
                </a:rPr>
                <a:t>TP</a:t>
              </a:r>
              <a:endParaRPr lang="en-FI" sz="1100" b="0" i="0">
                <a:solidFill>
                  <a:schemeClr val="bg1"/>
                </a:solidFill>
                <a:latin typeface="+mj-lt"/>
              </a:endParaRPr>
            </a:p>
          </p:txBody>
        </p:sp>
        <p:sp>
          <p:nvSpPr>
            <p:cNvPr id="34" name="TextBox 33">
              <a:extLst>
                <a:ext uri="{FF2B5EF4-FFF2-40B4-BE49-F238E27FC236}">
                  <a16:creationId xmlns:a16="http://schemas.microsoft.com/office/drawing/2014/main" id="{F7235BB5-E89A-A241-8A3D-BF8C98F2C2D8}"/>
                </a:ext>
              </a:extLst>
            </p:cNvPr>
            <p:cNvSpPr txBox="1"/>
            <p:nvPr userDrawn="1"/>
          </p:nvSpPr>
          <p:spPr>
            <a:xfrm rot="16200000">
              <a:off x="-1726635" y="3506014"/>
              <a:ext cx="692331" cy="705393"/>
            </a:xfrm>
            <a:prstGeom prst="rect">
              <a:avLst/>
            </a:prstGeom>
            <a:noFill/>
          </p:spPr>
          <p:txBody>
            <a:bodyPr wrap="square" lIns="0" tIns="0" rIns="0" bIns="0" rtlCol="0" anchor="ctr">
              <a:normAutofit/>
            </a:bodyPr>
            <a:lstStyle/>
            <a:p>
              <a:pPr algn="ctr"/>
              <a:r>
                <a:rPr lang="fi-FI" sz="1100" b="0" i="0">
                  <a:solidFill>
                    <a:schemeClr val="tx1"/>
                  </a:solidFill>
                  <a:latin typeface="+mj-lt"/>
                </a:rPr>
                <a:t>VP</a:t>
              </a:r>
              <a:endParaRPr lang="en-FI" sz="1100" b="0" i="0">
                <a:solidFill>
                  <a:schemeClr val="tx1"/>
                </a:solidFill>
                <a:latin typeface="+mj-lt"/>
              </a:endParaRPr>
            </a:p>
          </p:txBody>
        </p:sp>
        <p:sp>
          <p:nvSpPr>
            <p:cNvPr id="35" name="TextBox 34">
              <a:extLst>
                <a:ext uri="{FF2B5EF4-FFF2-40B4-BE49-F238E27FC236}">
                  <a16:creationId xmlns:a16="http://schemas.microsoft.com/office/drawing/2014/main" id="{D1F7AE7A-C9D8-2A49-B80B-2E9C2CEC2DD5}"/>
                </a:ext>
              </a:extLst>
            </p:cNvPr>
            <p:cNvSpPr txBox="1"/>
            <p:nvPr userDrawn="1"/>
          </p:nvSpPr>
          <p:spPr>
            <a:xfrm rot="16200000">
              <a:off x="-1726635" y="2641918"/>
              <a:ext cx="692331" cy="705393"/>
            </a:xfrm>
            <a:prstGeom prst="rect">
              <a:avLst/>
            </a:prstGeom>
            <a:noFill/>
          </p:spPr>
          <p:txBody>
            <a:bodyPr wrap="square" lIns="0" tIns="0" rIns="0" bIns="0" rtlCol="0" anchor="ctr">
              <a:normAutofit/>
            </a:bodyPr>
            <a:lstStyle/>
            <a:p>
              <a:pPr algn="ctr"/>
              <a:r>
                <a:rPr lang="fi-FI" sz="1100" b="0" i="0">
                  <a:solidFill>
                    <a:schemeClr val="tx1"/>
                  </a:solidFill>
                  <a:latin typeface="+mj-lt"/>
                </a:rPr>
                <a:t>VP</a:t>
              </a:r>
              <a:endParaRPr lang="en-FI" sz="1100" b="0" i="0">
                <a:solidFill>
                  <a:schemeClr val="tx1"/>
                </a:solidFill>
                <a:latin typeface="+mj-lt"/>
              </a:endParaRPr>
            </a:p>
          </p:txBody>
        </p:sp>
        <p:sp>
          <p:nvSpPr>
            <p:cNvPr id="36" name="TextBox 35">
              <a:extLst>
                <a:ext uri="{FF2B5EF4-FFF2-40B4-BE49-F238E27FC236}">
                  <a16:creationId xmlns:a16="http://schemas.microsoft.com/office/drawing/2014/main" id="{B732FCE3-6B39-254A-9F27-01493F244E81}"/>
                </a:ext>
              </a:extLst>
            </p:cNvPr>
            <p:cNvSpPr txBox="1"/>
            <p:nvPr userDrawn="1"/>
          </p:nvSpPr>
          <p:spPr>
            <a:xfrm rot="16200000">
              <a:off x="-1726635" y="1777822"/>
              <a:ext cx="692331" cy="705393"/>
            </a:xfrm>
            <a:prstGeom prst="rect">
              <a:avLst/>
            </a:prstGeom>
            <a:noFill/>
          </p:spPr>
          <p:txBody>
            <a:bodyPr wrap="square" lIns="0" tIns="0" rIns="0" bIns="0" rtlCol="0" anchor="ctr">
              <a:normAutofit/>
            </a:bodyPr>
            <a:lstStyle/>
            <a:p>
              <a:pPr algn="ctr"/>
              <a:r>
                <a:rPr lang="fi-FI" sz="1100" b="0" i="0">
                  <a:solidFill>
                    <a:schemeClr val="tx1"/>
                  </a:solidFill>
                  <a:latin typeface="+mj-lt"/>
                </a:rPr>
                <a:t>VP</a:t>
              </a:r>
              <a:endParaRPr lang="en-FI" sz="1100" b="0" i="0">
                <a:solidFill>
                  <a:schemeClr val="tx1"/>
                </a:solidFill>
                <a:latin typeface="+mj-lt"/>
              </a:endParaRPr>
            </a:p>
          </p:txBody>
        </p:sp>
        <p:sp>
          <p:nvSpPr>
            <p:cNvPr id="37" name="TextBox 36">
              <a:extLst>
                <a:ext uri="{FF2B5EF4-FFF2-40B4-BE49-F238E27FC236}">
                  <a16:creationId xmlns:a16="http://schemas.microsoft.com/office/drawing/2014/main" id="{B4B9DA97-F029-2A4F-A8A8-BE7A84A17DFB}"/>
                </a:ext>
              </a:extLst>
            </p:cNvPr>
            <p:cNvSpPr txBox="1"/>
            <p:nvPr userDrawn="1"/>
          </p:nvSpPr>
          <p:spPr>
            <a:xfrm rot="16200000">
              <a:off x="-1726635" y="841718"/>
              <a:ext cx="692331" cy="705393"/>
            </a:xfrm>
            <a:prstGeom prst="rect">
              <a:avLst/>
            </a:prstGeom>
            <a:noFill/>
          </p:spPr>
          <p:txBody>
            <a:bodyPr wrap="square" lIns="0" tIns="0" rIns="0" bIns="0" rtlCol="0" anchor="ctr">
              <a:normAutofit/>
            </a:bodyPr>
            <a:lstStyle/>
            <a:p>
              <a:pPr algn="ctr"/>
              <a:r>
                <a:rPr lang="fi-FI" sz="1100" b="0" i="0">
                  <a:solidFill>
                    <a:schemeClr val="bg1"/>
                  </a:solidFill>
                  <a:latin typeface="+mj-lt"/>
                </a:rPr>
                <a:t>TP</a:t>
              </a:r>
              <a:endParaRPr lang="en-FI" sz="1100" b="0" i="0">
                <a:solidFill>
                  <a:schemeClr val="bg1"/>
                </a:solidFill>
                <a:latin typeface="+mj-lt"/>
              </a:endParaRPr>
            </a:p>
          </p:txBody>
        </p:sp>
        <p:sp>
          <p:nvSpPr>
            <p:cNvPr id="38" name="TextBox 37">
              <a:extLst>
                <a:ext uri="{FF2B5EF4-FFF2-40B4-BE49-F238E27FC236}">
                  <a16:creationId xmlns:a16="http://schemas.microsoft.com/office/drawing/2014/main" id="{901446F1-F283-9B42-80CC-74D4AB06A0A2}"/>
                </a:ext>
              </a:extLst>
            </p:cNvPr>
            <p:cNvSpPr txBox="1"/>
            <p:nvPr userDrawn="1"/>
          </p:nvSpPr>
          <p:spPr>
            <a:xfrm rot="16200000">
              <a:off x="-1726635" y="-22378"/>
              <a:ext cx="692331" cy="705393"/>
            </a:xfrm>
            <a:prstGeom prst="rect">
              <a:avLst/>
            </a:prstGeom>
            <a:noFill/>
          </p:spPr>
          <p:txBody>
            <a:bodyPr wrap="square" lIns="0" tIns="0" rIns="0" bIns="0" rtlCol="0" anchor="ctr">
              <a:normAutofit/>
            </a:bodyPr>
            <a:lstStyle/>
            <a:p>
              <a:pPr algn="ctr"/>
              <a:r>
                <a:rPr lang="fi-FI" sz="1100" b="0" i="0">
                  <a:solidFill>
                    <a:schemeClr val="tx1"/>
                  </a:solidFill>
                  <a:latin typeface="+mj-lt"/>
                </a:rPr>
                <a:t>VP</a:t>
              </a:r>
              <a:endParaRPr lang="en-FI" sz="1100" b="0" i="0">
                <a:solidFill>
                  <a:schemeClr val="tx1"/>
                </a:solidFill>
                <a:latin typeface="+mj-lt"/>
              </a:endParaRPr>
            </a:p>
          </p:txBody>
        </p:sp>
      </p:grpSp>
      <p:sp>
        <p:nvSpPr>
          <p:cNvPr id="21" name="Rectangle 20">
            <a:extLst>
              <a:ext uri="{FF2B5EF4-FFF2-40B4-BE49-F238E27FC236}">
                <a16:creationId xmlns:a16="http://schemas.microsoft.com/office/drawing/2014/main" id="{94033F7A-8E83-E04D-AB41-5D7A99CFE14D}"/>
              </a:ext>
            </a:extLst>
          </p:cNvPr>
          <p:cNvSpPr/>
          <p:nvPr userDrawn="1"/>
        </p:nvSpPr>
        <p:spPr>
          <a:xfrm rot="5400000">
            <a:off x="263086" y="-2792632"/>
            <a:ext cx="1970380" cy="2494548"/>
          </a:xfrm>
          <a:prstGeom prst="rect">
            <a:avLst/>
          </a:prstGeom>
          <a:solidFill>
            <a:srgbClr val="E8114B"/>
          </a:solidFill>
          <a:ln w="12700">
            <a:no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FI"/>
          </a:p>
        </p:txBody>
      </p:sp>
      <p:sp>
        <p:nvSpPr>
          <p:cNvPr id="22" name="TextBox 21">
            <a:extLst>
              <a:ext uri="{FF2B5EF4-FFF2-40B4-BE49-F238E27FC236}">
                <a16:creationId xmlns:a16="http://schemas.microsoft.com/office/drawing/2014/main" id="{EBC0ABD6-61E1-9545-A711-E47F43669A49}"/>
              </a:ext>
            </a:extLst>
          </p:cNvPr>
          <p:cNvSpPr txBox="1"/>
          <p:nvPr userDrawn="1"/>
        </p:nvSpPr>
        <p:spPr>
          <a:xfrm>
            <a:off x="348808" y="-2157912"/>
            <a:ext cx="1782836" cy="1231106"/>
          </a:xfrm>
          <a:prstGeom prst="rect">
            <a:avLst/>
          </a:prstGeom>
          <a:noFill/>
        </p:spPr>
        <p:txBody>
          <a:bodyPr wrap="square" lIns="0" tIns="0" rIns="0" bIns="0" rtlCol="0">
            <a:spAutoFit/>
          </a:bodyPr>
          <a:lstStyle/>
          <a:p>
            <a:r>
              <a:rPr lang="en-FI" sz="1600" b="0" i="0">
                <a:solidFill>
                  <a:schemeClr val="bg1"/>
                </a:solidFill>
                <a:latin typeface="+mn-lt"/>
              </a:rPr>
              <a:t>Muista säilyttää </a:t>
            </a:r>
            <a:r>
              <a:rPr lang="en-FI" sz="1600" b="0" i="0">
                <a:solidFill>
                  <a:schemeClr val="bg1"/>
                </a:solidFill>
                <a:latin typeface="+mj-lt"/>
              </a:rPr>
              <a:t>kohteen</a:t>
            </a:r>
            <a:r>
              <a:rPr lang="en-FI" sz="1600" b="0" i="0">
                <a:solidFill>
                  <a:schemeClr val="bg1"/>
                </a:solidFill>
                <a:latin typeface="+mn-lt"/>
              </a:rPr>
              <a:t> </a:t>
            </a:r>
            <a:r>
              <a:rPr lang="en-FI" sz="1600" b="0" i="0">
                <a:solidFill>
                  <a:schemeClr val="bg1"/>
                </a:solidFill>
                <a:latin typeface="+mj-lt"/>
              </a:rPr>
              <a:t>teema </a:t>
            </a:r>
            <a:r>
              <a:rPr lang="en-FI" sz="1600" b="0" i="0">
                <a:solidFill>
                  <a:schemeClr val="bg1"/>
                </a:solidFill>
                <a:latin typeface="+mn-lt"/>
              </a:rPr>
              <a:t>jos tuot vanhoja kalvoja osaksi esitystäsi!</a:t>
            </a:r>
          </a:p>
        </p:txBody>
      </p:sp>
    </p:spTree>
    <p:extLst>
      <p:ext uri="{BB962C8B-B14F-4D97-AF65-F5344CB8AC3E}">
        <p14:creationId xmlns:p14="http://schemas.microsoft.com/office/powerpoint/2010/main" val="1439674941"/>
      </p:ext>
    </p:extLst>
  </p:cSld>
  <p:clrMap bg1="lt1" tx1="dk1" bg2="lt2" tx2="dk2" accent1="accent1" accent2="accent2" accent3="accent3" accent4="accent4" accent5="accent5" accent6="accent6" hlink="hlink" folHlink="folHlink"/>
  <p:sldLayoutIdLst>
    <p:sldLayoutId id="2147486610" r:id="rId1"/>
    <p:sldLayoutId id="2147486611" r:id="rId2"/>
    <p:sldLayoutId id="2147486612" r:id="rId3"/>
    <p:sldLayoutId id="2147486613" r:id="rId4"/>
    <p:sldLayoutId id="2147486614" r:id="rId5"/>
    <p:sldLayoutId id="2147486615" r:id="rId6"/>
    <p:sldLayoutId id="2147486616" r:id="rId7"/>
    <p:sldLayoutId id="2147486617" r:id="rId8"/>
    <p:sldLayoutId id="2147486618" r:id="rId9"/>
    <p:sldLayoutId id="2147486619" r:id="rId10"/>
    <p:sldLayoutId id="2147486620" r:id="rId11"/>
    <p:sldLayoutId id="2147486621" r:id="rId12"/>
    <p:sldLayoutId id="2147486622" r:id="rId13"/>
    <p:sldLayoutId id="2147486623" r:id="rId14"/>
    <p:sldLayoutId id="2147486624" r:id="rId15"/>
    <p:sldLayoutId id="2147486625" r:id="rId16"/>
    <p:sldLayoutId id="2147486626" r:id="rId17"/>
    <p:sldLayoutId id="2147486627" r:id="rId18"/>
    <p:sldLayoutId id="2147486630" r:id="rId19"/>
    <p:sldLayoutId id="2147486631" r:id="rId20"/>
  </p:sldLayoutIdLst>
  <p:hf hdr="0" ftr="0" dt="0"/>
  <p:txStyles>
    <p:titleStyle>
      <a:lvl1pPr algn="l" defTabSz="609585" rtl="0" eaLnBrk="1" latinLnBrk="0" hangingPunct="1">
        <a:spcBef>
          <a:spcPct val="0"/>
        </a:spcBef>
        <a:buNone/>
        <a:defRPr sz="3200" b="0" i="0" kern="1200">
          <a:solidFill>
            <a:schemeClr val="tx1"/>
          </a:solidFill>
          <a:latin typeface="+mj-lt"/>
          <a:ea typeface="+mj-ea"/>
          <a:cs typeface="Arial Black"/>
        </a:defRPr>
      </a:lvl1pPr>
    </p:titleStyle>
    <p:bodyStyle>
      <a:lvl1pPr marL="239178" indent="-239178" algn="l" defTabSz="609585" rtl="0" eaLnBrk="1" latinLnBrk="0" hangingPunct="1">
        <a:spcBef>
          <a:spcPct val="20000"/>
        </a:spcBef>
        <a:buFont typeface="Lucida Grande"/>
        <a:buChar char="-"/>
        <a:defRPr sz="2133" b="0" i="0" kern="1200">
          <a:solidFill>
            <a:schemeClr val="tx1"/>
          </a:solidFill>
          <a:latin typeface="+mn-lt"/>
          <a:ea typeface="+mn-ea"/>
          <a:cs typeface="Georgia"/>
        </a:defRPr>
      </a:lvl1pPr>
      <a:lvl2pPr marL="476239" indent="-237061" algn="l" defTabSz="609585" rtl="0" eaLnBrk="1" latinLnBrk="0" hangingPunct="1">
        <a:spcBef>
          <a:spcPct val="20000"/>
        </a:spcBef>
        <a:buFont typeface="Georgia" panose="02040502050405020303" pitchFamily="18" charset="0"/>
        <a:buChar char="–"/>
        <a:defRPr sz="1867" b="0" i="0" kern="1200">
          <a:solidFill>
            <a:schemeClr val="tx1"/>
          </a:solidFill>
          <a:latin typeface="+mn-lt"/>
          <a:ea typeface="+mn-ea"/>
          <a:cs typeface="Georgia"/>
        </a:defRPr>
      </a:lvl2pPr>
      <a:lvl3pPr marL="715415" indent="-228594" algn="l" defTabSz="609585" rtl="0" eaLnBrk="1" latinLnBrk="0" hangingPunct="1">
        <a:spcBef>
          <a:spcPct val="20000"/>
        </a:spcBef>
        <a:buFont typeface="Georgia" panose="02040502050405020303" pitchFamily="18" charset="0"/>
        <a:buChar char="–"/>
        <a:defRPr sz="1600" b="0" i="0" kern="1200">
          <a:solidFill>
            <a:schemeClr val="tx1"/>
          </a:solidFill>
          <a:latin typeface="+mn-lt"/>
          <a:ea typeface="+mn-ea"/>
          <a:cs typeface="Georgia"/>
        </a:defRPr>
      </a:lvl3pPr>
      <a:lvl4pPr marL="960943" indent="-228594" algn="l" defTabSz="609585" rtl="0" eaLnBrk="1" latinLnBrk="0" hangingPunct="1">
        <a:spcBef>
          <a:spcPct val="20000"/>
        </a:spcBef>
        <a:buFont typeface="Georgia" panose="02040502050405020303" pitchFamily="18" charset="0"/>
        <a:buChar char="–"/>
        <a:defRPr sz="1600" b="0" i="0" kern="1200">
          <a:solidFill>
            <a:schemeClr val="tx1"/>
          </a:solidFill>
          <a:latin typeface="+mn-lt"/>
          <a:ea typeface="+mn-ea"/>
          <a:cs typeface="Georgia"/>
        </a:defRPr>
      </a:lvl4pPr>
      <a:lvl5pPr marL="2438339" indent="0" algn="ctr" defTabSz="609585" rtl="0" eaLnBrk="1" latinLnBrk="0" hangingPunct="1">
        <a:spcBef>
          <a:spcPct val="20000"/>
        </a:spcBef>
        <a:buFont typeface="Arial"/>
        <a:buNone/>
        <a:defRPr sz="1867" kern="1200">
          <a:solidFill>
            <a:schemeClr val="bg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3386">
          <p15:clr>
            <a:srgbClr val="F26B43"/>
          </p15:clr>
        </p15:guide>
        <p15:guide id="4" pos="2933">
          <p15:clr>
            <a:srgbClr val="F26B43"/>
          </p15:clr>
        </p15:guide>
        <p15:guide id="5" pos="2479">
          <p15:clr>
            <a:srgbClr val="F26B43"/>
          </p15:clr>
        </p15:guide>
        <p15:guide id="6" pos="2026">
          <p15:clr>
            <a:srgbClr val="F26B43"/>
          </p15:clr>
        </p15:guide>
        <p15:guide id="7" pos="1572">
          <p15:clr>
            <a:srgbClr val="F26B43"/>
          </p15:clr>
        </p15:guide>
        <p15:guide id="8" pos="1118">
          <p15:clr>
            <a:srgbClr val="F26B43"/>
          </p15:clr>
        </p15:guide>
        <p15:guide id="9" pos="665">
          <p15:clr>
            <a:srgbClr val="F26B43"/>
          </p15:clr>
        </p15:guide>
        <p15:guide id="10" pos="211">
          <p15:clr>
            <a:srgbClr val="F26B43"/>
          </p15:clr>
        </p15:guide>
        <p15:guide id="11" pos="4294">
          <p15:clr>
            <a:srgbClr val="F26B43"/>
          </p15:clr>
        </p15:guide>
        <p15:guide id="12" pos="4747">
          <p15:clr>
            <a:srgbClr val="F26B43"/>
          </p15:clr>
        </p15:guide>
        <p15:guide id="13" pos="5201">
          <p15:clr>
            <a:srgbClr val="F26B43"/>
          </p15:clr>
        </p15:guide>
        <p15:guide id="14" pos="5654">
          <p15:clr>
            <a:srgbClr val="F26B43"/>
          </p15:clr>
        </p15:guide>
        <p15:guide id="15" pos="6108">
          <p15:clr>
            <a:srgbClr val="F26B43"/>
          </p15:clr>
        </p15:guide>
        <p15:guide id="16" pos="6562">
          <p15:clr>
            <a:srgbClr val="F26B43"/>
          </p15:clr>
        </p15:guide>
        <p15:guide id="17" pos="7015">
          <p15:clr>
            <a:srgbClr val="F26B43"/>
          </p15:clr>
        </p15:guide>
        <p15:guide id="18" pos="7469">
          <p15:clr>
            <a:srgbClr val="F26B43"/>
          </p15:clr>
        </p15:guide>
        <p15:guide id="19" orient="horz" pos="1706">
          <p15:clr>
            <a:srgbClr val="F26B43"/>
          </p15:clr>
        </p15:guide>
        <p15:guide id="20" orient="horz" pos="1253">
          <p15:clr>
            <a:srgbClr val="F26B43"/>
          </p15:clr>
        </p15:guide>
        <p15:guide id="21" orient="horz" pos="799">
          <p15:clr>
            <a:srgbClr val="F26B43"/>
          </p15:clr>
        </p15:guide>
        <p15:guide id="22" orient="horz" pos="346">
          <p15:clr>
            <a:srgbClr val="F26B43"/>
          </p15:clr>
        </p15:guide>
        <p15:guide id="23" orient="horz" pos="2614">
          <p15:clr>
            <a:srgbClr val="F26B43"/>
          </p15:clr>
        </p15:guide>
        <p15:guide id="24" orient="horz" pos="3067">
          <p15:clr>
            <a:srgbClr val="F26B43"/>
          </p15:clr>
        </p15:guide>
        <p15:guide id="25" orient="horz" pos="3521">
          <p15:clr>
            <a:srgbClr val="F26B43"/>
          </p15:clr>
        </p15:guide>
        <p15:guide id="26" orient="horz" pos="3974">
          <p15:clr>
            <a:srgbClr val="F26B43"/>
          </p15:clr>
        </p15:guide>
        <p15:guide id="27" orient="horz" pos="119">
          <p15:clr>
            <a:srgbClr val="F26B43"/>
          </p15:clr>
        </p15:guide>
        <p15:guide id="28" orient="horz" pos="232">
          <p15:clr>
            <a:srgbClr val="F26B43"/>
          </p15:clr>
        </p15:guide>
        <p15:guide id="30" orient="horz">
          <p15:clr>
            <a:srgbClr val="F26B43"/>
          </p15:clr>
        </p15:guide>
        <p15:guide id="31" orient="horz" pos="4088">
          <p15:clr>
            <a:srgbClr val="F26B43"/>
          </p15:clr>
        </p15:guide>
        <p15:guide id="33" orient="horz" pos="4201">
          <p15:clr>
            <a:srgbClr val="F26B43"/>
          </p15:clr>
        </p15:guide>
        <p15:guide id="34" orient="horz" pos="4320">
          <p15:clr>
            <a:srgbClr val="F26B43"/>
          </p15:clr>
        </p15:guide>
        <p15:guide id="35" pos="7582">
          <p15:clr>
            <a:srgbClr val="F26B43"/>
          </p15:clr>
        </p15:guide>
        <p15:guide id="37" pos="98">
          <p15:clr>
            <a:srgbClr val="F26B43"/>
          </p15:clr>
        </p15:guide>
        <p15:guide id="39">
          <p15:clr>
            <a:srgbClr val="F26B43"/>
          </p15:clr>
        </p15:guide>
        <p15:guide id="40" pos="768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6" name="Otsikon paikkamerkki 1"/>
          <p:cNvSpPr>
            <a:spLocks noGrp="1"/>
          </p:cNvSpPr>
          <p:nvPr>
            <p:ph type="title"/>
          </p:nvPr>
        </p:nvSpPr>
        <p:spPr>
          <a:xfrm>
            <a:off x="623392" y="356659"/>
            <a:ext cx="10945216" cy="1078364"/>
          </a:xfrm>
          <a:prstGeom prst="rect">
            <a:avLst/>
          </a:prstGeom>
        </p:spPr>
        <p:txBody>
          <a:bodyPr vert="horz" lIns="0" tIns="0" rIns="0" bIns="0" rtlCol="0" anchor="ctr" anchorCtr="0">
            <a:noAutofit/>
          </a:bodyPr>
          <a:lstStyle/>
          <a:p>
            <a:r>
              <a:rPr lang="fi-FI"/>
              <a:t>Muokkaa ots. perustyyl. napsautt.</a:t>
            </a:r>
          </a:p>
        </p:txBody>
      </p:sp>
      <p:sp>
        <p:nvSpPr>
          <p:cNvPr id="17" name="Tekstin paikkamerkki 2"/>
          <p:cNvSpPr>
            <a:spLocks noGrp="1"/>
          </p:cNvSpPr>
          <p:nvPr>
            <p:ph type="body" idx="1"/>
          </p:nvPr>
        </p:nvSpPr>
        <p:spPr>
          <a:xfrm>
            <a:off x="623392" y="1604797"/>
            <a:ext cx="10945216" cy="4416491"/>
          </a:xfrm>
          <a:prstGeom prst="rect">
            <a:avLst/>
          </a:prstGeom>
        </p:spPr>
        <p:txBody>
          <a:bodyPr vert="horz" lIns="0" tIns="0" rIns="0" bIns="0" rtlCol="0" anchor="t" anchorCtr="0">
            <a:noAutofit/>
          </a:bodyPr>
          <a:lstStyle/>
          <a:p>
            <a:pPr lvl="0"/>
            <a:r>
              <a:rPr lang="fi-FI" err="1"/>
              <a:t>Click</a:t>
            </a:r>
            <a:r>
              <a:rPr lang="fi-FI"/>
              <a:t> to </a:t>
            </a:r>
            <a:r>
              <a:rPr lang="fi-FI" err="1"/>
              <a:t>edit</a:t>
            </a:r>
            <a:r>
              <a:rPr lang="fi-FI"/>
              <a:t> </a:t>
            </a:r>
            <a:r>
              <a:rPr lang="fi-FI" err="1"/>
              <a:t>Master</a:t>
            </a:r>
            <a:r>
              <a:rPr lang="fi-FI"/>
              <a:t> </a:t>
            </a:r>
            <a:r>
              <a:rPr lang="fi-FI" err="1"/>
              <a:t>text</a:t>
            </a:r>
            <a:r>
              <a:rPr lang="fi-FI"/>
              <a:t> </a:t>
            </a:r>
            <a:r>
              <a:rPr lang="fi-FI" err="1"/>
              <a:t>styles</a:t>
            </a:r>
            <a:endParaRPr lang="fi-FI"/>
          </a:p>
          <a:p>
            <a:pPr lvl="1"/>
            <a:r>
              <a:rPr lang="fi-FI"/>
              <a:t>Second </a:t>
            </a:r>
            <a:r>
              <a:rPr lang="fi-FI" err="1"/>
              <a:t>level</a:t>
            </a:r>
            <a:endParaRPr lang="fi-FI"/>
          </a:p>
          <a:p>
            <a:pPr lvl="2"/>
            <a:r>
              <a:rPr lang="fi-FI"/>
              <a:t>Third </a:t>
            </a:r>
            <a:r>
              <a:rPr lang="fi-FI" err="1"/>
              <a:t>level</a:t>
            </a:r>
            <a:endParaRPr lang="fi-FI"/>
          </a:p>
          <a:p>
            <a:pPr lvl="3"/>
            <a:r>
              <a:rPr lang="fi-FI" err="1"/>
              <a:t>Fourth</a:t>
            </a:r>
            <a:r>
              <a:rPr lang="fi-FI"/>
              <a:t> </a:t>
            </a:r>
            <a:r>
              <a:rPr lang="fi-FI" err="1"/>
              <a:t>level</a:t>
            </a:r>
            <a:endParaRPr lang="fi-FI"/>
          </a:p>
          <a:p>
            <a:pPr lvl="0"/>
            <a:endParaRPr lang="fi-FI"/>
          </a:p>
          <a:p>
            <a:pPr lvl="0"/>
            <a:endParaRPr lang="fi-FI"/>
          </a:p>
        </p:txBody>
      </p:sp>
    </p:spTree>
    <p:extLst>
      <p:ext uri="{BB962C8B-B14F-4D97-AF65-F5344CB8AC3E}">
        <p14:creationId xmlns:p14="http://schemas.microsoft.com/office/powerpoint/2010/main" val="3560194641"/>
      </p:ext>
    </p:extLst>
  </p:cSld>
  <p:clrMap bg1="lt1" tx1="dk1" bg2="lt2" tx2="dk2" accent1="accent1" accent2="accent2" accent3="accent3" accent4="accent4" accent5="accent5" accent6="accent6" hlink="hlink" folHlink="folHlink"/>
  <p:sldLayoutIdLst>
    <p:sldLayoutId id="2147486122" r:id="rId1"/>
    <p:sldLayoutId id="2147486123" r:id="rId2"/>
    <p:sldLayoutId id="2147486124" r:id="rId3"/>
    <p:sldLayoutId id="2147486125" r:id="rId4"/>
    <p:sldLayoutId id="2147486126" r:id="rId5"/>
    <p:sldLayoutId id="2147486127" r:id="rId6"/>
    <p:sldLayoutId id="2147486128" r:id="rId7"/>
    <p:sldLayoutId id="2147486129" r:id="rId8"/>
    <p:sldLayoutId id="2147486130" r:id="rId9"/>
    <p:sldLayoutId id="2147486131" r:id="rId10"/>
    <p:sldLayoutId id="2147486132" r:id="rId11"/>
    <p:sldLayoutId id="2147486133" r:id="rId12"/>
    <p:sldLayoutId id="2147486134" r:id="rId13"/>
    <p:sldLayoutId id="2147486135" r:id="rId14"/>
    <p:sldLayoutId id="2147486460" r:id="rId15"/>
    <p:sldLayoutId id="2147486543" r:id="rId16"/>
  </p:sldLayoutIdLst>
  <p:hf hdr="0" ftr="0" dt="0"/>
  <p:txStyles>
    <p:titleStyle>
      <a:lvl1pPr algn="l" defTabSz="609585" rtl="0" eaLnBrk="1" latinLnBrk="0" hangingPunct="1">
        <a:spcBef>
          <a:spcPct val="0"/>
        </a:spcBef>
        <a:buNone/>
        <a:defRPr sz="3200" b="0" i="0" kern="1200">
          <a:solidFill>
            <a:schemeClr val="tx1"/>
          </a:solidFill>
          <a:latin typeface="+mj-lt"/>
          <a:ea typeface="+mj-ea"/>
          <a:cs typeface="Arial Black"/>
        </a:defRPr>
      </a:lvl1pPr>
    </p:titleStyle>
    <p:bodyStyle>
      <a:lvl1pPr marL="239178" indent="-239178" algn="l" defTabSz="609585" rtl="0" eaLnBrk="1" latinLnBrk="0" hangingPunct="1">
        <a:spcBef>
          <a:spcPct val="20000"/>
        </a:spcBef>
        <a:buFont typeface="Lucida Grande"/>
        <a:buChar char="-"/>
        <a:defRPr sz="2133" b="0" i="0" kern="1200">
          <a:solidFill>
            <a:schemeClr val="tx1"/>
          </a:solidFill>
          <a:latin typeface="+mn-lt"/>
          <a:ea typeface="+mn-ea"/>
          <a:cs typeface="Georgia"/>
        </a:defRPr>
      </a:lvl1pPr>
      <a:lvl2pPr marL="476239" indent="-237061" algn="l" defTabSz="609585" rtl="0" eaLnBrk="1" latinLnBrk="0" hangingPunct="1">
        <a:spcBef>
          <a:spcPct val="20000"/>
        </a:spcBef>
        <a:buFont typeface="Georgia" panose="02040502050405020303" pitchFamily="18" charset="0"/>
        <a:buChar char="–"/>
        <a:defRPr sz="1867" b="0" i="0" kern="1200">
          <a:solidFill>
            <a:schemeClr val="tx1"/>
          </a:solidFill>
          <a:latin typeface="+mn-lt"/>
          <a:ea typeface="+mn-ea"/>
          <a:cs typeface="Georgia"/>
        </a:defRPr>
      </a:lvl2pPr>
      <a:lvl3pPr marL="715415" indent="-228594" algn="l" defTabSz="609585" rtl="0" eaLnBrk="1" latinLnBrk="0" hangingPunct="1">
        <a:spcBef>
          <a:spcPct val="20000"/>
        </a:spcBef>
        <a:buFont typeface="Georgia" panose="02040502050405020303" pitchFamily="18" charset="0"/>
        <a:buChar char="–"/>
        <a:defRPr sz="1600" b="0" i="0" kern="1200">
          <a:solidFill>
            <a:schemeClr val="tx1"/>
          </a:solidFill>
          <a:latin typeface="+mn-lt"/>
          <a:ea typeface="+mn-ea"/>
          <a:cs typeface="Georgia"/>
        </a:defRPr>
      </a:lvl3pPr>
      <a:lvl4pPr marL="960943" indent="-228594" algn="l" defTabSz="609585" rtl="0" eaLnBrk="1" latinLnBrk="0" hangingPunct="1">
        <a:spcBef>
          <a:spcPct val="20000"/>
        </a:spcBef>
        <a:buFont typeface="Georgia" panose="02040502050405020303" pitchFamily="18" charset="0"/>
        <a:buChar char="–"/>
        <a:defRPr sz="1600" b="0" i="0" kern="1200">
          <a:solidFill>
            <a:schemeClr val="tx1"/>
          </a:solidFill>
          <a:latin typeface="+mn-lt"/>
          <a:ea typeface="+mn-ea"/>
          <a:cs typeface="Georgia"/>
        </a:defRPr>
      </a:lvl4pPr>
      <a:lvl5pPr marL="2438339" indent="0" algn="ctr" defTabSz="609585" rtl="0" eaLnBrk="1" latinLnBrk="0" hangingPunct="1">
        <a:spcBef>
          <a:spcPct val="20000"/>
        </a:spcBef>
        <a:buFont typeface="Arial"/>
        <a:buNone/>
        <a:defRPr sz="1867" kern="1200">
          <a:solidFill>
            <a:schemeClr val="bg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6" name="Otsikon paikkamerkki 1"/>
          <p:cNvSpPr>
            <a:spLocks noGrp="1"/>
          </p:cNvSpPr>
          <p:nvPr>
            <p:ph type="title"/>
          </p:nvPr>
        </p:nvSpPr>
        <p:spPr>
          <a:xfrm>
            <a:off x="623392" y="356659"/>
            <a:ext cx="10945216" cy="1078364"/>
          </a:xfrm>
          <a:prstGeom prst="rect">
            <a:avLst/>
          </a:prstGeom>
        </p:spPr>
        <p:txBody>
          <a:bodyPr vert="horz" lIns="0" tIns="0" rIns="0" bIns="0" rtlCol="0" anchor="ctr" anchorCtr="0">
            <a:noAutofit/>
          </a:bodyPr>
          <a:lstStyle/>
          <a:p>
            <a:r>
              <a:rPr lang="fi-FI" noProof="0"/>
              <a:t>Muokkaa ots. perustyyl. napsautt.</a:t>
            </a:r>
            <a:endParaRPr lang="en-GB" noProof="0"/>
          </a:p>
        </p:txBody>
      </p:sp>
      <p:sp>
        <p:nvSpPr>
          <p:cNvPr id="17" name="Tekstin paikkamerkki 2"/>
          <p:cNvSpPr>
            <a:spLocks noGrp="1"/>
          </p:cNvSpPr>
          <p:nvPr>
            <p:ph type="body" idx="1"/>
          </p:nvPr>
        </p:nvSpPr>
        <p:spPr>
          <a:xfrm>
            <a:off x="623392" y="1604797"/>
            <a:ext cx="10945216" cy="4416491"/>
          </a:xfrm>
          <a:prstGeom prst="rect">
            <a:avLst/>
          </a:prstGeom>
        </p:spPr>
        <p:txBody>
          <a:bodyPr vert="horz" lIns="0" tIns="0" rIns="0" bIns="0" rtlCol="0" anchor="t" anchorCtr="0">
            <a:noAutofit/>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0"/>
            <a:endParaRPr lang="en-GB" noProof="0"/>
          </a:p>
          <a:p>
            <a:pPr lvl="0"/>
            <a:endParaRPr lang="en-GB" noProof="0"/>
          </a:p>
        </p:txBody>
      </p:sp>
    </p:spTree>
    <p:extLst>
      <p:ext uri="{BB962C8B-B14F-4D97-AF65-F5344CB8AC3E}">
        <p14:creationId xmlns:p14="http://schemas.microsoft.com/office/powerpoint/2010/main" val="1709402990"/>
      </p:ext>
    </p:extLst>
  </p:cSld>
  <p:clrMap bg1="lt1" tx1="dk1" bg2="lt2" tx2="dk2" accent1="accent1" accent2="accent2" accent3="accent3" accent4="accent4" accent5="accent5" accent6="accent6" hlink="hlink" folHlink="folHlink"/>
  <p:sldLayoutIdLst>
    <p:sldLayoutId id="2147486137" r:id="rId1"/>
    <p:sldLayoutId id="2147486138" r:id="rId2"/>
    <p:sldLayoutId id="2147486139" r:id="rId3"/>
    <p:sldLayoutId id="2147486140" r:id="rId4"/>
    <p:sldLayoutId id="2147486141" r:id="rId5"/>
    <p:sldLayoutId id="2147486142" r:id="rId6"/>
    <p:sldLayoutId id="2147486143" r:id="rId7"/>
    <p:sldLayoutId id="2147486144" r:id="rId8"/>
    <p:sldLayoutId id="2147486145" r:id="rId9"/>
    <p:sldLayoutId id="2147486146" r:id="rId10"/>
    <p:sldLayoutId id="2147486147" r:id="rId11"/>
    <p:sldLayoutId id="2147486148" r:id="rId12"/>
    <p:sldLayoutId id="2147486149" r:id="rId13"/>
    <p:sldLayoutId id="2147486150" r:id="rId14"/>
  </p:sldLayoutIdLst>
  <p:hf hdr="0" ftr="0" dt="0"/>
  <p:txStyles>
    <p:titleStyle>
      <a:lvl1pPr algn="l" defTabSz="609585" rtl="0" eaLnBrk="1" latinLnBrk="0" hangingPunct="1">
        <a:spcBef>
          <a:spcPct val="0"/>
        </a:spcBef>
        <a:buNone/>
        <a:defRPr sz="3200" b="0" i="0" kern="1200">
          <a:solidFill>
            <a:schemeClr val="tx1"/>
          </a:solidFill>
          <a:latin typeface="+mj-lt"/>
          <a:ea typeface="+mj-ea"/>
          <a:cs typeface="Arial Black"/>
        </a:defRPr>
      </a:lvl1pPr>
    </p:titleStyle>
    <p:bodyStyle>
      <a:lvl1pPr marL="239178" indent="-239178" algn="l" defTabSz="609585" rtl="0" eaLnBrk="1" latinLnBrk="0" hangingPunct="1">
        <a:spcBef>
          <a:spcPct val="20000"/>
        </a:spcBef>
        <a:buFont typeface="Lucida Grande"/>
        <a:buChar char="-"/>
        <a:defRPr sz="2133" b="0" i="0" kern="1200">
          <a:solidFill>
            <a:schemeClr val="tx1"/>
          </a:solidFill>
          <a:latin typeface="+mn-lt"/>
          <a:ea typeface="+mn-ea"/>
          <a:cs typeface="Georgia"/>
        </a:defRPr>
      </a:lvl1pPr>
      <a:lvl2pPr marL="476239" indent="-237061" algn="l" defTabSz="609585" rtl="0" eaLnBrk="1" latinLnBrk="0" hangingPunct="1">
        <a:spcBef>
          <a:spcPct val="20000"/>
        </a:spcBef>
        <a:buFont typeface="Georgia" panose="02040502050405020303" pitchFamily="18" charset="0"/>
        <a:buChar char="–"/>
        <a:defRPr sz="1867" b="0" i="0" kern="1200">
          <a:solidFill>
            <a:schemeClr val="tx1"/>
          </a:solidFill>
          <a:latin typeface="+mn-lt"/>
          <a:ea typeface="+mn-ea"/>
          <a:cs typeface="Georgia"/>
        </a:defRPr>
      </a:lvl2pPr>
      <a:lvl3pPr marL="715415" indent="-228594" algn="l" defTabSz="609585" rtl="0" eaLnBrk="1" latinLnBrk="0" hangingPunct="1">
        <a:spcBef>
          <a:spcPct val="20000"/>
        </a:spcBef>
        <a:buFont typeface="Georgia" panose="02040502050405020303" pitchFamily="18" charset="0"/>
        <a:buChar char="–"/>
        <a:defRPr sz="1600" b="0" i="0" kern="1200">
          <a:solidFill>
            <a:schemeClr val="tx1"/>
          </a:solidFill>
          <a:latin typeface="+mn-lt"/>
          <a:ea typeface="+mn-ea"/>
          <a:cs typeface="Georgia"/>
        </a:defRPr>
      </a:lvl3pPr>
      <a:lvl4pPr marL="960943" indent="-228594" algn="l" defTabSz="609585" rtl="0" eaLnBrk="1" latinLnBrk="0" hangingPunct="1">
        <a:spcBef>
          <a:spcPct val="20000"/>
        </a:spcBef>
        <a:buFont typeface="Georgia" panose="02040502050405020303" pitchFamily="18" charset="0"/>
        <a:buChar char="–"/>
        <a:defRPr sz="1600" b="0" i="0" kern="1200">
          <a:solidFill>
            <a:schemeClr val="tx1"/>
          </a:solidFill>
          <a:latin typeface="+mn-lt"/>
          <a:ea typeface="+mn-ea"/>
          <a:cs typeface="Georgia"/>
        </a:defRPr>
      </a:lvl4pPr>
      <a:lvl5pPr marL="2438339" indent="0" algn="ctr" defTabSz="609585" rtl="0" eaLnBrk="1" latinLnBrk="0" hangingPunct="1">
        <a:spcBef>
          <a:spcPct val="20000"/>
        </a:spcBef>
        <a:buFont typeface="Arial"/>
        <a:buNone/>
        <a:defRPr sz="1867" kern="1200">
          <a:solidFill>
            <a:schemeClr val="bg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2942AC74-591F-8E4A-94B1-02D5D050B810}"/>
              </a:ext>
            </a:extLst>
          </p:cNvPr>
          <p:cNvGrpSpPr/>
          <p:nvPr userDrawn="1"/>
        </p:nvGrpSpPr>
        <p:grpSpPr>
          <a:xfrm rot="5400000">
            <a:off x="6718948" y="-6033220"/>
            <a:ext cx="1970380" cy="8975724"/>
            <a:chOff x="-2291223" y="-378956"/>
            <a:chExt cx="1970380" cy="8975724"/>
          </a:xfrm>
        </p:grpSpPr>
        <p:sp>
          <p:nvSpPr>
            <p:cNvPr id="19" name="Rectangle 18">
              <a:extLst>
                <a:ext uri="{FF2B5EF4-FFF2-40B4-BE49-F238E27FC236}">
                  <a16:creationId xmlns:a16="http://schemas.microsoft.com/office/drawing/2014/main" id="{4C344630-F2C6-6B44-BF25-FA0D6C3FA0CE}"/>
                </a:ext>
              </a:extLst>
            </p:cNvPr>
            <p:cNvSpPr/>
            <p:nvPr userDrawn="1"/>
          </p:nvSpPr>
          <p:spPr>
            <a:xfrm>
              <a:off x="-2291223" y="-378956"/>
              <a:ext cx="1970380" cy="8975724"/>
            </a:xfrm>
            <a:prstGeom prst="rect">
              <a:avLst/>
            </a:prstGeom>
            <a:solidFill>
              <a:schemeClr val="bg1"/>
            </a:solidFill>
            <a:ln w="12700">
              <a:solidFill>
                <a:schemeClr val="tx1"/>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FI"/>
            </a:p>
          </p:txBody>
        </p:sp>
        <p:sp>
          <p:nvSpPr>
            <p:cNvPr id="10" name="Ellipsi 28">
              <a:extLst>
                <a:ext uri="{FF2B5EF4-FFF2-40B4-BE49-F238E27FC236}">
                  <a16:creationId xmlns:a16="http://schemas.microsoft.com/office/drawing/2014/main" id="{F3F0AC9E-66AF-494F-8DFF-41330C711249}"/>
                </a:ext>
              </a:extLst>
            </p:cNvPr>
            <p:cNvSpPr/>
            <p:nvPr userDrawn="1"/>
          </p:nvSpPr>
          <p:spPr>
            <a:xfrm>
              <a:off x="-1297651" y="-80"/>
              <a:ext cx="719816" cy="697109"/>
            </a:xfrm>
            <a:prstGeom prst="ellipse">
              <a:avLst/>
            </a:prstGeom>
            <a:solidFill>
              <a:srgbClr val="FDE8ED"/>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solidFill>
                  <a:schemeClr val="bg1"/>
                </a:solidFill>
                <a:latin typeface="+mj-lt"/>
              </a:endParaRPr>
            </a:p>
          </p:txBody>
        </p:sp>
        <p:sp>
          <p:nvSpPr>
            <p:cNvPr id="11" name="Ellipsi 29">
              <a:extLst>
                <a:ext uri="{FF2B5EF4-FFF2-40B4-BE49-F238E27FC236}">
                  <a16:creationId xmlns:a16="http://schemas.microsoft.com/office/drawing/2014/main" id="{A11359AA-621E-3346-9DBF-AB1C0C0941D5}"/>
                </a:ext>
              </a:extLst>
            </p:cNvPr>
            <p:cNvSpPr/>
            <p:nvPr userDrawn="1"/>
          </p:nvSpPr>
          <p:spPr>
            <a:xfrm>
              <a:off x="-1297651" y="880127"/>
              <a:ext cx="719816" cy="697109"/>
            </a:xfrm>
            <a:prstGeom prst="ellipse">
              <a:avLst/>
            </a:prstGeom>
            <a:solidFill>
              <a:srgbClr val="FACDD9"/>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solidFill>
                  <a:schemeClr val="bg1"/>
                </a:solidFill>
                <a:latin typeface="+mj-lt"/>
              </a:endParaRPr>
            </a:p>
          </p:txBody>
        </p:sp>
        <p:sp>
          <p:nvSpPr>
            <p:cNvPr id="12" name="Ellipsi 30">
              <a:extLst>
                <a:ext uri="{FF2B5EF4-FFF2-40B4-BE49-F238E27FC236}">
                  <a16:creationId xmlns:a16="http://schemas.microsoft.com/office/drawing/2014/main" id="{2A9DC023-53D8-9344-99D2-B8E357D6D572}"/>
                </a:ext>
              </a:extLst>
            </p:cNvPr>
            <p:cNvSpPr/>
            <p:nvPr userDrawn="1"/>
          </p:nvSpPr>
          <p:spPr>
            <a:xfrm>
              <a:off x="-1297651" y="1760254"/>
              <a:ext cx="719816" cy="697109"/>
            </a:xfrm>
            <a:prstGeom prst="ellipse">
              <a:avLst/>
            </a:prstGeom>
            <a:solidFill>
              <a:srgbClr val="FFEAD3"/>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solidFill>
                  <a:schemeClr val="bg1"/>
                </a:solidFill>
                <a:latin typeface="+mj-lt"/>
              </a:endParaRPr>
            </a:p>
          </p:txBody>
        </p:sp>
        <p:sp>
          <p:nvSpPr>
            <p:cNvPr id="13" name="Ellipsi 31">
              <a:extLst>
                <a:ext uri="{FF2B5EF4-FFF2-40B4-BE49-F238E27FC236}">
                  <a16:creationId xmlns:a16="http://schemas.microsoft.com/office/drawing/2014/main" id="{0A2A179C-255F-D04B-80FF-42967DB7F036}"/>
                </a:ext>
              </a:extLst>
            </p:cNvPr>
            <p:cNvSpPr/>
            <p:nvPr userDrawn="1"/>
          </p:nvSpPr>
          <p:spPr>
            <a:xfrm>
              <a:off x="-1297691" y="2640381"/>
              <a:ext cx="719816" cy="697109"/>
            </a:xfrm>
            <a:prstGeom prst="ellipse">
              <a:avLst/>
            </a:prstGeom>
            <a:solidFill>
              <a:srgbClr val="FFEF7F"/>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solidFill>
                  <a:schemeClr val="bg1"/>
                </a:solidFill>
                <a:latin typeface="+mj-lt"/>
              </a:endParaRPr>
            </a:p>
          </p:txBody>
        </p:sp>
        <p:sp>
          <p:nvSpPr>
            <p:cNvPr id="14" name="Ellipsi 32">
              <a:extLst>
                <a:ext uri="{FF2B5EF4-FFF2-40B4-BE49-F238E27FC236}">
                  <a16:creationId xmlns:a16="http://schemas.microsoft.com/office/drawing/2014/main" id="{AB17063A-4624-F54B-B3EF-CE2D6E04A700}"/>
                </a:ext>
              </a:extLst>
            </p:cNvPr>
            <p:cNvSpPr/>
            <p:nvPr userDrawn="1"/>
          </p:nvSpPr>
          <p:spPr>
            <a:xfrm>
              <a:off x="-1297691" y="3520508"/>
              <a:ext cx="719816" cy="697109"/>
            </a:xfrm>
            <a:prstGeom prst="ellipse">
              <a:avLst/>
            </a:prstGeom>
            <a:solidFill>
              <a:srgbClr val="E0F3D0"/>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solidFill>
                  <a:schemeClr val="bg1"/>
                </a:solidFill>
                <a:latin typeface="+mj-lt"/>
              </a:endParaRPr>
            </a:p>
          </p:txBody>
        </p:sp>
        <p:sp>
          <p:nvSpPr>
            <p:cNvPr id="15" name="Ellipsi 32">
              <a:extLst>
                <a:ext uri="{FF2B5EF4-FFF2-40B4-BE49-F238E27FC236}">
                  <a16:creationId xmlns:a16="http://schemas.microsoft.com/office/drawing/2014/main" id="{830807A7-7F2F-9949-880E-4F00B349204B}"/>
                </a:ext>
              </a:extLst>
            </p:cNvPr>
            <p:cNvSpPr/>
            <p:nvPr userDrawn="1"/>
          </p:nvSpPr>
          <p:spPr>
            <a:xfrm>
              <a:off x="-1297691" y="4400635"/>
              <a:ext cx="719816" cy="697109"/>
            </a:xfrm>
            <a:prstGeom prst="ellipse">
              <a:avLst/>
            </a:prstGeom>
            <a:solidFill>
              <a:srgbClr val="BFE0D1"/>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solidFill>
                  <a:schemeClr val="bg1"/>
                </a:solidFill>
                <a:latin typeface="+mj-lt"/>
              </a:endParaRPr>
            </a:p>
          </p:txBody>
        </p:sp>
        <p:sp>
          <p:nvSpPr>
            <p:cNvPr id="16" name="Ellipsi 32">
              <a:extLst>
                <a:ext uri="{FF2B5EF4-FFF2-40B4-BE49-F238E27FC236}">
                  <a16:creationId xmlns:a16="http://schemas.microsoft.com/office/drawing/2014/main" id="{F5891E7E-86DE-AA41-9599-DAFDA72B46F3}"/>
                </a:ext>
              </a:extLst>
            </p:cNvPr>
            <p:cNvSpPr/>
            <p:nvPr userDrawn="1"/>
          </p:nvSpPr>
          <p:spPr>
            <a:xfrm>
              <a:off x="-1297691" y="5280762"/>
              <a:ext cx="719816" cy="697109"/>
            </a:xfrm>
            <a:prstGeom prst="ellipse">
              <a:avLst/>
            </a:prstGeom>
            <a:solidFill>
              <a:srgbClr val="D7F2FA"/>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solidFill>
                  <a:schemeClr val="bg1"/>
                </a:solidFill>
                <a:latin typeface="+mj-lt"/>
              </a:endParaRPr>
            </a:p>
          </p:txBody>
        </p:sp>
        <p:sp>
          <p:nvSpPr>
            <p:cNvPr id="17" name="Ellipsi 32">
              <a:extLst>
                <a:ext uri="{FF2B5EF4-FFF2-40B4-BE49-F238E27FC236}">
                  <a16:creationId xmlns:a16="http://schemas.microsoft.com/office/drawing/2014/main" id="{A75BE3D2-9926-C94A-926D-1C717ED44BE3}"/>
                </a:ext>
              </a:extLst>
            </p:cNvPr>
            <p:cNvSpPr/>
            <p:nvPr userDrawn="1"/>
          </p:nvSpPr>
          <p:spPr>
            <a:xfrm>
              <a:off x="-1297663" y="6160891"/>
              <a:ext cx="719816" cy="697109"/>
            </a:xfrm>
            <a:prstGeom prst="ellipse">
              <a:avLst/>
            </a:prstGeom>
            <a:solidFill>
              <a:srgbClr val="C9DBEC"/>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solidFill>
                  <a:schemeClr val="bg1"/>
                </a:solidFill>
                <a:latin typeface="+mj-lt"/>
              </a:endParaRPr>
            </a:p>
          </p:txBody>
        </p:sp>
        <p:sp>
          <p:nvSpPr>
            <p:cNvPr id="2" name="Ellipsi 28">
              <a:extLst>
                <a:ext uri="{FF2B5EF4-FFF2-40B4-BE49-F238E27FC236}">
                  <a16:creationId xmlns:a16="http://schemas.microsoft.com/office/drawing/2014/main" id="{7A383D4D-06B8-9948-AF8E-B78F441800DF}"/>
                </a:ext>
              </a:extLst>
            </p:cNvPr>
            <p:cNvSpPr/>
            <p:nvPr userDrawn="1"/>
          </p:nvSpPr>
          <p:spPr>
            <a:xfrm>
              <a:off x="-1749222" y="-74"/>
              <a:ext cx="719816" cy="697109"/>
            </a:xfrm>
            <a:prstGeom prst="ellipse">
              <a:avLst/>
            </a:prstGeom>
            <a:solidFill>
              <a:srgbClr val="FBD1DC"/>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solidFill>
                  <a:schemeClr val="bg1"/>
                </a:solidFill>
                <a:latin typeface="+mj-lt"/>
              </a:endParaRPr>
            </a:p>
          </p:txBody>
        </p:sp>
        <p:sp>
          <p:nvSpPr>
            <p:cNvPr id="3" name="Ellipsi 29">
              <a:extLst>
                <a:ext uri="{FF2B5EF4-FFF2-40B4-BE49-F238E27FC236}">
                  <a16:creationId xmlns:a16="http://schemas.microsoft.com/office/drawing/2014/main" id="{10B226F3-256B-C149-9FE4-2169AC8BAA77}"/>
                </a:ext>
              </a:extLst>
            </p:cNvPr>
            <p:cNvSpPr/>
            <p:nvPr userDrawn="1"/>
          </p:nvSpPr>
          <p:spPr>
            <a:xfrm>
              <a:off x="-1749222" y="880127"/>
              <a:ext cx="719816" cy="697109"/>
            </a:xfrm>
            <a:prstGeom prst="ellipse">
              <a:avLst/>
            </a:prstGeom>
            <a:solidFill>
              <a:srgbClr val="E8114B"/>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solidFill>
                  <a:schemeClr val="bg1"/>
                </a:solidFill>
                <a:latin typeface="+mj-lt"/>
              </a:endParaRPr>
            </a:p>
          </p:txBody>
        </p:sp>
        <p:sp>
          <p:nvSpPr>
            <p:cNvPr id="4" name="Ellipsi 30">
              <a:extLst>
                <a:ext uri="{FF2B5EF4-FFF2-40B4-BE49-F238E27FC236}">
                  <a16:creationId xmlns:a16="http://schemas.microsoft.com/office/drawing/2014/main" id="{1E241F7E-51AD-624C-9C6B-71BB4FDD86EF}"/>
                </a:ext>
              </a:extLst>
            </p:cNvPr>
            <p:cNvSpPr/>
            <p:nvPr userDrawn="1"/>
          </p:nvSpPr>
          <p:spPr>
            <a:xfrm>
              <a:off x="-1749222" y="1760254"/>
              <a:ext cx="719816" cy="697109"/>
            </a:xfrm>
            <a:prstGeom prst="ellipse">
              <a:avLst/>
            </a:prstGeom>
            <a:solidFill>
              <a:srgbClr val="FF9F37"/>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solidFill>
                  <a:schemeClr val="bg1"/>
                </a:solidFill>
                <a:latin typeface="+mj-lt"/>
              </a:endParaRPr>
            </a:p>
          </p:txBody>
        </p:sp>
        <p:sp>
          <p:nvSpPr>
            <p:cNvPr id="5" name="Ellipsi 31">
              <a:extLst>
                <a:ext uri="{FF2B5EF4-FFF2-40B4-BE49-F238E27FC236}">
                  <a16:creationId xmlns:a16="http://schemas.microsoft.com/office/drawing/2014/main" id="{5DA7310D-F100-154F-9FD8-680FC89BCEBE}"/>
                </a:ext>
              </a:extLst>
            </p:cNvPr>
            <p:cNvSpPr/>
            <p:nvPr userDrawn="1"/>
          </p:nvSpPr>
          <p:spPr>
            <a:xfrm>
              <a:off x="-1749236" y="2640381"/>
              <a:ext cx="719816" cy="697109"/>
            </a:xfrm>
            <a:prstGeom prst="ellipse">
              <a:avLst/>
            </a:prstGeom>
            <a:solidFill>
              <a:srgbClr val="FFE000"/>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solidFill>
                  <a:schemeClr val="bg1"/>
                </a:solidFill>
                <a:latin typeface="+mj-lt"/>
              </a:endParaRPr>
            </a:p>
          </p:txBody>
        </p:sp>
        <p:sp>
          <p:nvSpPr>
            <p:cNvPr id="6" name="Ellipsi 32">
              <a:extLst>
                <a:ext uri="{FF2B5EF4-FFF2-40B4-BE49-F238E27FC236}">
                  <a16:creationId xmlns:a16="http://schemas.microsoft.com/office/drawing/2014/main" id="{7C47C4D0-D638-4744-8600-7DCFD3641E4D}"/>
                </a:ext>
              </a:extLst>
            </p:cNvPr>
            <p:cNvSpPr/>
            <p:nvPr userDrawn="1"/>
          </p:nvSpPr>
          <p:spPr>
            <a:xfrm>
              <a:off x="-1749236" y="3520508"/>
              <a:ext cx="719816" cy="697109"/>
            </a:xfrm>
            <a:prstGeom prst="ellipse">
              <a:avLst/>
            </a:prstGeom>
            <a:solidFill>
              <a:srgbClr val="73C92D"/>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solidFill>
                  <a:schemeClr val="bg1"/>
                </a:solidFill>
                <a:latin typeface="+mj-lt"/>
              </a:endParaRPr>
            </a:p>
          </p:txBody>
        </p:sp>
        <p:sp>
          <p:nvSpPr>
            <p:cNvPr id="7" name="Ellipsi 32">
              <a:extLst>
                <a:ext uri="{FF2B5EF4-FFF2-40B4-BE49-F238E27FC236}">
                  <a16:creationId xmlns:a16="http://schemas.microsoft.com/office/drawing/2014/main" id="{36513781-BCA3-1F42-BD7B-76EC009BCD7B}"/>
                </a:ext>
              </a:extLst>
            </p:cNvPr>
            <p:cNvSpPr/>
            <p:nvPr userDrawn="1"/>
          </p:nvSpPr>
          <p:spPr>
            <a:xfrm>
              <a:off x="-1749236" y="4400635"/>
              <a:ext cx="719816" cy="697109"/>
            </a:xfrm>
            <a:prstGeom prst="ellipse">
              <a:avLst/>
            </a:prstGeom>
            <a:solidFill>
              <a:srgbClr val="008549"/>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solidFill>
                  <a:schemeClr val="bg1"/>
                </a:solidFill>
                <a:latin typeface="+mj-lt"/>
              </a:endParaRPr>
            </a:p>
          </p:txBody>
        </p:sp>
        <p:sp>
          <p:nvSpPr>
            <p:cNvPr id="8" name="Ellipsi 32">
              <a:extLst>
                <a:ext uri="{FF2B5EF4-FFF2-40B4-BE49-F238E27FC236}">
                  <a16:creationId xmlns:a16="http://schemas.microsoft.com/office/drawing/2014/main" id="{E5A022FD-A22F-C84B-90E8-C84F58039CCA}"/>
                </a:ext>
              </a:extLst>
            </p:cNvPr>
            <p:cNvSpPr/>
            <p:nvPr userDrawn="1"/>
          </p:nvSpPr>
          <p:spPr>
            <a:xfrm>
              <a:off x="-1749236" y="5280762"/>
              <a:ext cx="719816" cy="697109"/>
            </a:xfrm>
            <a:prstGeom prst="ellipse">
              <a:avLst/>
            </a:prstGeom>
            <a:solidFill>
              <a:srgbClr val="75CFEB"/>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solidFill>
                  <a:schemeClr val="bg1"/>
                </a:solidFill>
                <a:latin typeface="+mj-lt"/>
              </a:endParaRPr>
            </a:p>
          </p:txBody>
        </p:sp>
        <p:sp>
          <p:nvSpPr>
            <p:cNvPr id="9" name="Ellipsi 32">
              <a:extLst>
                <a:ext uri="{FF2B5EF4-FFF2-40B4-BE49-F238E27FC236}">
                  <a16:creationId xmlns:a16="http://schemas.microsoft.com/office/drawing/2014/main" id="{EDB9634E-0B79-CD48-B1D8-F8816D614AEB}"/>
                </a:ext>
              </a:extLst>
            </p:cNvPr>
            <p:cNvSpPr/>
            <p:nvPr userDrawn="1"/>
          </p:nvSpPr>
          <p:spPr>
            <a:xfrm>
              <a:off x="-1749226" y="6160891"/>
              <a:ext cx="719816" cy="697109"/>
            </a:xfrm>
            <a:prstGeom prst="ellipse">
              <a:avLst/>
            </a:prstGeom>
            <a:solidFill>
              <a:srgbClr val="367ABA"/>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solidFill>
                  <a:schemeClr val="bg1"/>
                </a:solidFill>
                <a:latin typeface="+mj-lt"/>
              </a:endParaRPr>
            </a:p>
          </p:txBody>
        </p:sp>
        <p:sp>
          <p:nvSpPr>
            <p:cNvPr id="18" name="TextBox 17">
              <a:extLst>
                <a:ext uri="{FF2B5EF4-FFF2-40B4-BE49-F238E27FC236}">
                  <a16:creationId xmlns:a16="http://schemas.microsoft.com/office/drawing/2014/main" id="{868BBE36-0E53-8C44-A477-4D352CEC3254}"/>
                </a:ext>
              </a:extLst>
            </p:cNvPr>
            <p:cNvSpPr txBox="1"/>
            <p:nvPr userDrawn="1"/>
          </p:nvSpPr>
          <p:spPr>
            <a:xfrm rot="16200000">
              <a:off x="-1977822" y="7117573"/>
              <a:ext cx="1221261" cy="984885"/>
            </a:xfrm>
            <a:prstGeom prst="rect">
              <a:avLst/>
            </a:prstGeom>
            <a:noFill/>
          </p:spPr>
          <p:txBody>
            <a:bodyPr wrap="square" lIns="0" tIns="0" rIns="0" bIns="0" rtlCol="0">
              <a:spAutoFit/>
            </a:bodyPr>
            <a:lstStyle/>
            <a:p>
              <a:r>
                <a:rPr lang="en-FI" sz="1600" b="0" i="0">
                  <a:latin typeface="+mn-lt"/>
                </a:rPr>
                <a:t>Sitran väripaletti. Nappaa väri pipetillä.</a:t>
              </a:r>
            </a:p>
          </p:txBody>
        </p:sp>
        <p:sp>
          <p:nvSpPr>
            <p:cNvPr id="23" name="TextBox 22">
              <a:extLst>
                <a:ext uri="{FF2B5EF4-FFF2-40B4-BE49-F238E27FC236}">
                  <a16:creationId xmlns:a16="http://schemas.microsoft.com/office/drawing/2014/main" id="{1EF3FA64-3732-8A45-A7C2-8EAB4290F358}"/>
                </a:ext>
              </a:extLst>
            </p:cNvPr>
            <p:cNvSpPr txBox="1"/>
            <p:nvPr userDrawn="1"/>
          </p:nvSpPr>
          <p:spPr>
            <a:xfrm rot="16200000">
              <a:off x="-2443800" y="6429331"/>
              <a:ext cx="812801" cy="169277"/>
            </a:xfrm>
            <a:prstGeom prst="rect">
              <a:avLst/>
            </a:prstGeom>
            <a:noFill/>
          </p:spPr>
          <p:txBody>
            <a:bodyPr wrap="square" lIns="0" tIns="0" rIns="0" bIns="0" rtlCol="0">
              <a:spAutoFit/>
            </a:bodyPr>
            <a:lstStyle/>
            <a:p>
              <a:pPr algn="ctr"/>
              <a:r>
                <a:rPr lang="fi-FI" sz="1100" b="0" i="0">
                  <a:latin typeface="+mn-lt"/>
                </a:rPr>
                <a:t>Mustikka</a:t>
              </a:r>
              <a:endParaRPr lang="en-FI" sz="1100" b="0" i="0">
                <a:latin typeface="+mn-lt"/>
              </a:endParaRPr>
            </a:p>
          </p:txBody>
        </p:sp>
        <p:sp>
          <p:nvSpPr>
            <p:cNvPr id="24" name="TextBox 23">
              <a:extLst>
                <a:ext uri="{FF2B5EF4-FFF2-40B4-BE49-F238E27FC236}">
                  <a16:creationId xmlns:a16="http://schemas.microsoft.com/office/drawing/2014/main" id="{46B07822-BAE3-F044-A860-7D548ECDB061}"/>
                </a:ext>
              </a:extLst>
            </p:cNvPr>
            <p:cNvSpPr txBox="1"/>
            <p:nvPr userDrawn="1"/>
          </p:nvSpPr>
          <p:spPr>
            <a:xfrm rot="16200000">
              <a:off x="-2443800" y="5560645"/>
              <a:ext cx="812801" cy="169277"/>
            </a:xfrm>
            <a:prstGeom prst="rect">
              <a:avLst/>
            </a:prstGeom>
            <a:noFill/>
          </p:spPr>
          <p:txBody>
            <a:bodyPr wrap="square" lIns="0" tIns="0" rIns="0" bIns="0" rtlCol="0">
              <a:spAutoFit/>
            </a:bodyPr>
            <a:lstStyle/>
            <a:p>
              <a:pPr algn="ctr"/>
              <a:r>
                <a:rPr lang="fi-FI" sz="1100" b="0" i="0">
                  <a:latin typeface="+mn-lt"/>
                </a:rPr>
                <a:t>Tellus</a:t>
              </a:r>
              <a:endParaRPr lang="en-FI" sz="1100" b="0" i="0">
                <a:latin typeface="+mn-lt"/>
              </a:endParaRPr>
            </a:p>
          </p:txBody>
        </p:sp>
        <p:sp>
          <p:nvSpPr>
            <p:cNvPr id="25" name="TextBox 24">
              <a:extLst>
                <a:ext uri="{FF2B5EF4-FFF2-40B4-BE49-F238E27FC236}">
                  <a16:creationId xmlns:a16="http://schemas.microsoft.com/office/drawing/2014/main" id="{25EE0087-1CE7-B046-8FC6-E5FD942E3708}"/>
                </a:ext>
              </a:extLst>
            </p:cNvPr>
            <p:cNvSpPr txBox="1"/>
            <p:nvPr userDrawn="1"/>
          </p:nvSpPr>
          <p:spPr>
            <a:xfrm rot="16200000">
              <a:off x="-2443800" y="4675341"/>
              <a:ext cx="812801" cy="169277"/>
            </a:xfrm>
            <a:prstGeom prst="rect">
              <a:avLst/>
            </a:prstGeom>
            <a:noFill/>
          </p:spPr>
          <p:txBody>
            <a:bodyPr wrap="square" lIns="0" tIns="0" rIns="0" bIns="0" rtlCol="0">
              <a:spAutoFit/>
            </a:bodyPr>
            <a:lstStyle/>
            <a:p>
              <a:pPr algn="ctr"/>
              <a:r>
                <a:rPr lang="fi-FI" sz="1100" b="0" i="0">
                  <a:latin typeface="+mn-lt"/>
                </a:rPr>
                <a:t>Havu</a:t>
              </a:r>
              <a:endParaRPr lang="en-FI" sz="1100" b="0" i="0">
                <a:latin typeface="+mn-lt"/>
              </a:endParaRPr>
            </a:p>
          </p:txBody>
        </p:sp>
        <p:sp>
          <p:nvSpPr>
            <p:cNvPr id="26" name="TextBox 25">
              <a:extLst>
                <a:ext uri="{FF2B5EF4-FFF2-40B4-BE49-F238E27FC236}">
                  <a16:creationId xmlns:a16="http://schemas.microsoft.com/office/drawing/2014/main" id="{E2D49530-5F92-0349-99E1-9F2629D5FF59}"/>
                </a:ext>
              </a:extLst>
            </p:cNvPr>
            <p:cNvSpPr txBox="1"/>
            <p:nvPr userDrawn="1"/>
          </p:nvSpPr>
          <p:spPr>
            <a:xfrm rot="16200000">
              <a:off x="-2443800" y="3785845"/>
              <a:ext cx="812801" cy="169277"/>
            </a:xfrm>
            <a:prstGeom prst="rect">
              <a:avLst/>
            </a:prstGeom>
            <a:noFill/>
          </p:spPr>
          <p:txBody>
            <a:bodyPr wrap="square" lIns="0" tIns="0" rIns="0" bIns="0" rtlCol="0">
              <a:spAutoFit/>
            </a:bodyPr>
            <a:lstStyle/>
            <a:p>
              <a:pPr algn="ctr"/>
              <a:r>
                <a:rPr lang="fi-FI" sz="1100" b="0" i="0">
                  <a:latin typeface="+mn-lt"/>
                </a:rPr>
                <a:t>Kerkkä</a:t>
              </a:r>
              <a:endParaRPr lang="en-FI" sz="1100" b="0" i="0">
                <a:latin typeface="+mn-lt"/>
              </a:endParaRPr>
            </a:p>
          </p:txBody>
        </p:sp>
        <p:sp>
          <p:nvSpPr>
            <p:cNvPr id="27" name="TextBox 26">
              <a:extLst>
                <a:ext uri="{FF2B5EF4-FFF2-40B4-BE49-F238E27FC236}">
                  <a16:creationId xmlns:a16="http://schemas.microsoft.com/office/drawing/2014/main" id="{78CD66CD-35DA-DE42-AFAA-77D342190B97}"/>
                </a:ext>
              </a:extLst>
            </p:cNvPr>
            <p:cNvSpPr txBox="1"/>
            <p:nvPr userDrawn="1"/>
          </p:nvSpPr>
          <p:spPr>
            <a:xfrm rot="16200000">
              <a:off x="-2443800" y="2921749"/>
              <a:ext cx="812801" cy="169277"/>
            </a:xfrm>
            <a:prstGeom prst="rect">
              <a:avLst/>
            </a:prstGeom>
            <a:noFill/>
          </p:spPr>
          <p:txBody>
            <a:bodyPr wrap="square" lIns="0" tIns="0" rIns="0" bIns="0" rtlCol="0">
              <a:spAutoFit/>
            </a:bodyPr>
            <a:lstStyle/>
            <a:p>
              <a:pPr algn="ctr"/>
              <a:r>
                <a:rPr lang="fi-FI" sz="1100" b="0" i="0">
                  <a:latin typeface="+mn-lt"/>
                </a:rPr>
                <a:t>Voikukka</a:t>
              </a:r>
              <a:endParaRPr lang="en-FI" sz="1100" b="0" i="0">
                <a:latin typeface="+mn-lt"/>
              </a:endParaRPr>
            </a:p>
          </p:txBody>
        </p:sp>
        <p:sp>
          <p:nvSpPr>
            <p:cNvPr id="28" name="TextBox 27">
              <a:extLst>
                <a:ext uri="{FF2B5EF4-FFF2-40B4-BE49-F238E27FC236}">
                  <a16:creationId xmlns:a16="http://schemas.microsoft.com/office/drawing/2014/main" id="{41C51FE8-ED43-FB40-8C6B-1E94B8B33A2D}"/>
                </a:ext>
              </a:extLst>
            </p:cNvPr>
            <p:cNvSpPr txBox="1"/>
            <p:nvPr userDrawn="1"/>
          </p:nvSpPr>
          <p:spPr>
            <a:xfrm rot="16200000">
              <a:off x="-2443800" y="2036445"/>
              <a:ext cx="812801" cy="169277"/>
            </a:xfrm>
            <a:prstGeom prst="rect">
              <a:avLst/>
            </a:prstGeom>
            <a:noFill/>
          </p:spPr>
          <p:txBody>
            <a:bodyPr wrap="square" lIns="0" tIns="0" rIns="0" bIns="0" rtlCol="0">
              <a:spAutoFit/>
            </a:bodyPr>
            <a:lstStyle/>
            <a:p>
              <a:pPr algn="ctr"/>
              <a:r>
                <a:rPr lang="fi-FI" sz="1100" b="0" i="0">
                  <a:latin typeface="+mn-lt"/>
                </a:rPr>
                <a:t>Tyrni</a:t>
              </a:r>
              <a:endParaRPr lang="en-FI" sz="1100" b="0" i="0">
                <a:latin typeface="+mn-lt"/>
              </a:endParaRPr>
            </a:p>
          </p:txBody>
        </p:sp>
        <p:sp>
          <p:nvSpPr>
            <p:cNvPr id="29" name="TextBox 28">
              <a:extLst>
                <a:ext uri="{FF2B5EF4-FFF2-40B4-BE49-F238E27FC236}">
                  <a16:creationId xmlns:a16="http://schemas.microsoft.com/office/drawing/2014/main" id="{940C15AF-77BF-494B-8532-A52982A39E8F}"/>
                </a:ext>
              </a:extLst>
            </p:cNvPr>
            <p:cNvSpPr txBox="1"/>
            <p:nvPr userDrawn="1"/>
          </p:nvSpPr>
          <p:spPr>
            <a:xfrm rot="16200000">
              <a:off x="-2443800" y="1155457"/>
              <a:ext cx="812801" cy="169277"/>
            </a:xfrm>
            <a:prstGeom prst="rect">
              <a:avLst/>
            </a:prstGeom>
            <a:noFill/>
          </p:spPr>
          <p:txBody>
            <a:bodyPr wrap="square" lIns="0" tIns="0" rIns="0" bIns="0" rtlCol="0">
              <a:spAutoFit/>
            </a:bodyPr>
            <a:lstStyle/>
            <a:p>
              <a:pPr algn="ctr"/>
              <a:r>
                <a:rPr lang="fi-FI" sz="1100" b="0" i="0">
                  <a:latin typeface="+mn-lt"/>
                </a:rPr>
                <a:t>Puolukka</a:t>
              </a:r>
              <a:endParaRPr lang="en-FI" sz="1100" b="0" i="0">
                <a:latin typeface="+mn-lt"/>
              </a:endParaRPr>
            </a:p>
          </p:txBody>
        </p:sp>
        <p:sp>
          <p:nvSpPr>
            <p:cNvPr id="30" name="TextBox 29">
              <a:extLst>
                <a:ext uri="{FF2B5EF4-FFF2-40B4-BE49-F238E27FC236}">
                  <a16:creationId xmlns:a16="http://schemas.microsoft.com/office/drawing/2014/main" id="{D44A8471-398C-EE46-9C24-25F675BA8E5F}"/>
                </a:ext>
              </a:extLst>
            </p:cNvPr>
            <p:cNvSpPr txBox="1"/>
            <p:nvPr userDrawn="1"/>
          </p:nvSpPr>
          <p:spPr>
            <a:xfrm rot="16200000">
              <a:off x="-2359159" y="181323"/>
              <a:ext cx="812801" cy="338554"/>
            </a:xfrm>
            <a:prstGeom prst="rect">
              <a:avLst/>
            </a:prstGeom>
            <a:noFill/>
          </p:spPr>
          <p:txBody>
            <a:bodyPr wrap="square" lIns="0" tIns="0" rIns="0" bIns="0" rtlCol="0">
              <a:spAutoFit/>
            </a:bodyPr>
            <a:lstStyle/>
            <a:p>
              <a:pPr algn="ctr"/>
              <a:r>
                <a:rPr lang="fi-FI" sz="1100" b="0" i="0">
                  <a:latin typeface="+mn-lt"/>
                </a:rPr>
                <a:t>Mansikka</a:t>
              </a:r>
            </a:p>
            <a:p>
              <a:pPr algn="ctr"/>
              <a:r>
                <a:rPr lang="fi-FI" sz="1100" b="0" i="0" err="1">
                  <a:latin typeface="+mn-lt"/>
                </a:rPr>
                <a:t>smoothie</a:t>
              </a:r>
              <a:endParaRPr lang="en-FI" sz="1100" b="0" i="0">
                <a:latin typeface="+mn-lt"/>
              </a:endParaRPr>
            </a:p>
          </p:txBody>
        </p:sp>
        <p:sp>
          <p:nvSpPr>
            <p:cNvPr id="31" name="TextBox 30">
              <a:extLst>
                <a:ext uri="{FF2B5EF4-FFF2-40B4-BE49-F238E27FC236}">
                  <a16:creationId xmlns:a16="http://schemas.microsoft.com/office/drawing/2014/main" id="{53A1888C-BCE9-0640-B4D3-3EBF7BF68556}"/>
                </a:ext>
              </a:extLst>
            </p:cNvPr>
            <p:cNvSpPr txBox="1"/>
            <p:nvPr userDrawn="1"/>
          </p:nvSpPr>
          <p:spPr>
            <a:xfrm rot="16200000">
              <a:off x="-1726635" y="6150296"/>
              <a:ext cx="692331" cy="705393"/>
            </a:xfrm>
            <a:prstGeom prst="rect">
              <a:avLst/>
            </a:prstGeom>
            <a:noFill/>
          </p:spPr>
          <p:txBody>
            <a:bodyPr wrap="square" lIns="0" tIns="0" rIns="0" bIns="0" rtlCol="0" anchor="ctr">
              <a:normAutofit/>
            </a:bodyPr>
            <a:lstStyle/>
            <a:p>
              <a:pPr algn="ctr"/>
              <a:r>
                <a:rPr lang="fi-FI" sz="1100" b="0" i="0">
                  <a:solidFill>
                    <a:schemeClr val="bg1"/>
                  </a:solidFill>
                  <a:latin typeface="+mj-lt"/>
                </a:rPr>
                <a:t>TP</a:t>
              </a:r>
              <a:endParaRPr lang="en-FI" sz="1100" b="0" i="0">
                <a:solidFill>
                  <a:schemeClr val="bg1"/>
                </a:solidFill>
                <a:latin typeface="+mj-lt"/>
              </a:endParaRPr>
            </a:p>
          </p:txBody>
        </p:sp>
        <p:sp>
          <p:nvSpPr>
            <p:cNvPr id="32" name="TextBox 31">
              <a:extLst>
                <a:ext uri="{FF2B5EF4-FFF2-40B4-BE49-F238E27FC236}">
                  <a16:creationId xmlns:a16="http://schemas.microsoft.com/office/drawing/2014/main" id="{F7A5C2D2-07FE-DA47-9E5C-4C9529C615C0}"/>
                </a:ext>
              </a:extLst>
            </p:cNvPr>
            <p:cNvSpPr txBox="1"/>
            <p:nvPr userDrawn="1"/>
          </p:nvSpPr>
          <p:spPr>
            <a:xfrm rot="16200000">
              <a:off x="-1726635" y="5306214"/>
              <a:ext cx="692331" cy="705393"/>
            </a:xfrm>
            <a:prstGeom prst="rect">
              <a:avLst/>
            </a:prstGeom>
            <a:noFill/>
          </p:spPr>
          <p:txBody>
            <a:bodyPr wrap="square" lIns="0" tIns="0" rIns="0" bIns="0" rtlCol="0" anchor="ctr">
              <a:normAutofit/>
            </a:bodyPr>
            <a:lstStyle/>
            <a:p>
              <a:pPr algn="ctr"/>
              <a:r>
                <a:rPr lang="fi-FI" sz="1100" b="0" i="0">
                  <a:solidFill>
                    <a:schemeClr val="tx1"/>
                  </a:solidFill>
                  <a:latin typeface="+mj-lt"/>
                </a:rPr>
                <a:t>VP</a:t>
              </a:r>
              <a:endParaRPr lang="en-FI" sz="1100" b="0" i="0">
                <a:solidFill>
                  <a:schemeClr val="tx1"/>
                </a:solidFill>
                <a:latin typeface="+mj-lt"/>
              </a:endParaRPr>
            </a:p>
          </p:txBody>
        </p:sp>
        <p:sp>
          <p:nvSpPr>
            <p:cNvPr id="33" name="TextBox 32">
              <a:extLst>
                <a:ext uri="{FF2B5EF4-FFF2-40B4-BE49-F238E27FC236}">
                  <a16:creationId xmlns:a16="http://schemas.microsoft.com/office/drawing/2014/main" id="{358DC66A-05B9-8547-BD04-E3557F77FAB8}"/>
                </a:ext>
              </a:extLst>
            </p:cNvPr>
            <p:cNvSpPr txBox="1"/>
            <p:nvPr userDrawn="1"/>
          </p:nvSpPr>
          <p:spPr>
            <a:xfrm rot="16200000">
              <a:off x="-1726635" y="4402929"/>
              <a:ext cx="692331" cy="705393"/>
            </a:xfrm>
            <a:prstGeom prst="rect">
              <a:avLst/>
            </a:prstGeom>
            <a:noFill/>
          </p:spPr>
          <p:txBody>
            <a:bodyPr wrap="square" lIns="0" tIns="0" rIns="0" bIns="0" rtlCol="0" anchor="ctr">
              <a:normAutofit/>
            </a:bodyPr>
            <a:lstStyle/>
            <a:p>
              <a:pPr algn="ctr"/>
              <a:r>
                <a:rPr lang="fi-FI" sz="1100" b="0" i="0">
                  <a:solidFill>
                    <a:schemeClr val="bg1"/>
                  </a:solidFill>
                  <a:latin typeface="+mj-lt"/>
                </a:rPr>
                <a:t>TP</a:t>
              </a:r>
              <a:endParaRPr lang="en-FI" sz="1100" b="0" i="0">
                <a:solidFill>
                  <a:schemeClr val="bg1"/>
                </a:solidFill>
                <a:latin typeface="+mj-lt"/>
              </a:endParaRPr>
            </a:p>
          </p:txBody>
        </p:sp>
        <p:sp>
          <p:nvSpPr>
            <p:cNvPr id="34" name="TextBox 33">
              <a:extLst>
                <a:ext uri="{FF2B5EF4-FFF2-40B4-BE49-F238E27FC236}">
                  <a16:creationId xmlns:a16="http://schemas.microsoft.com/office/drawing/2014/main" id="{F7235BB5-E89A-A241-8A3D-BF8C98F2C2D8}"/>
                </a:ext>
              </a:extLst>
            </p:cNvPr>
            <p:cNvSpPr txBox="1"/>
            <p:nvPr userDrawn="1"/>
          </p:nvSpPr>
          <p:spPr>
            <a:xfrm rot="16200000">
              <a:off x="-1726635" y="3506014"/>
              <a:ext cx="692331" cy="705393"/>
            </a:xfrm>
            <a:prstGeom prst="rect">
              <a:avLst/>
            </a:prstGeom>
            <a:noFill/>
          </p:spPr>
          <p:txBody>
            <a:bodyPr wrap="square" lIns="0" tIns="0" rIns="0" bIns="0" rtlCol="0" anchor="ctr">
              <a:normAutofit/>
            </a:bodyPr>
            <a:lstStyle/>
            <a:p>
              <a:pPr algn="ctr"/>
              <a:r>
                <a:rPr lang="fi-FI" sz="1100" b="0" i="0">
                  <a:solidFill>
                    <a:schemeClr val="tx1"/>
                  </a:solidFill>
                  <a:latin typeface="+mj-lt"/>
                </a:rPr>
                <a:t>VP</a:t>
              </a:r>
              <a:endParaRPr lang="en-FI" sz="1100" b="0" i="0">
                <a:solidFill>
                  <a:schemeClr val="tx1"/>
                </a:solidFill>
                <a:latin typeface="+mj-lt"/>
              </a:endParaRPr>
            </a:p>
          </p:txBody>
        </p:sp>
        <p:sp>
          <p:nvSpPr>
            <p:cNvPr id="35" name="TextBox 34">
              <a:extLst>
                <a:ext uri="{FF2B5EF4-FFF2-40B4-BE49-F238E27FC236}">
                  <a16:creationId xmlns:a16="http://schemas.microsoft.com/office/drawing/2014/main" id="{D1F7AE7A-C9D8-2A49-B80B-2E9C2CEC2DD5}"/>
                </a:ext>
              </a:extLst>
            </p:cNvPr>
            <p:cNvSpPr txBox="1"/>
            <p:nvPr userDrawn="1"/>
          </p:nvSpPr>
          <p:spPr>
            <a:xfrm rot="16200000">
              <a:off x="-1726635" y="2641918"/>
              <a:ext cx="692331" cy="705393"/>
            </a:xfrm>
            <a:prstGeom prst="rect">
              <a:avLst/>
            </a:prstGeom>
            <a:noFill/>
          </p:spPr>
          <p:txBody>
            <a:bodyPr wrap="square" lIns="0" tIns="0" rIns="0" bIns="0" rtlCol="0" anchor="ctr">
              <a:normAutofit/>
            </a:bodyPr>
            <a:lstStyle/>
            <a:p>
              <a:pPr algn="ctr"/>
              <a:r>
                <a:rPr lang="fi-FI" sz="1100" b="0" i="0">
                  <a:solidFill>
                    <a:schemeClr val="tx1"/>
                  </a:solidFill>
                  <a:latin typeface="+mj-lt"/>
                </a:rPr>
                <a:t>VP</a:t>
              </a:r>
              <a:endParaRPr lang="en-FI" sz="1100" b="0" i="0">
                <a:solidFill>
                  <a:schemeClr val="tx1"/>
                </a:solidFill>
                <a:latin typeface="+mj-lt"/>
              </a:endParaRPr>
            </a:p>
          </p:txBody>
        </p:sp>
        <p:sp>
          <p:nvSpPr>
            <p:cNvPr id="36" name="TextBox 35">
              <a:extLst>
                <a:ext uri="{FF2B5EF4-FFF2-40B4-BE49-F238E27FC236}">
                  <a16:creationId xmlns:a16="http://schemas.microsoft.com/office/drawing/2014/main" id="{B732FCE3-6B39-254A-9F27-01493F244E81}"/>
                </a:ext>
              </a:extLst>
            </p:cNvPr>
            <p:cNvSpPr txBox="1"/>
            <p:nvPr userDrawn="1"/>
          </p:nvSpPr>
          <p:spPr>
            <a:xfrm rot="16200000">
              <a:off x="-1726635" y="1777822"/>
              <a:ext cx="692331" cy="705393"/>
            </a:xfrm>
            <a:prstGeom prst="rect">
              <a:avLst/>
            </a:prstGeom>
            <a:noFill/>
          </p:spPr>
          <p:txBody>
            <a:bodyPr wrap="square" lIns="0" tIns="0" rIns="0" bIns="0" rtlCol="0" anchor="ctr">
              <a:normAutofit/>
            </a:bodyPr>
            <a:lstStyle/>
            <a:p>
              <a:pPr algn="ctr"/>
              <a:r>
                <a:rPr lang="fi-FI" sz="1100" b="0" i="0">
                  <a:solidFill>
                    <a:schemeClr val="tx1"/>
                  </a:solidFill>
                  <a:latin typeface="+mj-lt"/>
                </a:rPr>
                <a:t>VP</a:t>
              </a:r>
              <a:endParaRPr lang="en-FI" sz="1100" b="0" i="0">
                <a:solidFill>
                  <a:schemeClr val="tx1"/>
                </a:solidFill>
                <a:latin typeface="+mj-lt"/>
              </a:endParaRPr>
            </a:p>
          </p:txBody>
        </p:sp>
        <p:sp>
          <p:nvSpPr>
            <p:cNvPr id="37" name="TextBox 36">
              <a:extLst>
                <a:ext uri="{FF2B5EF4-FFF2-40B4-BE49-F238E27FC236}">
                  <a16:creationId xmlns:a16="http://schemas.microsoft.com/office/drawing/2014/main" id="{B4B9DA97-F029-2A4F-A8A8-BE7A84A17DFB}"/>
                </a:ext>
              </a:extLst>
            </p:cNvPr>
            <p:cNvSpPr txBox="1"/>
            <p:nvPr userDrawn="1"/>
          </p:nvSpPr>
          <p:spPr>
            <a:xfrm rot="16200000">
              <a:off x="-1726635" y="841718"/>
              <a:ext cx="692331" cy="705393"/>
            </a:xfrm>
            <a:prstGeom prst="rect">
              <a:avLst/>
            </a:prstGeom>
            <a:noFill/>
          </p:spPr>
          <p:txBody>
            <a:bodyPr wrap="square" lIns="0" tIns="0" rIns="0" bIns="0" rtlCol="0" anchor="ctr">
              <a:normAutofit/>
            </a:bodyPr>
            <a:lstStyle/>
            <a:p>
              <a:pPr algn="ctr"/>
              <a:r>
                <a:rPr lang="fi-FI" sz="1100" b="0" i="0">
                  <a:solidFill>
                    <a:schemeClr val="bg1"/>
                  </a:solidFill>
                  <a:latin typeface="+mj-lt"/>
                </a:rPr>
                <a:t>TP</a:t>
              </a:r>
              <a:endParaRPr lang="en-FI" sz="1100" b="0" i="0">
                <a:solidFill>
                  <a:schemeClr val="bg1"/>
                </a:solidFill>
                <a:latin typeface="+mj-lt"/>
              </a:endParaRPr>
            </a:p>
          </p:txBody>
        </p:sp>
        <p:sp>
          <p:nvSpPr>
            <p:cNvPr id="38" name="TextBox 37">
              <a:extLst>
                <a:ext uri="{FF2B5EF4-FFF2-40B4-BE49-F238E27FC236}">
                  <a16:creationId xmlns:a16="http://schemas.microsoft.com/office/drawing/2014/main" id="{901446F1-F283-9B42-80CC-74D4AB06A0A2}"/>
                </a:ext>
              </a:extLst>
            </p:cNvPr>
            <p:cNvSpPr txBox="1"/>
            <p:nvPr userDrawn="1"/>
          </p:nvSpPr>
          <p:spPr>
            <a:xfrm rot="16200000">
              <a:off x="-1726635" y="-22378"/>
              <a:ext cx="692331" cy="705393"/>
            </a:xfrm>
            <a:prstGeom prst="rect">
              <a:avLst/>
            </a:prstGeom>
            <a:noFill/>
          </p:spPr>
          <p:txBody>
            <a:bodyPr wrap="square" lIns="0" tIns="0" rIns="0" bIns="0" rtlCol="0" anchor="ctr">
              <a:normAutofit/>
            </a:bodyPr>
            <a:lstStyle/>
            <a:p>
              <a:pPr algn="ctr"/>
              <a:r>
                <a:rPr lang="fi-FI" sz="1100" b="0" i="0">
                  <a:solidFill>
                    <a:schemeClr val="tx1"/>
                  </a:solidFill>
                  <a:latin typeface="+mj-lt"/>
                </a:rPr>
                <a:t>VP</a:t>
              </a:r>
              <a:endParaRPr lang="en-FI" sz="1100" b="0" i="0">
                <a:solidFill>
                  <a:schemeClr val="tx1"/>
                </a:solidFill>
                <a:latin typeface="+mj-lt"/>
              </a:endParaRPr>
            </a:p>
          </p:txBody>
        </p:sp>
      </p:grpSp>
      <p:sp>
        <p:nvSpPr>
          <p:cNvPr id="21" name="Rectangle 20">
            <a:extLst>
              <a:ext uri="{FF2B5EF4-FFF2-40B4-BE49-F238E27FC236}">
                <a16:creationId xmlns:a16="http://schemas.microsoft.com/office/drawing/2014/main" id="{94033F7A-8E83-E04D-AB41-5D7A99CFE14D}"/>
              </a:ext>
            </a:extLst>
          </p:cNvPr>
          <p:cNvSpPr/>
          <p:nvPr userDrawn="1"/>
        </p:nvSpPr>
        <p:spPr>
          <a:xfrm rot="5400000">
            <a:off x="263086" y="-2792632"/>
            <a:ext cx="1970380" cy="2494548"/>
          </a:xfrm>
          <a:prstGeom prst="rect">
            <a:avLst/>
          </a:prstGeom>
          <a:solidFill>
            <a:srgbClr val="E8114B"/>
          </a:solidFill>
          <a:ln w="12700">
            <a:no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FI"/>
          </a:p>
        </p:txBody>
      </p:sp>
      <p:sp>
        <p:nvSpPr>
          <p:cNvPr id="22" name="TextBox 21">
            <a:extLst>
              <a:ext uri="{FF2B5EF4-FFF2-40B4-BE49-F238E27FC236}">
                <a16:creationId xmlns:a16="http://schemas.microsoft.com/office/drawing/2014/main" id="{EBC0ABD6-61E1-9545-A711-E47F43669A49}"/>
              </a:ext>
            </a:extLst>
          </p:cNvPr>
          <p:cNvSpPr txBox="1"/>
          <p:nvPr userDrawn="1"/>
        </p:nvSpPr>
        <p:spPr>
          <a:xfrm>
            <a:off x="348808" y="-2157912"/>
            <a:ext cx="1782836" cy="1231106"/>
          </a:xfrm>
          <a:prstGeom prst="rect">
            <a:avLst/>
          </a:prstGeom>
          <a:noFill/>
        </p:spPr>
        <p:txBody>
          <a:bodyPr wrap="square" lIns="0" tIns="0" rIns="0" bIns="0" rtlCol="0">
            <a:spAutoFit/>
          </a:bodyPr>
          <a:lstStyle/>
          <a:p>
            <a:r>
              <a:rPr lang="en-FI" sz="1600" b="0" i="0">
                <a:solidFill>
                  <a:schemeClr val="bg1"/>
                </a:solidFill>
                <a:latin typeface="+mn-lt"/>
              </a:rPr>
              <a:t>Muista säilyttää </a:t>
            </a:r>
            <a:r>
              <a:rPr lang="en-FI" sz="1600" b="0" i="0">
                <a:solidFill>
                  <a:schemeClr val="bg1"/>
                </a:solidFill>
                <a:latin typeface="+mj-lt"/>
              </a:rPr>
              <a:t>kohteen</a:t>
            </a:r>
            <a:r>
              <a:rPr lang="en-FI" sz="1600" b="0" i="0">
                <a:solidFill>
                  <a:schemeClr val="bg1"/>
                </a:solidFill>
                <a:latin typeface="+mn-lt"/>
              </a:rPr>
              <a:t> </a:t>
            </a:r>
            <a:r>
              <a:rPr lang="en-FI" sz="1600" b="0" i="0">
                <a:solidFill>
                  <a:schemeClr val="bg1"/>
                </a:solidFill>
                <a:latin typeface="+mj-lt"/>
              </a:rPr>
              <a:t>teema </a:t>
            </a:r>
            <a:r>
              <a:rPr lang="en-FI" sz="1600" b="0" i="0">
                <a:solidFill>
                  <a:schemeClr val="bg1"/>
                </a:solidFill>
                <a:latin typeface="+mn-lt"/>
              </a:rPr>
              <a:t>jos tuot vanhoja kalvoja osaksi esitystäsi!</a:t>
            </a:r>
          </a:p>
        </p:txBody>
      </p:sp>
      <p:sp>
        <p:nvSpPr>
          <p:cNvPr id="39" name="Dian numeron paikkamerkki 38">
            <a:extLst>
              <a:ext uri="{FF2B5EF4-FFF2-40B4-BE49-F238E27FC236}">
                <a16:creationId xmlns:a16="http://schemas.microsoft.com/office/drawing/2014/main" id="{DD76F944-88E7-44E6-A00A-B708CD1CB3CA}"/>
              </a:ext>
            </a:extLst>
          </p:cNvPr>
          <p:cNvSpPr>
            <a:spLocks noGrp="1"/>
          </p:cNvSpPr>
          <p:nvPr>
            <p:ph type="sldNum" sz="quarter" idx="4"/>
          </p:nvPr>
        </p:nvSpPr>
        <p:spPr>
          <a:xfrm>
            <a:off x="4724400" y="6356350"/>
            <a:ext cx="2743200" cy="365125"/>
          </a:xfrm>
          <a:prstGeom prst="rect">
            <a:avLst/>
          </a:prstGeom>
        </p:spPr>
        <p:txBody>
          <a:bodyPr vert="horz" lIns="91440" tIns="45720" rIns="91440" bIns="45720" rtlCol="0" anchor="ctr"/>
          <a:lstStyle>
            <a:lvl1pPr algn="ctr">
              <a:defRPr sz="1200">
                <a:solidFill>
                  <a:schemeClr val="tx1"/>
                </a:solidFill>
              </a:defRPr>
            </a:lvl1pPr>
          </a:lstStyle>
          <a:p>
            <a:pPr algn="ctr"/>
            <a:fld id="{3E078C10-ABC5-4EF7-9B5E-599CE2B16BF5}" type="slidenum">
              <a:rPr lang="LID4096" smtClean="0"/>
              <a:pPr algn="ctr"/>
              <a:t>‹#›</a:t>
            </a:fld>
            <a:endParaRPr lang="LID4096"/>
          </a:p>
        </p:txBody>
      </p:sp>
    </p:spTree>
    <p:extLst>
      <p:ext uri="{BB962C8B-B14F-4D97-AF65-F5344CB8AC3E}">
        <p14:creationId xmlns:p14="http://schemas.microsoft.com/office/powerpoint/2010/main" val="3689624195"/>
      </p:ext>
    </p:extLst>
  </p:cSld>
  <p:clrMap bg1="lt1" tx1="dk1" bg2="lt2" tx2="dk2" accent1="accent1" accent2="accent2" accent3="accent3" accent4="accent4" accent5="accent5" accent6="accent6" hlink="hlink" folHlink="folHlink"/>
  <p:sldLayoutIdLst>
    <p:sldLayoutId id="2147486168" r:id="rId1"/>
    <p:sldLayoutId id="2147486169" r:id="rId2"/>
    <p:sldLayoutId id="2147486170" r:id="rId3"/>
    <p:sldLayoutId id="2147486171" r:id="rId4"/>
    <p:sldLayoutId id="2147486172" r:id="rId5"/>
    <p:sldLayoutId id="2147486173" r:id="rId6"/>
    <p:sldLayoutId id="2147486174" r:id="rId7"/>
    <p:sldLayoutId id="2147486175" r:id="rId8"/>
    <p:sldLayoutId id="2147486176" r:id="rId9"/>
    <p:sldLayoutId id="2147486177" r:id="rId10"/>
    <p:sldLayoutId id="2147486178" r:id="rId11"/>
    <p:sldLayoutId id="2147486179" r:id="rId12"/>
    <p:sldLayoutId id="2147486180" r:id="rId13"/>
    <p:sldLayoutId id="2147486181" r:id="rId14"/>
    <p:sldLayoutId id="2147486182" r:id="rId15"/>
    <p:sldLayoutId id="2147486183" r:id="rId16"/>
    <p:sldLayoutId id="2147486184" r:id="rId17"/>
    <p:sldLayoutId id="2147486186" r:id="rId18"/>
    <p:sldLayoutId id="2147486187" r:id="rId19"/>
  </p:sldLayoutIdLst>
  <p:hf hdr="0" ftr="0" dt="0"/>
  <p:txStyles>
    <p:titleStyle>
      <a:lvl1pPr algn="l" defTabSz="609585" rtl="0" eaLnBrk="1" latinLnBrk="0" hangingPunct="1">
        <a:spcBef>
          <a:spcPct val="0"/>
        </a:spcBef>
        <a:buNone/>
        <a:defRPr sz="3200" b="0" i="0" kern="1200">
          <a:solidFill>
            <a:schemeClr val="tx1"/>
          </a:solidFill>
          <a:latin typeface="+mj-lt"/>
          <a:ea typeface="+mj-ea"/>
          <a:cs typeface="Arial Black"/>
        </a:defRPr>
      </a:lvl1pPr>
    </p:titleStyle>
    <p:bodyStyle>
      <a:lvl1pPr marL="239178" indent="-239178" algn="l" defTabSz="609585" rtl="0" eaLnBrk="1" latinLnBrk="0" hangingPunct="1">
        <a:spcBef>
          <a:spcPct val="20000"/>
        </a:spcBef>
        <a:buFont typeface="Lucida Grande"/>
        <a:buChar char="-"/>
        <a:defRPr sz="2133" b="0" i="0" kern="1200">
          <a:solidFill>
            <a:schemeClr val="tx1"/>
          </a:solidFill>
          <a:latin typeface="+mn-lt"/>
          <a:ea typeface="+mn-ea"/>
          <a:cs typeface="Georgia"/>
        </a:defRPr>
      </a:lvl1pPr>
      <a:lvl2pPr marL="476239" indent="-237061" algn="l" defTabSz="609585" rtl="0" eaLnBrk="1" latinLnBrk="0" hangingPunct="1">
        <a:spcBef>
          <a:spcPct val="20000"/>
        </a:spcBef>
        <a:buFont typeface="Georgia" panose="02040502050405020303" pitchFamily="18" charset="0"/>
        <a:buChar char="–"/>
        <a:defRPr sz="1867" b="0" i="0" kern="1200">
          <a:solidFill>
            <a:schemeClr val="tx1"/>
          </a:solidFill>
          <a:latin typeface="+mn-lt"/>
          <a:ea typeface="+mn-ea"/>
          <a:cs typeface="Georgia"/>
        </a:defRPr>
      </a:lvl2pPr>
      <a:lvl3pPr marL="715415" indent="-228594" algn="l" defTabSz="609585" rtl="0" eaLnBrk="1" latinLnBrk="0" hangingPunct="1">
        <a:spcBef>
          <a:spcPct val="20000"/>
        </a:spcBef>
        <a:buFont typeface="Georgia" panose="02040502050405020303" pitchFamily="18" charset="0"/>
        <a:buChar char="–"/>
        <a:defRPr sz="1600" b="0" i="0" kern="1200">
          <a:solidFill>
            <a:schemeClr val="tx1"/>
          </a:solidFill>
          <a:latin typeface="+mn-lt"/>
          <a:ea typeface="+mn-ea"/>
          <a:cs typeface="Georgia"/>
        </a:defRPr>
      </a:lvl3pPr>
      <a:lvl4pPr marL="960943" indent="-228594" algn="l" defTabSz="609585" rtl="0" eaLnBrk="1" latinLnBrk="0" hangingPunct="1">
        <a:spcBef>
          <a:spcPct val="20000"/>
        </a:spcBef>
        <a:buFont typeface="Georgia" panose="02040502050405020303" pitchFamily="18" charset="0"/>
        <a:buChar char="–"/>
        <a:defRPr sz="1600" b="0" i="0" kern="1200">
          <a:solidFill>
            <a:schemeClr val="tx1"/>
          </a:solidFill>
          <a:latin typeface="+mn-lt"/>
          <a:ea typeface="+mn-ea"/>
          <a:cs typeface="Georgia"/>
        </a:defRPr>
      </a:lvl4pPr>
      <a:lvl5pPr marL="2438339" indent="0" algn="ctr" defTabSz="609585" rtl="0" eaLnBrk="1" latinLnBrk="0" hangingPunct="1">
        <a:spcBef>
          <a:spcPct val="20000"/>
        </a:spcBef>
        <a:buFont typeface="Arial"/>
        <a:buNone/>
        <a:defRPr sz="1867" kern="1200">
          <a:solidFill>
            <a:schemeClr val="bg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3386">
          <p15:clr>
            <a:srgbClr val="F26B43"/>
          </p15:clr>
        </p15:guide>
        <p15:guide id="4" pos="2933">
          <p15:clr>
            <a:srgbClr val="F26B43"/>
          </p15:clr>
        </p15:guide>
        <p15:guide id="5" pos="2479">
          <p15:clr>
            <a:srgbClr val="F26B43"/>
          </p15:clr>
        </p15:guide>
        <p15:guide id="6" pos="2026">
          <p15:clr>
            <a:srgbClr val="F26B43"/>
          </p15:clr>
        </p15:guide>
        <p15:guide id="7" pos="1572">
          <p15:clr>
            <a:srgbClr val="F26B43"/>
          </p15:clr>
        </p15:guide>
        <p15:guide id="8" pos="1118">
          <p15:clr>
            <a:srgbClr val="F26B43"/>
          </p15:clr>
        </p15:guide>
        <p15:guide id="9" pos="665">
          <p15:clr>
            <a:srgbClr val="F26B43"/>
          </p15:clr>
        </p15:guide>
        <p15:guide id="10" pos="211">
          <p15:clr>
            <a:srgbClr val="F26B43"/>
          </p15:clr>
        </p15:guide>
        <p15:guide id="11" pos="4294">
          <p15:clr>
            <a:srgbClr val="F26B43"/>
          </p15:clr>
        </p15:guide>
        <p15:guide id="12" pos="4747">
          <p15:clr>
            <a:srgbClr val="F26B43"/>
          </p15:clr>
        </p15:guide>
        <p15:guide id="13" pos="5201">
          <p15:clr>
            <a:srgbClr val="F26B43"/>
          </p15:clr>
        </p15:guide>
        <p15:guide id="14" pos="5654">
          <p15:clr>
            <a:srgbClr val="F26B43"/>
          </p15:clr>
        </p15:guide>
        <p15:guide id="15" pos="6108">
          <p15:clr>
            <a:srgbClr val="F26B43"/>
          </p15:clr>
        </p15:guide>
        <p15:guide id="16" pos="6562">
          <p15:clr>
            <a:srgbClr val="F26B43"/>
          </p15:clr>
        </p15:guide>
        <p15:guide id="17" pos="7015">
          <p15:clr>
            <a:srgbClr val="F26B43"/>
          </p15:clr>
        </p15:guide>
        <p15:guide id="18" pos="7469">
          <p15:clr>
            <a:srgbClr val="F26B43"/>
          </p15:clr>
        </p15:guide>
        <p15:guide id="19" orient="horz" pos="1706">
          <p15:clr>
            <a:srgbClr val="F26B43"/>
          </p15:clr>
        </p15:guide>
        <p15:guide id="20" orient="horz" pos="1253">
          <p15:clr>
            <a:srgbClr val="F26B43"/>
          </p15:clr>
        </p15:guide>
        <p15:guide id="21" orient="horz" pos="799">
          <p15:clr>
            <a:srgbClr val="F26B43"/>
          </p15:clr>
        </p15:guide>
        <p15:guide id="22" orient="horz" pos="346">
          <p15:clr>
            <a:srgbClr val="F26B43"/>
          </p15:clr>
        </p15:guide>
        <p15:guide id="23" orient="horz" pos="2614">
          <p15:clr>
            <a:srgbClr val="F26B43"/>
          </p15:clr>
        </p15:guide>
        <p15:guide id="24" orient="horz" pos="3067">
          <p15:clr>
            <a:srgbClr val="F26B43"/>
          </p15:clr>
        </p15:guide>
        <p15:guide id="25" orient="horz" pos="3521">
          <p15:clr>
            <a:srgbClr val="F26B43"/>
          </p15:clr>
        </p15:guide>
        <p15:guide id="26" orient="horz" pos="3974">
          <p15:clr>
            <a:srgbClr val="F26B43"/>
          </p15:clr>
        </p15:guide>
        <p15:guide id="27" orient="horz" pos="119">
          <p15:clr>
            <a:srgbClr val="F26B43"/>
          </p15:clr>
        </p15:guide>
        <p15:guide id="28" orient="horz" pos="232">
          <p15:clr>
            <a:srgbClr val="F26B43"/>
          </p15:clr>
        </p15:guide>
        <p15:guide id="30" orient="horz">
          <p15:clr>
            <a:srgbClr val="F26B43"/>
          </p15:clr>
        </p15:guide>
        <p15:guide id="31" orient="horz" pos="4088">
          <p15:clr>
            <a:srgbClr val="F26B43"/>
          </p15:clr>
        </p15:guide>
        <p15:guide id="33" orient="horz" pos="4201">
          <p15:clr>
            <a:srgbClr val="F26B43"/>
          </p15:clr>
        </p15:guide>
        <p15:guide id="34" orient="horz" pos="4320">
          <p15:clr>
            <a:srgbClr val="F26B43"/>
          </p15:clr>
        </p15:guide>
        <p15:guide id="35" pos="7582">
          <p15:clr>
            <a:srgbClr val="F26B43"/>
          </p15:clr>
        </p15:guide>
        <p15:guide id="37" pos="98">
          <p15:clr>
            <a:srgbClr val="F26B43"/>
          </p15:clr>
        </p15:guide>
        <p15:guide id="39">
          <p15:clr>
            <a:srgbClr val="F26B43"/>
          </p15:clr>
        </p15:guide>
        <p15:guide id="40" pos="7680">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6" name="Otsikon paikkamerkki 1"/>
          <p:cNvSpPr>
            <a:spLocks noGrp="1"/>
          </p:cNvSpPr>
          <p:nvPr>
            <p:ph type="title"/>
          </p:nvPr>
        </p:nvSpPr>
        <p:spPr>
          <a:xfrm>
            <a:off x="623392" y="356659"/>
            <a:ext cx="10945216" cy="1078364"/>
          </a:xfrm>
          <a:prstGeom prst="rect">
            <a:avLst/>
          </a:prstGeom>
        </p:spPr>
        <p:txBody>
          <a:bodyPr vert="horz" lIns="0" tIns="0" rIns="0" bIns="0" rtlCol="0" anchor="ctr" anchorCtr="0">
            <a:noAutofit/>
          </a:bodyPr>
          <a:lstStyle/>
          <a:p>
            <a:r>
              <a:rPr lang="fi-FI"/>
              <a:t>Muokkaa perustyyl. napsautt.</a:t>
            </a:r>
          </a:p>
        </p:txBody>
      </p:sp>
      <p:sp>
        <p:nvSpPr>
          <p:cNvPr id="17" name="Tekstin paikkamerkki 2"/>
          <p:cNvSpPr>
            <a:spLocks noGrp="1"/>
          </p:cNvSpPr>
          <p:nvPr>
            <p:ph type="body" idx="1"/>
          </p:nvPr>
        </p:nvSpPr>
        <p:spPr>
          <a:xfrm>
            <a:off x="623392" y="1604797"/>
            <a:ext cx="10945216" cy="4416491"/>
          </a:xfrm>
          <a:prstGeom prst="rect">
            <a:avLst/>
          </a:prstGeom>
        </p:spPr>
        <p:txBody>
          <a:bodyPr vert="horz" lIns="0" tIns="0" rIns="0" bIns="0" rtlCol="0" anchor="t" anchorCtr="0">
            <a:noAutofit/>
          </a:bodyPr>
          <a:lstStyle/>
          <a:p>
            <a:pPr lvl="0"/>
            <a:r>
              <a:rPr lang="fi-FI" err="1"/>
              <a:t>Click</a:t>
            </a:r>
            <a:r>
              <a:rPr lang="fi-FI"/>
              <a:t> to </a:t>
            </a:r>
            <a:r>
              <a:rPr lang="fi-FI" err="1"/>
              <a:t>edit</a:t>
            </a:r>
            <a:r>
              <a:rPr lang="fi-FI"/>
              <a:t> </a:t>
            </a:r>
            <a:r>
              <a:rPr lang="fi-FI" err="1"/>
              <a:t>Master</a:t>
            </a:r>
            <a:r>
              <a:rPr lang="fi-FI"/>
              <a:t> </a:t>
            </a:r>
            <a:r>
              <a:rPr lang="fi-FI" err="1"/>
              <a:t>text</a:t>
            </a:r>
            <a:r>
              <a:rPr lang="fi-FI"/>
              <a:t> </a:t>
            </a:r>
            <a:r>
              <a:rPr lang="fi-FI" err="1"/>
              <a:t>styles</a:t>
            </a:r>
            <a:endParaRPr lang="fi-FI"/>
          </a:p>
          <a:p>
            <a:pPr lvl="1"/>
            <a:r>
              <a:rPr lang="fi-FI"/>
              <a:t>Second </a:t>
            </a:r>
            <a:r>
              <a:rPr lang="fi-FI" err="1"/>
              <a:t>level</a:t>
            </a:r>
            <a:endParaRPr lang="fi-FI"/>
          </a:p>
          <a:p>
            <a:pPr lvl="2"/>
            <a:r>
              <a:rPr lang="fi-FI"/>
              <a:t>Third </a:t>
            </a:r>
            <a:r>
              <a:rPr lang="fi-FI" err="1"/>
              <a:t>level</a:t>
            </a:r>
            <a:endParaRPr lang="fi-FI"/>
          </a:p>
          <a:p>
            <a:pPr lvl="3"/>
            <a:r>
              <a:rPr lang="fi-FI" err="1"/>
              <a:t>Fourth</a:t>
            </a:r>
            <a:r>
              <a:rPr lang="fi-FI"/>
              <a:t> </a:t>
            </a:r>
            <a:r>
              <a:rPr lang="fi-FI" err="1"/>
              <a:t>level</a:t>
            </a:r>
            <a:endParaRPr lang="fi-FI"/>
          </a:p>
          <a:p>
            <a:pPr lvl="0"/>
            <a:endParaRPr lang="fi-FI"/>
          </a:p>
          <a:p>
            <a:pPr lvl="0"/>
            <a:endParaRPr lang="fi-FI"/>
          </a:p>
        </p:txBody>
      </p:sp>
    </p:spTree>
    <p:extLst>
      <p:ext uri="{BB962C8B-B14F-4D97-AF65-F5344CB8AC3E}">
        <p14:creationId xmlns:p14="http://schemas.microsoft.com/office/powerpoint/2010/main" val="2741664755"/>
      </p:ext>
    </p:extLst>
  </p:cSld>
  <p:clrMap bg1="lt1" tx1="dk1" bg2="lt2" tx2="dk2" accent1="accent1" accent2="accent2" accent3="accent3" accent4="accent4" accent5="accent5" accent6="accent6" hlink="hlink" folHlink="folHlink"/>
  <p:sldLayoutIdLst>
    <p:sldLayoutId id="2147486189" r:id="rId1"/>
    <p:sldLayoutId id="2147486190" r:id="rId2"/>
    <p:sldLayoutId id="2147486191" r:id="rId3"/>
    <p:sldLayoutId id="2147486192" r:id="rId4"/>
    <p:sldLayoutId id="2147486193" r:id="rId5"/>
    <p:sldLayoutId id="2147486194" r:id="rId6"/>
    <p:sldLayoutId id="2147486195" r:id="rId7"/>
    <p:sldLayoutId id="2147486196" r:id="rId8"/>
    <p:sldLayoutId id="2147486197" r:id="rId9"/>
    <p:sldLayoutId id="2147486198" r:id="rId10"/>
    <p:sldLayoutId id="2147486199" r:id="rId11"/>
    <p:sldLayoutId id="2147486200" r:id="rId12"/>
    <p:sldLayoutId id="2147486201" r:id="rId13"/>
    <p:sldLayoutId id="2147486202" r:id="rId14"/>
    <p:sldLayoutId id="2147486203" r:id="rId15"/>
    <p:sldLayoutId id="2147486205" r:id="rId16"/>
  </p:sldLayoutIdLst>
  <p:hf hdr="0" ftr="0" dt="0"/>
  <p:txStyles>
    <p:titleStyle>
      <a:lvl1pPr algn="l" defTabSz="609585" rtl="0" eaLnBrk="1" latinLnBrk="0" hangingPunct="1">
        <a:spcBef>
          <a:spcPct val="0"/>
        </a:spcBef>
        <a:buNone/>
        <a:defRPr sz="3200" b="0" i="0" kern="1200">
          <a:solidFill>
            <a:schemeClr val="tx1"/>
          </a:solidFill>
          <a:latin typeface="+mj-lt"/>
          <a:ea typeface="+mj-ea"/>
          <a:cs typeface="Arial Black"/>
        </a:defRPr>
      </a:lvl1pPr>
    </p:titleStyle>
    <p:bodyStyle>
      <a:lvl1pPr marL="239178" indent="-239178" algn="l" defTabSz="609585" rtl="0" eaLnBrk="1" latinLnBrk="0" hangingPunct="1">
        <a:spcBef>
          <a:spcPct val="20000"/>
        </a:spcBef>
        <a:buFont typeface="Lucida Grande"/>
        <a:buChar char="-"/>
        <a:defRPr sz="2133" b="0" i="0" kern="1200">
          <a:solidFill>
            <a:schemeClr val="tx1"/>
          </a:solidFill>
          <a:latin typeface="+mn-lt"/>
          <a:ea typeface="+mn-ea"/>
          <a:cs typeface="Georgia"/>
        </a:defRPr>
      </a:lvl1pPr>
      <a:lvl2pPr marL="476239" indent="-237061" algn="l" defTabSz="609585" rtl="0" eaLnBrk="1" latinLnBrk="0" hangingPunct="1">
        <a:spcBef>
          <a:spcPct val="20000"/>
        </a:spcBef>
        <a:buFont typeface="Georgia" panose="02040502050405020303" pitchFamily="18" charset="0"/>
        <a:buChar char="–"/>
        <a:defRPr sz="1867" b="0" i="0" kern="1200">
          <a:solidFill>
            <a:schemeClr val="tx1"/>
          </a:solidFill>
          <a:latin typeface="+mn-lt"/>
          <a:ea typeface="+mn-ea"/>
          <a:cs typeface="Georgia"/>
        </a:defRPr>
      </a:lvl2pPr>
      <a:lvl3pPr marL="715415" indent="-228594" algn="l" defTabSz="609585" rtl="0" eaLnBrk="1" latinLnBrk="0" hangingPunct="1">
        <a:spcBef>
          <a:spcPct val="20000"/>
        </a:spcBef>
        <a:buFont typeface="Georgia" panose="02040502050405020303" pitchFamily="18" charset="0"/>
        <a:buChar char="–"/>
        <a:defRPr sz="1600" b="0" i="0" kern="1200">
          <a:solidFill>
            <a:schemeClr val="tx1"/>
          </a:solidFill>
          <a:latin typeface="+mn-lt"/>
          <a:ea typeface="+mn-ea"/>
          <a:cs typeface="Georgia"/>
        </a:defRPr>
      </a:lvl3pPr>
      <a:lvl4pPr marL="960943" indent="-228594" algn="l" defTabSz="609585" rtl="0" eaLnBrk="1" latinLnBrk="0" hangingPunct="1">
        <a:spcBef>
          <a:spcPct val="20000"/>
        </a:spcBef>
        <a:buFont typeface="Georgia" panose="02040502050405020303" pitchFamily="18" charset="0"/>
        <a:buChar char="–"/>
        <a:defRPr sz="1600" b="0" i="0" kern="1200">
          <a:solidFill>
            <a:schemeClr val="tx1"/>
          </a:solidFill>
          <a:latin typeface="+mn-lt"/>
          <a:ea typeface="+mn-ea"/>
          <a:cs typeface="Georgia"/>
        </a:defRPr>
      </a:lvl4pPr>
      <a:lvl5pPr marL="2438339" indent="0" algn="ctr" defTabSz="609585" rtl="0" eaLnBrk="1" latinLnBrk="0" hangingPunct="1">
        <a:spcBef>
          <a:spcPct val="20000"/>
        </a:spcBef>
        <a:buFont typeface="Arial"/>
        <a:buNone/>
        <a:defRPr sz="1867" kern="1200">
          <a:solidFill>
            <a:schemeClr val="bg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6" name="Otsikon paikkamerkki 1"/>
          <p:cNvSpPr>
            <a:spLocks noGrp="1"/>
          </p:cNvSpPr>
          <p:nvPr>
            <p:ph type="title"/>
          </p:nvPr>
        </p:nvSpPr>
        <p:spPr>
          <a:xfrm>
            <a:off x="623392" y="356659"/>
            <a:ext cx="10945216" cy="1078364"/>
          </a:xfrm>
          <a:prstGeom prst="rect">
            <a:avLst/>
          </a:prstGeom>
        </p:spPr>
        <p:txBody>
          <a:bodyPr vert="horz" lIns="0" tIns="0" rIns="0" bIns="0" rtlCol="0" anchor="ctr" anchorCtr="0">
            <a:noAutofit/>
          </a:bodyPr>
          <a:lstStyle/>
          <a:p>
            <a:r>
              <a:rPr lang="fi-FI" noProof="0"/>
              <a:t>Muokkaa perustyyl. napsautt.</a:t>
            </a:r>
            <a:endParaRPr lang="en-GB" noProof="0"/>
          </a:p>
        </p:txBody>
      </p:sp>
      <p:sp>
        <p:nvSpPr>
          <p:cNvPr id="17" name="Tekstin paikkamerkki 2"/>
          <p:cNvSpPr>
            <a:spLocks noGrp="1"/>
          </p:cNvSpPr>
          <p:nvPr>
            <p:ph type="body" idx="1"/>
          </p:nvPr>
        </p:nvSpPr>
        <p:spPr>
          <a:xfrm>
            <a:off x="623392" y="1604797"/>
            <a:ext cx="10945216" cy="4416491"/>
          </a:xfrm>
          <a:prstGeom prst="rect">
            <a:avLst/>
          </a:prstGeom>
        </p:spPr>
        <p:txBody>
          <a:bodyPr vert="horz" lIns="0" tIns="0" rIns="0" bIns="0" rtlCol="0" anchor="t" anchorCtr="0">
            <a:noAutofit/>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0"/>
            <a:endParaRPr lang="en-GB" noProof="0"/>
          </a:p>
          <a:p>
            <a:pPr lvl="0"/>
            <a:endParaRPr lang="en-GB" noProof="0"/>
          </a:p>
        </p:txBody>
      </p:sp>
    </p:spTree>
    <p:extLst>
      <p:ext uri="{BB962C8B-B14F-4D97-AF65-F5344CB8AC3E}">
        <p14:creationId xmlns:p14="http://schemas.microsoft.com/office/powerpoint/2010/main" val="4232290906"/>
      </p:ext>
    </p:extLst>
  </p:cSld>
  <p:clrMap bg1="lt1" tx1="dk1" bg2="lt2" tx2="dk2" accent1="accent1" accent2="accent2" accent3="accent3" accent4="accent4" accent5="accent5" accent6="accent6" hlink="hlink" folHlink="folHlink"/>
  <p:sldLayoutIdLst>
    <p:sldLayoutId id="2147486207" r:id="rId1"/>
    <p:sldLayoutId id="2147486208" r:id="rId2"/>
    <p:sldLayoutId id="2147486209" r:id="rId3"/>
    <p:sldLayoutId id="2147486210" r:id="rId4"/>
  </p:sldLayoutIdLst>
  <p:hf hdr="0" ftr="0" dt="0"/>
  <p:txStyles>
    <p:titleStyle>
      <a:lvl1pPr algn="l" defTabSz="457200" rtl="0" eaLnBrk="1" latinLnBrk="0" hangingPunct="1">
        <a:spcBef>
          <a:spcPct val="0"/>
        </a:spcBef>
        <a:buNone/>
        <a:defRPr sz="2400" b="0" i="0" kern="1200">
          <a:solidFill>
            <a:schemeClr val="tx1"/>
          </a:solidFill>
          <a:latin typeface="+mj-lt"/>
          <a:ea typeface="+mj-ea"/>
          <a:cs typeface="Arial Black"/>
        </a:defRPr>
      </a:lvl1pPr>
    </p:titleStyle>
    <p:bodyStyle>
      <a:lvl1pPr marL="179388" indent="-179388" algn="l" defTabSz="457200" rtl="0" eaLnBrk="1" latinLnBrk="0" hangingPunct="1">
        <a:spcBef>
          <a:spcPct val="20000"/>
        </a:spcBef>
        <a:buFont typeface="Lucida Grande"/>
        <a:buChar char="-"/>
        <a:defRPr sz="1600" b="0" i="0" kern="1200">
          <a:solidFill>
            <a:schemeClr val="tx1"/>
          </a:solidFill>
          <a:latin typeface="+mn-lt"/>
          <a:ea typeface="+mn-ea"/>
          <a:cs typeface="Georgia"/>
        </a:defRPr>
      </a:lvl1pPr>
      <a:lvl2pPr marL="357188" indent="-177800" algn="l" defTabSz="457200" rtl="0" eaLnBrk="1" latinLnBrk="0" hangingPunct="1">
        <a:spcBef>
          <a:spcPct val="20000"/>
        </a:spcBef>
        <a:buFont typeface="Georgia" panose="02040502050405020303" pitchFamily="18" charset="0"/>
        <a:buChar char="–"/>
        <a:defRPr sz="1400" b="0" i="0" kern="1200">
          <a:solidFill>
            <a:schemeClr val="tx1"/>
          </a:solidFill>
          <a:latin typeface="+mn-lt"/>
          <a:ea typeface="+mn-ea"/>
          <a:cs typeface="Georgia"/>
        </a:defRPr>
      </a:lvl2pPr>
      <a:lvl3pPr marL="536575" indent="-171450" algn="l" defTabSz="457200" rtl="0" eaLnBrk="1" latinLnBrk="0" hangingPunct="1">
        <a:spcBef>
          <a:spcPct val="20000"/>
        </a:spcBef>
        <a:buFont typeface="Georgia" panose="02040502050405020303" pitchFamily="18" charset="0"/>
        <a:buChar char="–"/>
        <a:defRPr sz="1200" b="0" i="0" kern="1200">
          <a:solidFill>
            <a:schemeClr val="tx1"/>
          </a:solidFill>
          <a:latin typeface="+mn-lt"/>
          <a:ea typeface="+mn-ea"/>
          <a:cs typeface="Georgia"/>
        </a:defRPr>
      </a:lvl3pPr>
      <a:lvl4pPr marL="720725" indent="-171450" algn="l" defTabSz="457200" rtl="0" eaLnBrk="1" latinLnBrk="0" hangingPunct="1">
        <a:spcBef>
          <a:spcPct val="20000"/>
        </a:spcBef>
        <a:buFont typeface="Georgia" panose="02040502050405020303" pitchFamily="18" charset="0"/>
        <a:buChar char="–"/>
        <a:defRPr sz="1200" b="0" i="0" kern="1200">
          <a:solidFill>
            <a:schemeClr val="tx1"/>
          </a:solidFill>
          <a:latin typeface="+mn-lt"/>
          <a:ea typeface="+mn-ea"/>
          <a:cs typeface="Georgia"/>
        </a:defRPr>
      </a:lvl4pPr>
      <a:lvl5pPr marL="1828800" indent="0" algn="ctr" defTabSz="457200" rtl="0" eaLnBrk="1" latinLnBrk="0" hangingPunct="1">
        <a:spcBef>
          <a:spcPct val="20000"/>
        </a:spcBef>
        <a:buFont typeface="Arial"/>
        <a:buNone/>
        <a:defRPr sz="1400" kern="1200">
          <a:solidFill>
            <a:schemeClr val="bg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2942AC74-591F-8E4A-94B1-02D5D050B810}"/>
              </a:ext>
            </a:extLst>
          </p:cNvPr>
          <p:cNvGrpSpPr/>
          <p:nvPr userDrawn="1"/>
        </p:nvGrpSpPr>
        <p:grpSpPr>
          <a:xfrm rot="5400000">
            <a:off x="6718948" y="-6033220"/>
            <a:ext cx="1970380" cy="8975724"/>
            <a:chOff x="-2291223" y="-378956"/>
            <a:chExt cx="1970380" cy="8975724"/>
          </a:xfrm>
        </p:grpSpPr>
        <p:sp>
          <p:nvSpPr>
            <p:cNvPr id="19" name="Rectangle 18">
              <a:extLst>
                <a:ext uri="{FF2B5EF4-FFF2-40B4-BE49-F238E27FC236}">
                  <a16:creationId xmlns:a16="http://schemas.microsoft.com/office/drawing/2014/main" id="{4C344630-F2C6-6B44-BF25-FA0D6C3FA0CE}"/>
                </a:ext>
              </a:extLst>
            </p:cNvPr>
            <p:cNvSpPr/>
            <p:nvPr userDrawn="1"/>
          </p:nvSpPr>
          <p:spPr>
            <a:xfrm>
              <a:off x="-2291223" y="-378956"/>
              <a:ext cx="1970380" cy="8975724"/>
            </a:xfrm>
            <a:prstGeom prst="rect">
              <a:avLst/>
            </a:prstGeom>
            <a:solidFill>
              <a:schemeClr val="bg1"/>
            </a:solidFill>
            <a:ln w="12700">
              <a:solidFill>
                <a:schemeClr val="tx1"/>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FI"/>
            </a:p>
          </p:txBody>
        </p:sp>
        <p:sp>
          <p:nvSpPr>
            <p:cNvPr id="10" name="Ellipsi 28">
              <a:extLst>
                <a:ext uri="{FF2B5EF4-FFF2-40B4-BE49-F238E27FC236}">
                  <a16:creationId xmlns:a16="http://schemas.microsoft.com/office/drawing/2014/main" id="{F3F0AC9E-66AF-494F-8DFF-41330C711249}"/>
                </a:ext>
              </a:extLst>
            </p:cNvPr>
            <p:cNvSpPr/>
            <p:nvPr userDrawn="1"/>
          </p:nvSpPr>
          <p:spPr>
            <a:xfrm>
              <a:off x="-1297651" y="-80"/>
              <a:ext cx="719816" cy="697109"/>
            </a:xfrm>
            <a:prstGeom prst="ellipse">
              <a:avLst/>
            </a:prstGeom>
            <a:solidFill>
              <a:srgbClr val="FDE8ED"/>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solidFill>
                  <a:schemeClr val="bg1"/>
                </a:solidFill>
                <a:latin typeface="+mj-lt"/>
              </a:endParaRPr>
            </a:p>
          </p:txBody>
        </p:sp>
        <p:sp>
          <p:nvSpPr>
            <p:cNvPr id="11" name="Ellipsi 29">
              <a:extLst>
                <a:ext uri="{FF2B5EF4-FFF2-40B4-BE49-F238E27FC236}">
                  <a16:creationId xmlns:a16="http://schemas.microsoft.com/office/drawing/2014/main" id="{A11359AA-621E-3346-9DBF-AB1C0C0941D5}"/>
                </a:ext>
              </a:extLst>
            </p:cNvPr>
            <p:cNvSpPr/>
            <p:nvPr userDrawn="1"/>
          </p:nvSpPr>
          <p:spPr>
            <a:xfrm>
              <a:off x="-1297651" y="880127"/>
              <a:ext cx="719816" cy="697109"/>
            </a:xfrm>
            <a:prstGeom prst="ellipse">
              <a:avLst/>
            </a:prstGeom>
            <a:solidFill>
              <a:srgbClr val="FACDD9"/>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solidFill>
                  <a:schemeClr val="bg1"/>
                </a:solidFill>
                <a:latin typeface="+mj-lt"/>
              </a:endParaRPr>
            </a:p>
          </p:txBody>
        </p:sp>
        <p:sp>
          <p:nvSpPr>
            <p:cNvPr id="12" name="Ellipsi 30">
              <a:extLst>
                <a:ext uri="{FF2B5EF4-FFF2-40B4-BE49-F238E27FC236}">
                  <a16:creationId xmlns:a16="http://schemas.microsoft.com/office/drawing/2014/main" id="{2A9DC023-53D8-9344-99D2-B8E357D6D572}"/>
                </a:ext>
              </a:extLst>
            </p:cNvPr>
            <p:cNvSpPr/>
            <p:nvPr userDrawn="1"/>
          </p:nvSpPr>
          <p:spPr>
            <a:xfrm>
              <a:off x="-1297651" y="1760254"/>
              <a:ext cx="719816" cy="697109"/>
            </a:xfrm>
            <a:prstGeom prst="ellipse">
              <a:avLst/>
            </a:prstGeom>
            <a:solidFill>
              <a:srgbClr val="FFEAD3"/>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solidFill>
                  <a:schemeClr val="bg1"/>
                </a:solidFill>
                <a:latin typeface="+mj-lt"/>
              </a:endParaRPr>
            </a:p>
          </p:txBody>
        </p:sp>
        <p:sp>
          <p:nvSpPr>
            <p:cNvPr id="13" name="Ellipsi 31">
              <a:extLst>
                <a:ext uri="{FF2B5EF4-FFF2-40B4-BE49-F238E27FC236}">
                  <a16:creationId xmlns:a16="http://schemas.microsoft.com/office/drawing/2014/main" id="{0A2A179C-255F-D04B-80FF-42967DB7F036}"/>
                </a:ext>
              </a:extLst>
            </p:cNvPr>
            <p:cNvSpPr/>
            <p:nvPr userDrawn="1"/>
          </p:nvSpPr>
          <p:spPr>
            <a:xfrm>
              <a:off x="-1297691" y="2640381"/>
              <a:ext cx="719816" cy="697109"/>
            </a:xfrm>
            <a:prstGeom prst="ellipse">
              <a:avLst/>
            </a:prstGeom>
            <a:solidFill>
              <a:srgbClr val="FFEF7F"/>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solidFill>
                  <a:schemeClr val="bg1"/>
                </a:solidFill>
                <a:latin typeface="+mj-lt"/>
              </a:endParaRPr>
            </a:p>
          </p:txBody>
        </p:sp>
        <p:sp>
          <p:nvSpPr>
            <p:cNvPr id="14" name="Ellipsi 32">
              <a:extLst>
                <a:ext uri="{FF2B5EF4-FFF2-40B4-BE49-F238E27FC236}">
                  <a16:creationId xmlns:a16="http://schemas.microsoft.com/office/drawing/2014/main" id="{AB17063A-4624-F54B-B3EF-CE2D6E04A700}"/>
                </a:ext>
              </a:extLst>
            </p:cNvPr>
            <p:cNvSpPr/>
            <p:nvPr userDrawn="1"/>
          </p:nvSpPr>
          <p:spPr>
            <a:xfrm>
              <a:off x="-1297691" y="3520508"/>
              <a:ext cx="719816" cy="697109"/>
            </a:xfrm>
            <a:prstGeom prst="ellipse">
              <a:avLst/>
            </a:prstGeom>
            <a:solidFill>
              <a:srgbClr val="E0F3D0"/>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solidFill>
                  <a:schemeClr val="bg1"/>
                </a:solidFill>
                <a:latin typeface="+mj-lt"/>
              </a:endParaRPr>
            </a:p>
          </p:txBody>
        </p:sp>
        <p:sp>
          <p:nvSpPr>
            <p:cNvPr id="15" name="Ellipsi 32">
              <a:extLst>
                <a:ext uri="{FF2B5EF4-FFF2-40B4-BE49-F238E27FC236}">
                  <a16:creationId xmlns:a16="http://schemas.microsoft.com/office/drawing/2014/main" id="{830807A7-7F2F-9949-880E-4F00B349204B}"/>
                </a:ext>
              </a:extLst>
            </p:cNvPr>
            <p:cNvSpPr/>
            <p:nvPr userDrawn="1"/>
          </p:nvSpPr>
          <p:spPr>
            <a:xfrm>
              <a:off x="-1297691" y="4400635"/>
              <a:ext cx="719816" cy="697109"/>
            </a:xfrm>
            <a:prstGeom prst="ellipse">
              <a:avLst/>
            </a:prstGeom>
            <a:solidFill>
              <a:srgbClr val="BFE0D1"/>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solidFill>
                  <a:schemeClr val="bg1"/>
                </a:solidFill>
                <a:latin typeface="+mj-lt"/>
              </a:endParaRPr>
            </a:p>
          </p:txBody>
        </p:sp>
        <p:sp>
          <p:nvSpPr>
            <p:cNvPr id="16" name="Ellipsi 32">
              <a:extLst>
                <a:ext uri="{FF2B5EF4-FFF2-40B4-BE49-F238E27FC236}">
                  <a16:creationId xmlns:a16="http://schemas.microsoft.com/office/drawing/2014/main" id="{F5891E7E-86DE-AA41-9599-DAFDA72B46F3}"/>
                </a:ext>
              </a:extLst>
            </p:cNvPr>
            <p:cNvSpPr/>
            <p:nvPr userDrawn="1"/>
          </p:nvSpPr>
          <p:spPr>
            <a:xfrm>
              <a:off x="-1297691" y="5280762"/>
              <a:ext cx="719816" cy="697109"/>
            </a:xfrm>
            <a:prstGeom prst="ellipse">
              <a:avLst/>
            </a:prstGeom>
            <a:solidFill>
              <a:srgbClr val="D7F2FA"/>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solidFill>
                  <a:schemeClr val="bg1"/>
                </a:solidFill>
                <a:latin typeface="+mj-lt"/>
              </a:endParaRPr>
            </a:p>
          </p:txBody>
        </p:sp>
        <p:sp>
          <p:nvSpPr>
            <p:cNvPr id="17" name="Ellipsi 32">
              <a:extLst>
                <a:ext uri="{FF2B5EF4-FFF2-40B4-BE49-F238E27FC236}">
                  <a16:creationId xmlns:a16="http://schemas.microsoft.com/office/drawing/2014/main" id="{A75BE3D2-9926-C94A-926D-1C717ED44BE3}"/>
                </a:ext>
              </a:extLst>
            </p:cNvPr>
            <p:cNvSpPr/>
            <p:nvPr userDrawn="1"/>
          </p:nvSpPr>
          <p:spPr>
            <a:xfrm>
              <a:off x="-1297663" y="6160891"/>
              <a:ext cx="719816" cy="697109"/>
            </a:xfrm>
            <a:prstGeom prst="ellipse">
              <a:avLst/>
            </a:prstGeom>
            <a:solidFill>
              <a:srgbClr val="C9DBEC"/>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solidFill>
                  <a:schemeClr val="bg1"/>
                </a:solidFill>
                <a:latin typeface="+mj-lt"/>
              </a:endParaRPr>
            </a:p>
          </p:txBody>
        </p:sp>
        <p:sp>
          <p:nvSpPr>
            <p:cNvPr id="2" name="Ellipsi 28">
              <a:extLst>
                <a:ext uri="{FF2B5EF4-FFF2-40B4-BE49-F238E27FC236}">
                  <a16:creationId xmlns:a16="http://schemas.microsoft.com/office/drawing/2014/main" id="{7A383D4D-06B8-9948-AF8E-B78F441800DF}"/>
                </a:ext>
              </a:extLst>
            </p:cNvPr>
            <p:cNvSpPr/>
            <p:nvPr userDrawn="1"/>
          </p:nvSpPr>
          <p:spPr>
            <a:xfrm>
              <a:off x="-1749222" y="-74"/>
              <a:ext cx="719816" cy="697109"/>
            </a:xfrm>
            <a:prstGeom prst="ellipse">
              <a:avLst/>
            </a:prstGeom>
            <a:solidFill>
              <a:srgbClr val="FBD1DC"/>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solidFill>
                  <a:schemeClr val="bg1"/>
                </a:solidFill>
                <a:latin typeface="+mj-lt"/>
              </a:endParaRPr>
            </a:p>
          </p:txBody>
        </p:sp>
        <p:sp>
          <p:nvSpPr>
            <p:cNvPr id="3" name="Ellipsi 29">
              <a:extLst>
                <a:ext uri="{FF2B5EF4-FFF2-40B4-BE49-F238E27FC236}">
                  <a16:creationId xmlns:a16="http://schemas.microsoft.com/office/drawing/2014/main" id="{10B226F3-256B-C149-9FE4-2169AC8BAA77}"/>
                </a:ext>
              </a:extLst>
            </p:cNvPr>
            <p:cNvSpPr/>
            <p:nvPr userDrawn="1"/>
          </p:nvSpPr>
          <p:spPr>
            <a:xfrm>
              <a:off x="-1749222" y="880127"/>
              <a:ext cx="719816" cy="697109"/>
            </a:xfrm>
            <a:prstGeom prst="ellipse">
              <a:avLst/>
            </a:prstGeom>
            <a:solidFill>
              <a:srgbClr val="E8114B"/>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solidFill>
                  <a:schemeClr val="bg1"/>
                </a:solidFill>
                <a:latin typeface="+mj-lt"/>
              </a:endParaRPr>
            </a:p>
          </p:txBody>
        </p:sp>
        <p:sp>
          <p:nvSpPr>
            <p:cNvPr id="4" name="Ellipsi 30">
              <a:extLst>
                <a:ext uri="{FF2B5EF4-FFF2-40B4-BE49-F238E27FC236}">
                  <a16:creationId xmlns:a16="http://schemas.microsoft.com/office/drawing/2014/main" id="{1E241F7E-51AD-624C-9C6B-71BB4FDD86EF}"/>
                </a:ext>
              </a:extLst>
            </p:cNvPr>
            <p:cNvSpPr/>
            <p:nvPr userDrawn="1"/>
          </p:nvSpPr>
          <p:spPr>
            <a:xfrm>
              <a:off x="-1749222" y="1760254"/>
              <a:ext cx="719816" cy="697109"/>
            </a:xfrm>
            <a:prstGeom prst="ellipse">
              <a:avLst/>
            </a:prstGeom>
            <a:solidFill>
              <a:srgbClr val="FF9F37"/>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solidFill>
                  <a:schemeClr val="bg1"/>
                </a:solidFill>
                <a:latin typeface="+mj-lt"/>
              </a:endParaRPr>
            </a:p>
          </p:txBody>
        </p:sp>
        <p:sp>
          <p:nvSpPr>
            <p:cNvPr id="5" name="Ellipsi 31">
              <a:extLst>
                <a:ext uri="{FF2B5EF4-FFF2-40B4-BE49-F238E27FC236}">
                  <a16:creationId xmlns:a16="http://schemas.microsoft.com/office/drawing/2014/main" id="{5DA7310D-F100-154F-9FD8-680FC89BCEBE}"/>
                </a:ext>
              </a:extLst>
            </p:cNvPr>
            <p:cNvSpPr/>
            <p:nvPr userDrawn="1"/>
          </p:nvSpPr>
          <p:spPr>
            <a:xfrm>
              <a:off x="-1749236" y="2640381"/>
              <a:ext cx="719816" cy="697109"/>
            </a:xfrm>
            <a:prstGeom prst="ellipse">
              <a:avLst/>
            </a:prstGeom>
            <a:solidFill>
              <a:srgbClr val="FFE000"/>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solidFill>
                  <a:schemeClr val="bg1"/>
                </a:solidFill>
                <a:latin typeface="+mj-lt"/>
              </a:endParaRPr>
            </a:p>
          </p:txBody>
        </p:sp>
        <p:sp>
          <p:nvSpPr>
            <p:cNvPr id="6" name="Ellipsi 32">
              <a:extLst>
                <a:ext uri="{FF2B5EF4-FFF2-40B4-BE49-F238E27FC236}">
                  <a16:creationId xmlns:a16="http://schemas.microsoft.com/office/drawing/2014/main" id="{7C47C4D0-D638-4744-8600-7DCFD3641E4D}"/>
                </a:ext>
              </a:extLst>
            </p:cNvPr>
            <p:cNvSpPr/>
            <p:nvPr userDrawn="1"/>
          </p:nvSpPr>
          <p:spPr>
            <a:xfrm>
              <a:off x="-1749236" y="3520508"/>
              <a:ext cx="719816" cy="697109"/>
            </a:xfrm>
            <a:prstGeom prst="ellipse">
              <a:avLst/>
            </a:prstGeom>
            <a:solidFill>
              <a:srgbClr val="73C92D"/>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solidFill>
                  <a:schemeClr val="bg1"/>
                </a:solidFill>
                <a:latin typeface="+mj-lt"/>
              </a:endParaRPr>
            </a:p>
          </p:txBody>
        </p:sp>
        <p:sp>
          <p:nvSpPr>
            <p:cNvPr id="7" name="Ellipsi 32">
              <a:extLst>
                <a:ext uri="{FF2B5EF4-FFF2-40B4-BE49-F238E27FC236}">
                  <a16:creationId xmlns:a16="http://schemas.microsoft.com/office/drawing/2014/main" id="{36513781-BCA3-1F42-BD7B-76EC009BCD7B}"/>
                </a:ext>
              </a:extLst>
            </p:cNvPr>
            <p:cNvSpPr/>
            <p:nvPr userDrawn="1"/>
          </p:nvSpPr>
          <p:spPr>
            <a:xfrm>
              <a:off x="-1749236" y="4400635"/>
              <a:ext cx="719816" cy="697109"/>
            </a:xfrm>
            <a:prstGeom prst="ellipse">
              <a:avLst/>
            </a:prstGeom>
            <a:solidFill>
              <a:srgbClr val="008549"/>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solidFill>
                  <a:schemeClr val="bg1"/>
                </a:solidFill>
                <a:latin typeface="+mj-lt"/>
              </a:endParaRPr>
            </a:p>
          </p:txBody>
        </p:sp>
        <p:sp>
          <p:nvSpPr>
            <p:cNvPr id="8" name="Ellipsi 32">
              <a:extLst>
                <a:ext uri="{FF2B5EF4-FFF2-40B4-BE49-F238E27FC236}">
                  <a16:creationId xmlns:a16="http://schemas.microsoft.com/office/drawing/2014/main" id="{E5A022FD-A22F-C84B-90E8-C84F58039CCA}"/>
                </a:ext>
              </a:extLst>
            </p:cNvPr>
            <p:cNvSpPr/>
            <p:nvPr userDrawn="1"/>
          </p:nvSpPr>
          <p:spPr>
            <a:xfrm>
              <a:off x="-1749236" y="5280762"/>
              <a:ext cx="719816" cy="697109"/>
            </a:xfrm>
            <a:prstGeom prst="ellipse">
              <a:avLst/>
            </a:prstGeom>
            <a:solidFill>
              <a:srgbClr val="75CFEB"/>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solidFill>
                  <a:schemeClr val="bg1"/>
                </a:solidFill>
                <a:latin typeface="+mj-lt"/>
              </a:endParaRPr>
            </a:p>
          </p:txBody>
        </p:sp>
        <p:sp>
          <p:nvSpPr>
            <p:cNvPr id="9" name="Ellipsi 32">
              <a:extLst>
                <a:ext uri="{FF2B5EF4-FFF2-40B4-BE49-F238E27FC236}">
                  <a16:creationId xmlns:a16="http://schemas.microsoft.com/office/drawing/2014/main" id="{EDB9634E-0B79-CD48-B1D8-F8816D614AEB}"/>
                </a:ext>
              </a:extLst>
            </p:cNvPr>
            <p:cNvSpPr/>
            <p:nvPr userDrawn="1"/>
          </p:nvSpPr>
          <p:spPr>
            <a:xfrm>
              <a:off x="-1749226" y="6160891"/>
              <a:ext cx="719816" cy="697109"/>
            </a:xfrm>
            <a:prstGeom prst="ellipse">
              <a:avLst/>
            </a:prstGeom>
            <a:solidFill>
              <a:srgbClr val="367ABA"/>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solidFill>
                  <a:schemeClr val="bg1"/>
                </a:solidFill>
                <a:latin typeface="+mj-lt"/>
              </a:endParaRPr>
            </a:p>
          </p:txBody>
        </p:sp>
        <p:sp>
          <p:nvSpPr>
            <p:cNvPr id="18" name="TextBox 17">
              <a:extLst>
                <a:ext uri="{FF2B5EF4-FFF2-40B4-BE49-F238E27FC236}">
                  <a16:creationId xmlns:a16="http://schemas.microsoft.com/office/drawing/2014/main" id="{868BBE36-0E53-8C44-A477-4D352CEC3254}"/>
                </a:ext>
              </a:extLst>
            </p:cNvPr>
            <p:cNvSpPr txBox="1"/>
            <p:nvPr userDrawn="1"/>
          </p:nvSpPr>
          <p:spPr>
            <a:xfrm rot="16200000">
              <a:off x="-1977822" y="7117573"/>
              <a:ext cx="1221261" cy="984885"/>
            </a:xfrm>
            <a:prstGeom prst="rect">
              <a:avLst/>
            </a:prstGeom>
            <a:noFill/>
          </p:spPr>
          <p:txBody>
            <a:bodyPr wrap="square" lIns="0" tIns="0" rIns="0" bIns="0" rtlCol="0">
              <a:spAutoFit/>
            </a:bodyPr>
            <a:lstStyle/>
            <a:p>
              <a:r>
                <a:rPr lang="en-FI" sz="1600" b="0" i="0">
                  <a:latin typeface="+mn-lt"/>
                </a:rPr>
                <a:t>Sitran väripaletti. Nappaa väri pipetillä.</a:t>
              </a:r>
            </a:p>
          </p:txBody>
        </p:sp>
        <p:sp>
          <p:nvSpPr>
            <p:cNvPr id="23" name="TextBox 22">
              <a:extLst>
                <a:ext uri="{FF2B5EF4-FFF2-40B4-BE49-F238E27FC236}">
                  <a16:creationId xmlns:a16="http://schemas.microsoft.com/office/drawing/2014/main" id="{1EF3FA64-3732-8A45-A7C2-8EAB4290F358}"/>
                </a:ext>
              </a:extLst>
            </p:cNvPr>
            <p:cNvSpPr txBox="1"/>
            <p:nvPr userDrawn="1"/>
          </p:nvSpPr>
          <p:spPr>
            <a:xfrm rot="16200000">
              <a:off x="-2443800" y="6429331"/>
              <a:ext cx="812801" cy="169277"/>
            </a:xfrm>
            <a:prstGeom prst="rect">
              <a:avLst/>
            </a:prstGeom>
            <a:noFill/>
          </p:spPr>
          <p:txBody>
            <a:bodyPr wrap="square" lIns="0" tIns="0" rIns="0" bIns="0" rtlCol="0">
              <a:spAutoFit/>
            </a:bodyPr>
            <a:lstStyle/>
            <a:p>
              <a:pPr algn="ctr"/>
              <a:r>
                <a:rPr lang="fi-FI" sz="1100" b="0" i="0">
                  <a:latin typeface="+mn-lt"/>
                </a:rPr>
                <a:t>Mustikka</a:t>
              </a:r>
              <a:endParaRPr lang="en-FI" sz="1100" b="0" i="0">
                <a:latin typeface="+mn-lt"/>
              </a:endParaRPr>
            </a:p>
          </p:txBody>
        </p:sp>
        <p:sp>
          <p:nvSpPr>
            <p:cNvPr id="24" name="TextBox 23">
              <a:extLst>
                <a:ext uri="{FF2B5EF4-FFF2-40B4-BE49-F238E27FC236}">
                  <a16:creationId xmlns:a16="http://schemas.microsoft.com/office/drawing/2014/main" id="{46B07822-BAE3-F044-A860-7D548ECDB061}"/>
                </a:ext>
              </a:extLst>
            </p:cNvPr>
            <p:cNvSpPr txBox="1"/>
            <p:nvPr userDrawn="1"/>
          </p:nvSpPr>
          <p:spPr>
            <a:xfrm rot="16200000">
              <a:off x="-2443800" y="5560645"/>
              <a:ext cx="812801" cy="169277"/>
            </a:xfrm>
            <a:prstGeom prst="rect">
              <a:avLst/>
            </a:prstGeom>
            <a:noFill/>
          </p:spPr>
          <p:txBody>
            <a:bodyPr wrap="square" lIns="0" tIns="0" rIns="0" bIns="0" rtlCol="0">
              <a:spAutoFit/>
            </a:bodyPr>
            <a:lstStyle/>
            <a:p>
              <a:pPr algn="ctr"/>
              <a:r>
                <a:rPr lang="fi-FI" sz="1100" b="0" i="0">
                  <a:latin typeface="+mn-lt"/>
                </a:rPr>
                <a:t>Tellus</a:t>
              </a:r>
              <a:endParaRPr lang="en-FI" sz="1100" b="0" i="0">
                <a:latin typeface="+mn-lt"/>
              </a:endParaRPr>
            </a:p>
          </p:txBody>
        </p:sp>
        <p:sp>
          <p:nvSpPr>
            <p:cNvPr id="25" name="TextBox 24">
              <a:extLst>
                <a:ext uri="{FF2B5EF4-FFF2-40B4-BE49-F238E27FC236}">
                  <a16:creationId xmlns:a16="http://schemas.microsoft.com/office/drawing/2014/main" id="{25EE0087-1CE7-B046-8FC6-E5FD942E3708}"/>
                </a:ext>
              </a:extLst>
            </p:cNvPr>
            <p:cNvSpPr txBox="1"/>
            <p:nvPr userDrawn="1"/>
          </p:nvSpPr>
          <p:spPr>
            <a:xfrm rot="16200000">
              <a:off x="-2443800" y="4675341"/>
              <a:ext cx="812801" cy="169277"/>
            </a:xfrm>
            <a:prstGeom prst="rect">
              <a:avLst/>
            </a:prstGeom>
            <a:noFill/>
          </p:spPr>
          <p:txBody>
            <a:bodyPr wrap="square" lIns="0" tIns="0" rIns="0" bIns="0" rtlCol="0">
              <a:spAutoFit/>
            </a:bodyPr>
            <a:lstStyle/>
            <a:p>
              <a:pPr algn="ctr"/>
              <a:r>
                <a:rPr lang="fi-FI" sz="1100" b="0" i="0">
                  <a:latin typeface="+mn-lt"/>
                </a:rPr>
                <a:t>Havu</a:t>
              </a:r>
              <a:endParaRPr lang="en-FI" sz="1100" b="0" i="0">
                <a:latin typeface="+mn-lt"/>
              </a:endParaRPr>
            </a:p>
          </p:txBody>
        </p:sp>
        <p:sp>
          <p:nvSpPr>
            <p:cNvPr id="26" name="TextBox 25">
              <a:extLst>
                <a:ext uri="{FF2B5EF4-FFF2-40B4-BE49-F238E27FC236}">
                  <a16:creationId xmlns:a16="http://schemas.microsoft.com/office/drawing/2014/main" id="{E2D49530-5F92-0349-99E1-9F2629D5FF59}"/>
                </a:ext>
              </a:extLst>
            </p:cNvPr>
            <p:cNvSpPr txBox="1"/>
            <p:nvPr userDrawn="1"/>
          </p:nvSpPr>
          <p:spPr>
            <a:xfrm rot="16200000">
              <a:off x="-2443800" y="3785845"/>
              <a:ext cx="812801" cy="169277"/>
            </a:xfrm>
            <a:prstGeom prst="rect">
              <a:avLst/>
            </a:prstGeom>
            <a:noFill/>
          </p:spPr>
          <p:txBody>
            <a:bodyPr wrap="square" lIns="0" tIns="0" rIns="0" bIns="0" rtlCol="0">
              <a:spAutoFit/>
            </a:bodyPr>
            <a:lstStyle/>
            <a:p>
              <a:pPr algn="ctr"/>
              <a:r>
                <a:rPr lang="fi-FI" sz="1100" b="0" i="0">
                  <a:latin typeface="+mn-lt"/>
                </a:rPr>
                <a:t>Kerkkä</a:t>
              </a:r>
              <a:endParaRPr lang="en-FI" sz="1100" b="0" i="0">
                <a:latin typeface="+mn-lt"/>
              </a:endParaRPr>
            </a:p>
          </p:txBody>
        </p:sp>
        <p:sp>
          <p:nvSpPr>
            <p:cNvPr id="27" name="TextBox 26">
              <a:extLst>
                <a:ext uri="{FF2B5EF4-FFF2-40B4-BE49-F238E27FC236}">
                  <a16:creationId xmlns:a16="http://schemas.microsoft.com/office/drawing/2014/main" id="{78CD66CD-35DA-DE42-AFAA-77D342190B97}"/>
                </a:ext>
              </a:extLst>
            </p:cNvPr>
            <p:cNvSpPr txBox="1"/>
            <p:nvPr userDrawn="1"/>
          </p:nvSpPr>
          <p:spPr>
            <a:xfrm rot="16200000">
              <a:off x="-2443800" y="2921749"/>
              <a:ext cx="812801" cy="169277"/>
            </a:xfrm>
            <a:prstGeom prst="rect">
              <a:avLst/>
            </a:prstGeom>
            <a:noFill/>
          </p:spPr>
          <p:txBody>
            <a:bodyPr wrap="square" lIns="0" tIns="0" rIns="0" bIns="0" rtlCol="0">
              <a:spAutoFit/>
            </a:bodyPr>
            <a:lstStyle/>
            <a:p>
              <a:pPr algn="ctr"/>
              <a:r>
                <a:rPr lang="fi-FI" sz="1100" b="0" i="0">
                  <a:latin typeface="+mn-lt"/>
                </a:rPr>
                <a:t>Voikukka</a:t>
              </a:r>
              <a:endParaRPr lang="en-FI" sz="1100" b="0" i="0">
                <a:latin typeface="+mn-lt"/>
              </a:endParaRPr>
            </a:p>
          </p:txBody>
        </p:sp>
        <p:sp>
          <p:nvSpPr>
            <p:cNvPr id="28" name="TextBox 27">
              <a:extLst>
                <a:ext uri="{FF2B5EF4-FFF2-40B4-BE49-F238E27FC236}">
                  <a16:creationId xmlns:a16="http://schemas.microsoft.com/office/drawing/2014/main" id="{41C51FE8-ED43-FB40-8C6B-1E94B8B33A2D}"/>
                </a:ext>
              </a:extLst>
            </p:cNvPr>
            <p:cNvSpPr txBox="1"/>
            <p:nvPr userDrawn="1"/>
          </p:nvSpPr>
          <p:spPr>
            <a:xfrm rot="16200000">
              <a:off x="-2443800" y="2036445"/>
              <a:ext cx="812801" cy="169277"/>
            </a:xfrm>
            <a:prstGeom prst="rect">
              <a:avLst/>
            </a:prstGeom>
            <a:noFill/>
          </p:spPr>
          <p:txBody>
            <a:bodyPr wrap="square" lIns="0" tIns="0" rIns="0" bIns="0" rtlCol="0">
              <a:spAutoFit/>
            </a:bodyPr>
            <a:lstStyle/>
            <a:p>
              <a:pPr algn="ctr"/>
              <a:r>
                <a:rPr lang="fi-FI" sz="1100" b="0" i="0">
                  <a:latin typeface="+mn-lt"/>
                </a:rPr>
                <a:t>Tyrni</a:t>
              </a:r>
              <a:endParaRPr lang="en-FI" sz="1100" b="0" i="0">
                <a:latin typeface="+mn-lt"/>
              </a:endParaRPr>
            </a:p>
          </p:txBody>
        </p:sp>
        <p:sp>
          <p:nvSpPr>
            <p:cNvPr id="29" name="TextBox 28">
              <a:extLst>
                <a:ext uri="{FF2B5EF4-FFF2-40B4-BE49-F238E27FC236}">
                  <a16:creationId xmlns:a16="http://schemas.microsoft.com/office/drawing/2014/main" id="{940C15AF-77BF-494B-8532-A52982A39E8F}"/>
                </a:ext>
              </a:extLst>
            </p:cNvPr>
            <p:cNvSpPr txBox="1"/>
            <p:nvPr userDrawn="1"/>
          </p:nvSpPr>
          <p:spPr>
            <a:xfrm rot="16200000">
              <a:off x="-2443800" y="1155457"/>
              <a:ext cx="812801" cy="169277"/>
            </a:xfrm>
            <a:prstGeom prst="rect">
              <a:avLst/>
            </a:prstGeom>
            <a:noFill/>
          </p:spPr>
          <p:txBody>
            <a:bodyPr wrap="square" lIns="0" tIns="0" rIns="0" bIns="0" rtlCol="0">
              <a:spAutoFit/>
            </a:bodyPr>
            <a:lstStyle/>
            <a:p>
              <a:pPr algn="ctr"/>
              <a:r>
                <a:rPr lang="fi-FI" sz="1100" b="0" i="0">
                  <a:latin typeface="+mn-lt"/>
                </a:rPr>
                <a:t>Puolukka</a:t>
              </a:r>
              <a:endParaRPr lang="en-FI" sz="1100" b="0" i="0">
                <a:latin typeface="+mn-lt"/>
              </a:endParaRPr>
            </a:p>
          </p:txBody>
        </p:sp>
        <p:sp>
          <p:nvSpPr>
            <p:cNvPr id="30" name="TextBox 29">
              <a:extLst>
                <a:ext uri="{FF2B5EF4-FFF2-40B4-BE49-F238E27FC236}">
                  <a16:creationId xmlns:a16="http://schemas.microsoft.com/office/drawing/2014/main" id="{D44A8471-398C-EE46-9C24-25F675BA8E5F}"/>
                </a:ext>
              </a:extLst>
            </p:cNvPr>
            <p:cNvSpPr txBox="1"/>
            <p:nvPr userDrawn="1"/>
          </p:nvSpPr>
          <p:spPr>
            <a:xfrm rot="16200000">
              <a:off x="-2359159" y="181323"/>
              <a:ext cx="812801" cy="338554"/>
            </a:xfrm>
            <a:prstGeom prst="rect">
              <a:avLst/>
            </a:prstGeom>
            <a:noFill/>
          </p:spPr>
          <p:txBody>
            <a:bodyPr wrap="square" lIns="0" tIns="0" rIns="0" bIns="0" rtlCol="0">
              <a:spAutoFit/>
            </a:bodyPr>
            <a:lstStyle/>
            <a:p>
              <a:pPr algn="ctr"/>
              <a:r>
                <a:rPr lang="fi-FI" sz="1100" b="0" i="0">
                  <a:latin typeface="+mn-lt"/>
                </a:rPr>
                <a:t>Mansikka</a:t>
              </a:r>
            </a:p>
            <a:p>
              <a:pPr algn="ctr"/>
              <a:r>
                <a:rPr lang="fi-FI" sz="1100" b="0" i="0" err="1">
                  <a:latin typeface="+mn-lt"/>
                </a:rPr>
                <a:t>smoothie</a:t>
              </a:r>
              <a:endParaRPr lang="en-FI" sz="1100" b="0" i="0">
                <a:latin typeface="+mn-lt"/>
              </a:endParaRPr>
            </a:p>
          </p:txBody>
        </p:sp>
        <p:sp>
          <p:nvSpPr>
            <p:cNvPr id="31" name="TextBox 30">
              <a:extLst>
                <a:ext uri="{FF2B5EF4-FFF2-40B4-BE49-F238E27FC236}">
                  <a16:creationId xmlns:a16="http://schemas.microsoft.com/office/drawing/2014/main" id="{53A1888C-BCE9-0640-B4D3-3EBF7BF68556}"/>
                </a:ext>
              </a:extLst>
            </p:cNvPr>
            <p:cNvSpPr txBox="1"/>
            <p:nvPr userDrawn="1"/>
          </p:nvSpPr>
          <p:spPr>
            <a:xfrm rot="16200000">
              <a:off x="-1726635" y="6150296"/>
              <a:ext cx="692331" cy="705393"/>
            </a:xfrm>
            <a:prstGeom prst="rect">
              <a:avLst/>
            </a:prstGeom>
            <a:noFill/>
          </p:spPr>
          <p:txBody>
            <a:bodyPr wrap="square" lIns="0" tIns="0" rIns="0" bIns="0" rtlCol="0" anchor="ctr">
              <a:normAutofit/>
            </a:bodyPr>
            <a:lstStyle/>
            <a:p>
              <a:pPr algn="ctr"/>
              <a:r>
                <a:rPr lang="fi-FI" sz="1100" b="0" i="0">
                  <a:solidFill>
                    <a:schemeClr val="bg1"/>
                  </a:solidFill>
                  <a:latin typeface="+mj-lt"/>
                </a:rPr>
                <a:t>TP</a:t>
              </a:r>
              <a:endParaRPr lang="en-FI" sz="1100" b="0" i="0">
                <a:solidFill>
                  <a:schemeClr val="bg1"/>
                </a:solidFill>
                <a:latin typeface="+mj-lt"/>
              </a:endParaRPr>
            </a:p>
          </p:txBody>
        </p:sp>
        <p:sp>
          <p:nvSpPr>
            <p:cNvPr id="32" name="TextBox 31">
              <a:extLst>
                <a:ext uri="{FF2B5EF4-FFF2-40B4-BE49-F238E27FC236}">
                  <a16:creationId xmlns:a16="http://schemas.microsoft.com/office/drawing/2014/main" id="{F7A5C2D2-07FE-DA47-9E5C-4C9529C615C0}"/>
                </a:ext>
              </a:extLst>
            </p:cNvPr>
            <p:cNvSpPr txBox="1"/>
            <p:nvPr userDrawn="1"/>
          </p:nvSpPr>
          <p:spPr>
            <a:xfrm rot="16200000">
              <a:off x="-1726635" y="5306214"/>
              <a:ext cx="692331" cy="705393"/>
            </a:xfrm>
            <a:prstGeom prst="rect">
              <a:avLst/>
            </a:prstGeom>
            <a:noFill/>
          </p:spPr>
          <p:txBody>
            <a:bodyPr wrap="square" lIns="0" tIns="0" rIns="0" bIns="0" rtlCol="0" anchor="ctr">
              <a:normAutofit/>
            </a:bodyPr>
            <a:lstStyle/>
            <a:p>
              <a:pPr algn="ctr"/>
              <a:r>
                <a:rPr lang="fi-FI" sz="1100" b="0" i="0">
                  <a:solidFill>
                    <a:schemeClr val="tx1"/>
                  </a:solidFill>
                  <a:latin typeface="+mj-lt"/>
                </a:rPr>
                <a:t>VP</a:t>
              </a:r>
              <a:endParaRPr lang="en-FI" sz="1100" b="0" i="0">
                <a:solidFill>
                  <a:schemeClr val="tx1"/>
                </a:solidFill>
                <a:latin typeface="+mj-lt"/>
              </a:endParaRPr>
            </a:p>
          </p:txBody>
        </p:sp>
        <p:sp>
          <p:nvSpPr>
            <p:cNvPr id="33" name="TextBox 32">
              <a:extLst>
                <a:ext uri="{FF2B5EF4-FFF2-40B4-BE49-F238E27FC236}">
                  <a16:creationId xmlns:a16="http://schemas.microsoft.com/office/drawing/2014/main" id="{358DC66A-05B9-8547-BD04-E3557F77FAB8}"/>
                </a:ext>
              </a:extLst>
            </p:cNvPr>
            <p:cNvSpPr txBox="1"/>
            <p:nvPr userDrawn="1"/>
          </p:nvSpPr>
          <p:spPr>
            <a:xfrm rot="16200000">
              <a:off x="-1726635" y="4402929"/>
              <a:ext cx="692331" cy="705393"/>
            </a:xfrm>
            <a:prstGeom prst="rect">
              <a:avLst/>
            </a:prstGeom>
            <a:noFill/>
          </p:spPr>
          <p:txBody>
            <a:bodyPr wrap="square" lIns="0" tIns="0" rIns="0" bIns="0" rtlCol="0" anchor="ctr">
              <a:normAutofit/>
            </a:bodyPr>
            <a:lstStyle/>
            <a:p>
              <a:pPr algn="ctr"/>
              <a:r>
                <a:rPr lang="fi-FI" sz="1100" b="0" i="0">
                  <a:solidFill>
                    <a:schemeClr val="bg1"/>
                  </a:solidFill>
                  <a:latin typeface="+mj-lt"/>
                </a:rPr>
                <a:t>TP</a:t>
              </a:r>
              <a:endParaRPr lang="en-FI" sz="1100" b="0" i="0">
                <a:solidFill>
                  <a:schemeClr val="bg1"/>
                </a:solidFill>
                <a:latin typeface="+mj-lt"/>
              </a:endParaRPr>
            </a:p>
          </p:txBody>
        </p:sp>
        <p:sp>
          <p:nvSpPr>
            <p:cNvPr id="34" name="TextBox 33">
              <a:extLst>
                <a:ext uri="{FF2B5EF4-FFF2-40B4-BE49-F238E27FC236}">
                  <a16:creationId xmlns:a16="http://schemas.microsoft.com/office/drawing/2014/main" id="{F7235BB5-E89A-A241-8A3D-BF8C98F2C2D8}"/>
                </a:ext>
              </a:extLst>
            </p:cNvPr>
            <p:cNvSpPr txBox="1"/>
            <p:nvPr userDrawn="1"/>
          </p:nvSpPr>
          <p:spPr>
            <a:xfrm rot="16200000">
              <a:off x="-1726635" y="3506014"/>
              <a:ext cx="692331" cy="705393"/>
            </a:xfrm>
            <a:prstGeom prst="rect">
              <a:avLst/>
            </a:prstGeom>
            <a:noFill/>
          </p:spPr>
          <p:txBody>
            <a:bodyPr wrap="square" lIns="0" tIns="0" rIns="0" bIns="0" rtlCol="0" anchor="ctr">
              <a:normAutofit/>
            </a:bodyPr>
            <a:lstStyle/>
            <a:p>
              <a:pPr algn="ctr"/>
              <a:r>
                <a:rPr lang="fi-FI" sz="1100" b="0" i="0">
                  <a:solidFill>
                    <a:schemeClr val="tx1"/>
                  </a:solidFill>
                  <a:latin typeface="+mj-lt"/>
                </a:rPr>
                <a:t>VP</a:t>
              </a:r>
              <a:endParaRPr lang="en-FI" sz="1100" b="0" i="0">
                <a:solidFill>
                  <a:schemeClr val="tx1"/>
                </a:solidFill>
                <a:latin typeface="+mj-lt"/>
              </a:endParaRPr>
            </a:p>
          </p:txBody>
        </p:sp>
        <p:sp>
          <p:nvSpPr>
            <p:cNvPr id="35" name="TextBox 34">
              <a:extLst>
                <a:ext uri="{FF2B5EF4-FFF2-40B4-BE49-F238E27FC236}">
                  <a16:creationId xmlns:a16="http://schemas.microsoft.com/office/drawing/2014/main" id="{D1F7AE7A-C9D8-2A49-B80B-2E9C2CEC2DD5}"/>
                </a:ext>
              </a:extLst>
            </p:cNvPr>
            <p:cNvSpPr txBox="1"/>
            <p:nvPr userDrawn="1"/>
          </p:nvSpPr>
          <p:spPr>
            <a:xfrm rot="16200000">
              <a:off x="-1726635" y="2641918"/>
              <a:ext cx="692331" cy="705393"/>
            </a:xfrm>
            <a:prstGeom prst="rect">
              <a:avLst/>
            </a:prstGeom>
            <a:noFill/>
          </p:spPr>
          <p:txBody>
            <a:bodyPr wrap="square" lIns="0" tIns="0" rIns="0" bIns="0" rtlCol="0" anchor="ctr">
              <a:normAutofit/>
            </a:bodyPr>
            <a:lstStyle/>
            <a:p>
              <a:pPr algn="ctr"/>
              <a:r>
                <a:rPr lang="fi-FI" sz="1100" b="0" i="0">
                  <a:solidFill>
                    <a:schemeClr val="tx1"/>
                  </a:solidFill>
                  <a:latin typeface="+mj-lt"/>
                </a:rPr>
                <a:t>VP</a:t>
              </a:r>
              <a:endParaRPr lang="en-FI" sz="1100" b="0" i="0">
                <a:solidFill>
                  <a:schemeClr val="tx1"/>
                </a:solidFill>
                <a:latin typeface="+mj-lt"/>
              </a:endParaRPr>
            </a:p>
          </p:txBody>
        </p:sp>
        <p:sp>
          <p:nvSpPr>
            <p:cNvPr id="36" name="TextBox 35">
              <a:extLst>
                <a:ext uri="{FF2B5EF4-FFF2-40B4-BE49-F238E27FC236}">
                  <a16:creationId xmlns:a16="http://schemas.microsoft.com/office/drawing/2014/main" id="{B732FCE3-6B39-254A-9F27-01493F244E81}"/>
                </a:ext>
              </a:extLst>
            </p:cNvPr>
            <p:cNvSpPr txBox="1"/>
            <p:nvPr userDrawn="1"/>
          </p:nvSpPr>
          <p:spPr>
            <a:xfrm rot="16200000">
              <a:off x="-1726635" y="1777822"/>
              <a:ext cx="692331" cy="705393"/>
            </a:xfrm>
            <a:prstGeom prst="rect">
              <a:avLst/>
            </a:prstGeom>
            <a:noFill/>
          </p:spPr>
          <p:txBody>
            <a:bodyPr wrap="square" lIns="0" tIns="0" rIns="0" bIns="0" rtlCol="0" anchor="ctr">
              <a:normAutofit/>
            </a:bodyPr>
            <a:lstStyle/>
            <a:p>
              <a:pPr algn="ctr"/>
              <a:r>
                <a:rPr lang="fi-FI" sz="1100" b="0" i="0">
                  <a:solidFill>
                    <a:schemeClr val="tx1"/>
                  </a:solidFill>
                  <a:latin typeface="+mj-lt"/>
                </a:rPr>
                <a:t>VP</a:t>
              </a:r>
              <a:endParaRPr lang="en-FI" sz="1100" b="0" i="0">
                <a:solidFill>
                  <a:schemeClr val="tx1"/>
                </a:solidFill>
                <a:latin typeface="+mj-lt"/>
              </a:endParaRPr>
            </a:p>
          </p:txBody>
        </p:sp>
        <p:sp>
          <p:nvSpPr>
            <p:cNvPr id="37" name="TextBox 36">
              <a:extLst>
                <a:ext uri="{FF2B5EF4-FFF2-40B4-BE49-F238E27FC236}">
                  <a16:creationId xmlns:a16="http://schemas.microsoft.com/office/drawing/2014/main" id="{B4B9DA97-F029-2A4F-A8A8-BE7A84A17DFB}"/>
                </a:ext>
              </a:extLst>
            </p:cNvPr>
            <p:cNvSpPr txBox="1"/>
            <p:nvPr userDrawn="1"/>
          </p:nvSpPr>
          <p:spPr>
            <a:xfrm rot="16200000">
              <a:off x="-1726635" y="841718"/>
              <a:ext cx="692331" cy="705393"/>
            </a:xfrm>
            <a:prstGeom prst="rect">
              <a:avLst/>
            </a:prstGeom>
            <a:noFill/>
          </p:spPr>
          <p:txBody>
            <a:bodyPr wrap="square" lIns="0" tIns="0" rIns="0" bIns="0" rtlCol="0" anchor="ctr">
              <a:normAutofit/>
            </a:bodyPr>
            <a:lstStyle/>
            <a:p>
              <a:pPr algn="ctr"/>
              <a:r>
                <a:rPr lang="fi-FI" sz="1100" b="0" i="0">
                  <a:solidFill>
                    <a:schemeClr val="bg1"/>
                  </a:solidFill>
                  <a:latin typeface="+mj-lt"/>
                </a:rPr>
                <a:t>TP</a:t>
              </a:r>
              <a:endParaRPr lang="en-FI" sz="1100" b="0" i="0">
                <a:solidFill>
                  <a:schemeClr val="bg1"/>
                </a:solidFill>
                <a:latin typeface="+mj-lt"/>
              </a:endParaRPr>
            </a:p>
          </p:txBody>
        </p:sp>
        <p:sp>
          <p:nvSpPr>
            <p:cNvPr id="38" name="TextBox 37">
              <a:extLst>
                <a:ext uri="{FF2B5EF4-FFF2-40B4-BE49-F238E27FC236}">
                  <a16:creationId xmlns:a16="http://schemas.microsoft.com/office/drawing/2014/main" id="{901446F1-F283-9B42-80CC-74D4AB06A0A2}"/>
                </a:ext>
              </a:extLst>
            </p:cNvPr>
            <p:cNvSpPr txBox="1"/>
            <p:nvPr userDrawn="1"/>
          </p:nvSpPr>
          <p:spPr>
            <a:xfrm rot="16200000">
              <a:off x="-1726635" y="-22378"/>
              <a:ext cx="692331" cy="705393"/>
            </a:xfrm>
            <a:prstGeom prst="rect">
              <a:avLst/>
            </a:prstGeom>
            <a:noFill/>
          </p:spPr>
          <p:txBody>
            <a:bodyPr wrap="square" lIns="0" tIns="0" rIns="0" bIns="0" rtlCol="0" anchor="ctr">
              <a:normAutofit/>
            </a:bodyPr>
            <a:lstStyle/>
            <a:p>
              <a:pPr algn="ctr"/>
              <a:r>
                <a:rPr lang="fi-FI" sz="1100" b="0" i="0">
                  <a:solidFill>
                    <a:schemeClr val="tx1"/>
                  </a:solidFill>
                  <a:latin typeface="+mj-lt"/>
                </a:rPr>
                <a:t>VP</a:t>
              </a:r>
              <a:endParaRPr lang="en-FI" sz="1100" b="0" i="0">
                <a:solidFill>
                  <a:schemeClr val="tx1"/>
                </a:solidFill>
                <a:latin typeface="+mj-lt"/>
              </a:endParaRPr>
            </a:p>
          </p:txBody>
        </p:sp>
      </p:grpSp>
      <p:sp>
        <p:nvSpPr>
          <p:cNvPr id="21" name="Rectangle 20">
            <a:extLst>
              <a:ext uri="{FF2B5EF4-FFF2-40B4-BE49-F238E27FC236}">
                <a16:creationId xmlns:a16="http://schemas.microsoft.com/office/drawing/2014/main" id="{94033F7A-8E83-E04D-AB41-5D7A99CFE14D}"/>
              </a:ext>
            </a:extLst>
          </p:cNvPr>
          <p:cNvSpPr/>
          <p:nvPr userDrawn="1"/>
        </p:nvSpPr>
        <p:spPr>
          <a:xfrm rot="5400000">
            <a:off x="263086" y="-2792632"/>
            <a:ext cx="1970380" cy="2494548"/>
          </a:xfrm>
          <a:prstGeom prst="rect">
            <a:avLst/>
          </a:prstGeom>
          <a:solidFill>
            <a:srgbClr val="E8114B"/>
          </a:solidFill>
          <a:ln w="12700">
            <a:no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FI"/>
          </a:p>
        </p:txBody>
      </p:sp>
      <p:sp>
        <p:nvSpPr>
          <p:cNvPr id="22" name="TextBox 21">
            <a:extLst>
              <a:ext uri="{FF2B5EF4-FFF2-40B4-BE49-F238E27FC236}">
                <a16:creationId xmlns:a16="http://schemas.microsoft.com/office/drawing/2014/main" id="{EBC0ABD6-61E1-9545-A711-E47F43669A49}"/>
              </a:ext>
            </a:extLst>
          </p:cNvPr>
          <p:cNvSpPr txBox="1"/>
          <p:nvPr userDrawn="1"/>
        </p:nvSpPr>
        <p:spPr>
          <a:xfrm>
            <a:off x="348808" y="-2157912"/>
            <a:ext cx="1782836" cy="1231106"/>
          </a:xfrm>
          <a:prstGeom prst="rect">
            <a:avLst/>
          </a:prstGeom>
          <a:noFill/>
        </p:spPr>
        <p:txBody>
          <a:bodyPr wrap="square" lIns="0" tIns="0" rIns="0" bIns="0" rtlCol="0">
            <a:spAutoFit/>
          </a:bodyPr>
          <a:lstStyle/>
          <a:p>
            <a:r>
              <a:rPr lang="en-FI" sz="1600" b="0" i="0">
                <a:solidFill>
                  <a:schemeClr val="bg1"/>
                </a:solidFill>
                <a:latin typeface="+mn-lt"/>
              </a:rPr>
              <a:t>Muista säilyttää </a:t>
            </a:r>
            <a:r>
              <a:rPr lang="en-FI" sz="1600" b="0" i="0">
                <a:solidFill>
                  <a:schemeClr val="bg1"/>
                </a:solidFill>
                <a:latin typeface="+mj-lt"/>
              </a:rPr>
              <a:t>kohteen</a:t>
            </a:r>
            <a:r>
              <a:rPr lang="en-FI" sz="1600" b="0" i="0">
                <a:solidFill>
                  <a:schemeClr val="bg1"/>
                </a:solidFill>
                <a:latin typeface="+mn-lt"/>
              </a:rPr>
              <a:t> </a:t>
            </a:r>
            <a:r>
              <a:rPr lang="en-FI" sz="1600" b="0" i="0">
                <a:solidFill>
                  <a:schemeClr val="bg1"/>
                </a:solidFill>
                <a:latin typeface="+mj-lt"/>
              </a:rPr>
              <a:t>teema </a:t>
            </a:r>
            <a:r>
              <a:rPr lang="en-FI" sz="1600" b="0" i="0">
                <a:solidFill>
                  <a:schemeClr val="bg1"/>
                </a:solidFill>
                <a:latin typeface="+mn-lt"/>
              </a:rPr>
              <a:t>jos tuot vanhoja kalvoja osaksi esitystäsi!</a:t>
            </a:r>
          </a:p>
        </p:txBody>
      </p:sp>
      <p:sp>
        <p:nvSpPr>
          <p:cNvPr id="39" name="Dian numeron paikkamerkki 38">
            <a:extLst>
              <a:ext uri="{FF2B5EF4-FFF2-40B4-BE49-F238E27FC236}">
                <a16:creationId xmlns:a16="http://schemas.microsoft.com/office/drawing/2014/main" id="{DD76F944-88E7-44E6-A00A-B708CD1CB3CA}"/>
              </a:ext>
            </a:extLst>
          </p:cNvPr>
          <p:cNvSpPr>
            <a:spLocks noGrp="1"/>
          </p:cNvSpPr>
          <p:nvPr>
            <p:ph type="sldNum" sz="quarter" idx="4"/>
          </p:nvPr>
        </p:nvSpPr>
        <p:spPr>
          <a:xfrm>
            <a:off x="4724400" y="6356350"/>
            <a:ext cx="2743200" cy="365125"/>
          </a:xfrm>
          <a:prstGeom prst="rect">
            <a:avLst/>
          </a:prstGeom>
        </p:spPr>
        <p:txBody>
          <a:bodyPr vert="horz" lIns="91440" tIns="45720" rIns="91440" bIns="45720" rtlCol="0" anchor="ctr"/>
          <a:lstStyle>
            <a:lvl1pPr algn="ctr">
              <a:defRPr sz="1200">
                <a:solidFill>
                  <a:schemeClr val="tx1"/>
                </a:solidFill>
              </a:defRPr>
            </a:lvl1pPr>
          </a:lstStyle>
          <a:p>
            <a:pPr algn="ctr"/>
            <a:fld id="{3E078C10-ABC5-4EF7-9B5E-599CE2B16BF5}" type="slidenum">
              <a:rPr lang="LID4096" smtClean="0"/>
              <a:pPr algn="ctr"/>
              <a:t>‹#›</a:t>
            </a:fld>
            <a:endParaRPr lang="LID4096"/>
          </a:p>
        </p:txBody>
      </p:sp>
    </p:spTree>
    <p:extLst>
      <p:ext uri="{BB962C8B-B14F-4D97-AF65-F5344CB8AC3E}">
        <p14:creationId xmlns:p14="http://schemas.microsoft.com/office/powerpoint/2010/main" val="3320409985"/>
      </p:ext>
    </p:extLst>
  </p:cSld>
  <p:clrMap bg1="lt1" tx1="dk1" bg2="lt2" tx2="dk2" accent1="accent1" accent2="accent2" accent3="accent3" accent4="accent4" accent5="accent5" accent6="accent6" hlink="hlink" folHlink="folHlink"/>
  <p:sldLayoutIdLst>
    <p:sldLayoutId id="2147486212" r:id="rId1"/>
    <p:sldLayoutId id="2147486213" r:id="rId2"/>
    <p:sldLayoutId id="2147486214" r:id="rId3"/>
    <p:sldLayoutId id="2147486215" r:id="rId4"/>
    <p:sldLayoutId id="2147486216" r:id="rId5"/>
    <p:sldLayoutId id="2147486217" r:id="rId6"/>
    <p:sldLayoutId id="2147486218" r:id="rId7"/>
    <p:sldLayoutId id="2147486219" r:id="rId8"/>
    <p:sldLayoutId id="2147486220" r:id="rId9"/>
    <p:sldLayoutId id="2147486221" r:id="rId10"/>
    <p:sldLayoutId id="2147486222" r:id="rId11"/>
    <p:sldLayoutId id="2147486223" r:id="rId12"/>
    <p:sldLayoutId id="2147486224" r:id="rId13"/>
    <p:sldLayoutId id="2147486225" r:id="rId14"/>
    <p:sldLayoutId id="2147486226" r:id="rId15"/>
    <p:sldLayoutId id="2147486227" r:id="rId16"/>
    <p:sldLayoutId id="2147486228" r:id="rId17"/>
    <p:sldLayoutId id="2147486229" r:id="rId18"/>
    <p:sldLayoutId id="2147486230" r:id="rId19"/>
  </p:sldLayoutIdLst>
  <p:hf hdr="0" ftr="0" dt="0"/>
  <p:txStyles>
    <p:titleStyle>
      <a:lvl1pPr algn="l" defTabSz="609585" rtl="0" eaLnBrk="1" latinLnBrk="0" hangingPunct="1">
        <a:spcBef>
          <a:spcPct val="0"/>
        </a:spcBef>
        <a:buNone/>
        <a:defRPr sz="3200" b="0" i="0" kern="1200">
          <a:solidFill>
            <a:schemeClr val="tx1"/>
          </a:solidFill>
          <a:latin typeface="+mj-lt"/>
          <a:ea typeface="+mj-ea"/>
          <a:cs typeface="Arial Black"/>
        </a:defRPr>
      </a:lvl1pPr>
    </p:titleStyle>
    <p:bodyStyle>
      <a:lvl1pPr marL="239178" indent="-239178" algn="l" defTabSz="609585" rtl="0" eaLnBrk="1" latinLnBrk="0" hangingPunct="1">
        <a:spcBef>
          <a:spcPct val="20000"/>
        </a:spcBef>
        <a:buFont typeface="Lucida Grande"/>
        <a:buChar char="-"/>
        <a:defRPr sz="2133" b="0" i="0" kern="1200">
          <a:solidFill>
            <a:schemeClr val="tx1"/>
          </a:solidFill>
          <a:latin typeface="+mn-lt"/>
          <a:ea typeface="+mn-ea"/>
          <a:cs typeface="Georgia"/>
        </a:defRPr>
      </a:lvl1pPr>
      <a:lvl2pPr marL="476239" indent="-237061" algn="l" defTabSz="609585" rtl="0" eaLnBrk="1" latinLnBrk="0" hangingPunct="1">
        <a:spcBef>
          <a:spcPct val="20000"/>
        </a:spcBef>
        <a:buFont typeface="Georgia" panose="02040502050405020303" pitchFamily="18" charset="0"/>
        <a:buChar char="–"/>
        <a:defRPr sz="1867" b="0" i="0" kern="1200">
          <a:solidFill>
            <a:schemeClr val="tx1"/>
          </a:solidFill>
          <a:latin typeface="+mn-lt"/>
          <a:ea typeface="+mn-ea"/>
          <a:cs typeface="Georgia"/>
        </a:defRPr>
      </a:lvl2pPr>
      <a:lvl3pPr marL="715415" indent="-228594" algn="l" defTabSz="609585" rtl="0" eaLnBrk="1" latinLnBrk="0" hangingPunct="1">
        <a:spcBef>
          <a:spcPct val="20000"/>
        </a:spcBef>
        <a:buFont typeface="Georgia" panose="02040502050405020303" pitchFamily="18" charset="0"/>
        <a:buChar char="–"/>
        <a:defRPr sz="1600" b="0" i="0" kern="1200">
          <a:solidFill>
            <a:schemeClr val="tx1"/>
          </a:solidFill>
          <a:latin typeface="+mn-lt"/>
          <a:ea typeface="+mn-ea"/>
          <a:cs typeface="Georgia"/>
        </a:defRPr>
      </a:lvl3pPr>
      <a:lvl4pPr marL="960943" indent="-228594" algn="l" defTabSz="609585" rtl="0" eaLnBrk="1" latinLnBrk="0" hangingPunct="1">
        <a:spcBef>
          <a:spcPct val="20000"/>
        </a:spcBef>
        <a:buFont typeface="Georgia" panose="02040502050405020303" pitchFamily="18" charset="0"/>
        <a:buChar char="–"/>
        <a:defRPr sz="1600" b="0" i="0" kern="1200">
          <a:solidFill>
            <a:schemeClr val="tx1"/>
          </a:solidFill>
          <a:latin typeface="+mn-lt"/>
          <a:ea typeface="+mn-ea"/>
          <a:cs typeface="Georgia"/>
        </a:defRPr>
      </a:lvl4pPr>
      <a:lvl5pPr marL="2438339" indent="0" algn="ctr" defTabSz="609585" rtl="0" eaLnBrk="1" latinLnBrk="0" hangingPunct="1">
        <a:spcBef>
          <a:spcPct val="20000"/>
        </a:spcBef>
        <a:buFont typeface="Arial"/>
        <a:buNone/>
        <a:defRPr sz="1867" kern="1200">
          <a:solidFill>
            <a:schemeClr val="bg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3386">
          <p15:clr>
            <a:srgbClr val="F26B43"/>
          </p15:clr>
        </p15:guide>
        <p15:guide id="4" pos="2933">
          <p15:clr>
            <a:srgbClr val="F26B43"/>
          </p15:clr>
        </p15:guide>
        <p15:guide id="5" pos="2479">
          <p15:clr>
            <a:srgbClr val="F26B43"/>
          </p15:clr>
        </p15:guide>
        <p15:guide id="6" pos="2026">
          <p15:clr>
            <a:srgbClr val="F26B43"/>
          </p15:clr>
        </p15:guide>
        <p15:guide id="7" pos="1572">
          <p15:clr>
            <a:srgbClr val="F26B43"/>
          </p15:clr>
        </p15:guide>
        <p15:guide id="8" pos="1118">
          <p15:clr>
            <a:srgbClr val="F26B43"/>
          </p15:clr>
        </p15:guide>
        <p15:guide id="9" pos="665">
          <p15:clr>
            <a:srgbClr val="F26B43"/>
          </p15:clr>
        </p15:guide>
        <p15:guide id="10" pos="211">
          <p15:clr>
            <a:srgbClr val="F26B43"/>
          </p15:clr>
        </p15:guide>
        <p15:guide id="11" pos="4294">
          <p15:clr>
            <a:srgbClr val="F26B43"/>
          </p15:clr>
        </p15:guide>
        <p15:guide id="12" pos="4747">
          <p15:clr>
            <a:srgbClr val="F26B43"/>
          </p15:clr>
        </p15:guide>
        <p15:guide id="13" pos="5201">
          <p15:clr>
            <a:srgbClr val="F26B43"/>
          </p15:clr>
        </p15:guide>
        <p15:guide id="14" pos="5654">
          <p15:clr>
            <a:srgbClr val="F26B43"/>
          </p15:clr>
        </p15:guide>
        <p15:guide id="15" pos="6108">
          <p15:clr>
            <a:srgbClr val="F26B43"/>
          </p15:clr>
        </p15:guide>
        <p15:guide id="16" pos="6562">
          <p15:clr>
            <a:srgbClr val="F26B43"/>
          </p15:clr>
        </p15:guide>
        <p15:guide id="17" pos="7015">
          <p15:clr>
            <a:srgbClr val="F26B43"/>
          </p15:clr>
        </p15:guide>
        <p15:guide id="18" pos="7469">
          <p15:clr>
            <a:srgbClr val="F26B43"/>
          </p15:clr>
        </p15:guide>
        <p15:guide id="19" orient="horz" pos="1706">
          <p15:clr>
            <a:srgbClr val="F26B43"/>
          </p15:clr>
        </p15:guide>
        <p15:guide id="20" orient="horz" pos="1253">
          <p15:clr>
            <a:srgbClr val="F26B43"/>
          </p15:clr>
        </p15:guide>
        <p15:guide id="21" orient="horz" pos="799">
          <p15:clr>
            <a:srgbClr val="F26B43"/>
          </p15:clr>
        </p15:guide>
        <p15:guide id="22" orient="horz" pos="346">
          <p15:clr>
            <a:srgbClr val="F26B43"/>
          </p15:clr>
        </p15:guide>
        <p15:guide id="23" orient="horz" pos="2614">
          <p15:clr>
            <a:srgbClr val="F26B43"/>
          </p15:clr>
        </p15:guide>
        <p15:guide id="24" orient="horz" pos="3067">
          <p15:clr>
            <a:srgbClr val="F26B43"/>
          </p15:clr>
        </p15:guide>
        <p15:guide id="25" orient="horz" pos="3521">
          <p15:clr>
            <a:srgbClr val="F26B43"/>
          </p15:clr>
        </p15:guide>
        <p15:guide id="26" orient="horz" pos="3974">
          <p15:clr>
            <a:srgbClr val="F26B43"/>
          </p15:clr>
        </p15:guide>
        <p15:guide id="27" orient="horz" pos="119">
          <p15:clr>
            <a:srgbClr val="F26B43"/>
          </p15:clr>
        </p15:guide>
        <p15:guide id="28" orient="horz" pos="232">
          <p15:clr>
            <a:srgbClr val="F26B43"/>
          </p15:clr>
        </p15:guide>
        <p15:guide id="30" orient="horz">
          <p15:clr>
            <a:srgbClr val="F26B43"/>
          </p15:clr>
        </p15:guide>
        <p15:guide id="31" orient="horz" pos="4088">
          <p15:clr>
            <a:srgbClr val="F26B43"/>
          </p15:clr>
        </p15:guide>
        <p15:guide id="33" orient="horz" pos="4201">
          <p15:clr>
            <a:srgbClr val="F26B43"/>
          </p15:clr>
        </p15:guide>
        <p15:guide id="34" orient="horz" pos="4320">
          <p15:clr>
            <a:srgbClr val="F26B43"/>
          </p15:clr>
        </p15:guide>
        <p15:guide id="35" pos="7582">
          <p15:clr>
            <a:srgbClr val="F26B43"/>
          </p15:clr>
        </p15:guide>
        <p15:guide id="37" pos="98">
          <p15:clr>
            <a:srgbClr val="F26B43"/>
          </p15:clr>
        </p15:guide>
        <p15:guide id="39">
          <p15:clr>
            <a:srgbClr val="F26B43"/>
          </p15:clr>
        </p15:guide>
        <p15:guide id="40" pos="7680">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6" name="Otsikon paikkamerkki 1"/>
          <p:cNvSpPr>
            <a:spLocks noGrp="1"/>
          </p:cNvSpPr>
          <p:nvPr>
            <p:ph type="title"/>
          </p:nvPr>
        </p:nvSpPr>
        <p:spPr>
          <a:xfrm>
            <a:off x="623392" y="356659"/>
            <a:ext cx="10945216" cy="1078364"/>
          </a:xfrm>
          <a:prstGeom prst="rect">
            <a:avLst/>
          </a:prstGeom>
        </p:spPr>
        <p:txBody>
          <a:bodyPr vert="horz" lIns="0" tIns="0" rIns="0" bIns="0" rtlCol="0" anchor="ctr" anchorCtr="0">
            <a:noAutofit/>
          </a:bodyPr>
          <a:lstStyle/>
          <a:p>
            <a:r>
              <a:rPr lang="fi-FI" noProof="0"/>
              <a:t>Muokkaa perustyyl. napsautt.</a:t>
            </a:r>
            <a:endParaRPr lang="en-GB" noProof="0"/>
          </a:p>
        </p:txBody>
      </p:sp>
      <p:sp>
        <p:nvSpPr>
          <p:cNvPr id="17" name="Tekstin paikkamerkki 2"/>
          <p:cNvSpPr>
            <a:spLocks noGrp="1"/>
          </p:cNvSpPr>
          <p:nvPr>
            <p:ph type="body" idx="1"/>
          </p:nvPr>
        </p:nvSpPr>
        <p:spPr>
          <a:xfrm>
            <a:off x="623392" y="1604797"/>
            <a:ext cx="10945216" cy="4416491"/>
          </a:xfrm>
          <a:prstGeom prst="rect">
            <a:avLst/>
          </a:prstGeom>
        </p:spPr>
        <p:txBody>
          <a:bodyPr vert="horz" lIns="0" tIns="0" rIns="0" bIns="0" rtlCol="0" anchor="t" anchorCtr="0">
            <a:noAutofit/>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0"/>
            <a:endParaRPr lang="en-GB" noProof="0"/>
          </a:p>
          <a:p>
            <a:pPr lvl="0"/>
            <a:endParaRPr lang="en-GB" noProof="0"/>
          </a:p>
        </p:txBody>
      </p:sp>
    </p:spTree>
    <p:extLst>
      <p:ext uri="{BB962C8B-B14F-4D97-AF65-F5344CB8AC3E}">
        <p14:creationId xmlns:p14="http://schemas.microsoft.com/office/powerpoint/2010/main" val="106183020"/>
      </p:ext>
    </p:extLst>
  </p:cSld>
  <p:clrMap bg1="lt1" tx1="dk1" bg2="lt2" tx2="dk2" accent1="accent1" accent2="accent2" accent3="accent3" accent4="accent4" accent5="accent5" accent6="accent6" hlink="hlink" folHlink="folHlink"/>
  <p:sldLayoutIdLst>
    <p:sldLayoutId id="2147486286" r:id="rId1"/>
    <p:sldLayoutId id="2147486287" r:id="rId2"/>
    <p:sldLayoutId id="2147486288" r:id="rId3"/>
    <p:sldLayoutId id="2147486289" r:id="rId4"/>
    <p:sldLayoutId id="2147486290" r:id="rId5"/>
    <p:sldLayoutId id="2147486291" r:id="rId6"/>
    <p:sldLayoutId id="2147486292" r:id="rId7"/>
    <p:sldLayoutId id="2147486293" r:id="rId8"/>
    <p:sldLayoutId id="2147486294" r:id="rId9"/>
    <p:sldLayoutId id="2147486295" r:id="rId10"/>
    <p:sldLayoutId id="2147486296" r:id="rId11"/>
    <p:sldLayoutId id="2147486297" r:id="rId12"/>
    <p:sldLayoutId id="2147486298" r:id="rId13"/>
    <p:sldLayoutId id="2147486299" r:id="rId14"/>
    <p:sldLayoutId id="2147486301" r:id="rId15"/>
  </p:sldLayoutIdLst>
  <p:hf hdr="0" ftr="0" dt="0"/>
  <p:txStyles>
    <p:titleStyle>
      <a:lvl1pPr algn="l" defTabSz="609585" rtl="0" eaLnBrk="1" latinLnBrk="0" hangingPunct="1">
        <a:spcBef>
          <a:spcPct val="0"/>
        </a:spcBef>
        <a:buNone/>
        <a:defRPr sz="3200" b="0" i="0" kern="1200">
          <a:solidFill>
            <a:schemeClr val="tx1"/>
          </a:solidFill>
          <a:latin typeface="+mj-lt"/>
          <a:ea typeface="+mj-ea"/>
          <a:cs typeface="Arial Black"/>
        </a:defRPr>
      </a:lvl1pPr>
    </p:titleStyle>
    <p:bodyStyle>
      <a:lvl1pPr marL="239178" indent="-239178" algn="l" defTabSz="609585" rtl="0" eaLnBrk="1" latinLnBrk="0" hangingPunct="1">
        <a:spcBef>
          <a:spcPct val="20000"/>
        </a:spcBef>
        <a:buFont typeface="Lucida Grande"/>
        <a:buChar char="-"/>
        <a:defRPr sz="2133" b="0" i="0" kern="1200">
          <a:solidFill>
            <a:schemeClr val="tx1"/>
          </a:solidFill>
          <a:latin typeface="+mn-lt"/>
          <a:ea typeface="+mn-ea"/>
          <a:cs typeface="Georgia"/>
        </a:defRPr>
      </a:lvl1pPr>
      <a:lvl2pPr marL="476239" indent="-237061" algn="l" defTabSz="609585" rtl="0" eaLnBrk="1" latinLnBrk="0" hangingPunct="1">
        <a:spcBef>
          <a:spcPct val="20000"/>
        </a:spcBef>
        <a:buFont typeface="Georgia" panose="02040502050405020303" pitchFamily="18" charset="0"/>
        <a:buChar char="–"/>
        <a:defRPr sz="1867" b="0" i="0" kern="1200">
          <a:solidFill>
            <a:schemeClr val="tx1"/>
          </a:solidFill>
          <a:latin typeface="+mn-lt"/>
          <a:ea typeface="+mn-ea"/>
          <a:cs typeface="Georgia"/>
        </a:defRPr>
      </a:lvl2pPr>
      <a:lvl3pPr marL="715415" indent="-228594" algn="l" defTabSz="609585" rtl="0" eaLnBrk="1" latinLnBrk="0" hangingPunct="1">
        <a:spcBef>
          <a:spcPct val="20000"/>
        </a:spcBef>
        <a:buFont typeface="Georgia" panose="02040502050405020303" pitchFamily="18" charset="0"/>
        <a:buChar char="–"/>
        <a:defRPr sz="1600" b="0" i="0" kern="1200">
          <a:solidFill>
            <a:schemeClr val="tx1"/>
          </a:solidFill>
          <a:latin typeface="+mn-lt"/>
          <a:ea typeface="+mn-ea"/>
          <a:cs typeface="Georgia"/>
        </a:defRPr>
      </a:lvl3pPr>
      <a:lvl4pPr marL="960943" indent="-228594" algn="l" defTabSz="609585" rtl="0" eaLnBrk="1" latinLnBrk="0" hangingPunct="1">
        <a:spcBef>
          <a:spcPct val="20000"/>
        </a:spcBef>
        <a:buFont typeface="Georgia" panose="02040502050405020303" pitchFamily="18" charset="0"/>
        <a:buChar char="–"/>
        <a:defRPr sz="1600" b="0" i="0" kern="1200">
          <a:solidFill>
            <a:schemeClr val="tx1"/>
          </a:solidFill>
          <a:latin typeface="+mn-lt"/>
          <a:ea typeface="+mn-ea"/>
          <a:cs typeface="Georgia"/>
        </a:defRPr>
      </a:lvl4pPr>
      <a:lvl5pPr marL="2438339" indent="0" algn="ctr" defTabSz="609585" rtl="0" eaLnBrk="1" latinLnBrk="0" hangingPunct="1">
        <a:spcBef>
          <a:spcPct val="20000"/>
        </a:spcBef>
        <a:buFont typeface="Arial"/>
        <a:buNone/>
        <a:defRPr sz="1867" kern="1200">
          <a:solidFill>
            <a:schemeClr val="bg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53.xml"/></Relationships>
</file>

<file path=ppt/slides/_rels/slide1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9.xml"/><Relationship Id="rId1" Type="http://schemas.openxmlformats.org/officeDocument/2006/relationships/slideLayout" Target="../slideLayouts/slideLayout277.xml"/><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10.xml"/><Relationship Id="rId1" Type="http://schemas.openxmlformats.org/officeDocument/2006/relationships/slideLayout" Target="../slideLayouts/slideLayout293.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290.xm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290.xml"/></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308.xml"/><Relationship Id="rId5" Type="http://schemas.openxmlformats.org/officeDocument/2006/relationships/image" Target="../media/image34.png"/><Relationship Id="rId4" Type="http://schemas.openxmlformats.org/officeDocument/2006/relationships/image" Target="../media/image33.jp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96.xml"/></Relationships>
</file>

<file path=ppt/slides/_rels/slide16.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6.png"/><Relationship Id="rId7" Type="http://schemas.openxmlformats.org/officeDocument/2006/relationships/image" Target="../media/image39.jpeg"/><Relationship Id="rId2" Type="http://schemas.openxmlformats.org/officeDocument/2006/relationships/image" Target="../media/image35.png"/><Relationship Id="rId1" Type="http://schemas.openxmlformats.org/officeDocument/2006/relationships/slideLayout" Target="../slideLayouts/slideLayout311.xml"/><Relationship Id="rId6" Type="http://schemas.openxmlformats.org/officeDocument/2006/relationships/image" Target="../media/image38.gif"/><Relationship Id="rId5" Type="http://schemas.openxmlformats.org/officeDocument/2006/relationships/image" Target="../media/image37.jpeg"/><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hyperlink" Target="https://www.sitra.fi/julkaisut/kestavaa-kasvua-kiertotalouden-liiketoimintamalleista/" TargetMode="External"/><Relationship Id="rId2" Type="http://schemas.openxmlformats.org/officeDocument/2006/relationships/notesSlide" Target="../notesSlides/notesSlide15.xml"/><Relationship Id="rId1" Type="http://schemas.openxmlformats.org/officeDocument/2006/relationships/slideLayout" Target="../slideLayouts/slideLayout314.xml"/><Relationship Id="rId5" Type="http://schemas.openxmlformats.org/officeDocument/2006/relationships/image" Target="../media/image42.png"/><Relationship Id="rId4" Type="http://schemas.openxmlformats.org/officeDocument/2006/relationships/image" Target="../media/image41.png"/></Relationships>
</file>

<file path=ppt/slides/_rels/slide18.xml.rels><?xml version="1.0" encoding="UTF-8" standalone="yes"?>
<Relationships xmlns="http://schemas.openxmlformats.org/package/2006/relationships"><Relationship Id="rId8" Type="http://schemas.openxmlformats.org/officeDocument/2006/relationships/hyperlink" Target="http://www.nordicinnovation.org/nordic-circular-economy-playbook" TargetMode="External"/><Relationship Id="rId3" Type="http://schemas.openxmlformats.org/officeDocument/2006/relationships/hyperlink" Target="http://www.circularplaybook.fi/" TargetMode="External"/><Relationship Id="rId7" Type="http://schemas.openxmlformats.org/officeDocument/2006/relationships/image" Target="../media/image45.png"/><Relationship Id="rId2" Type="http://schemas.openxmlformats.org/officeDocument/2006/relationships/notesSlide" Target="../notesSlides/notesSlide16.xml"/><Relationship Id="rId1" Type="http://schemas.openxmlformats.org/officeDocument/2006/relationships/slideLayout" Target="../slideLayouts/slideLayout329.xml"/><Relationship Id="rId6" Type="http://schemas.openxmlformats.org/officeDocument/2006/relationships/image" Target="../media/image44.png"/><Relationship Id="rId5" Type="http://schemas.openxmlformats.org/officeDocument/2006/relationships/hyperlink" Target="http://www.kemianteollisuus.fi/hiilineutraalikemia2045" TargetMode="External"/><Relationship Id="rId4" Type="http://schemas.openxmlformats.org/officeDocument/2006/relationships/image" Target="../media/image43.png"/><Relationship Id="rId9" Type="http://schemas.openxmlformats.org/officeDocument/2006/relationships/image" Target="../media/image46.png"/></Relationships>
</file>

<file path=ppt/slides/_rels/slide1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7.xml"/><Relationship Id="rId1" Type="http://schemas.openxmlformats.org/officeDocument/2006/relationships/slideLayout" Target="../slideLayouts/slideLayout314.xml"/><Relationship Id="rId5" Type="http://schemas.openxmlformats.org/officeDocument/2006/relationships/image" Target="../media/image49.png"/><Relationship Id="rId4" Type="http://schemas.openxmlformats.org/officeDocument/2006/relationships/image" Target="../media/image48.png"/></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75.xml"/></Relationships>
</file>

<file path=ppt/slides/_rels/slide2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8.xml"/><Relationship Id="rId1" Type="http://schemas.openxmlformats.org/officeDocument/2006/relationships/slideLayout" Target="../slideLayouts/slideLayout294.xml"/></Relationships>
</file>

<file path=ppt/slides/_rels/slide2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9.xml"/><Relationship Id="rId1" Type="http://schemas.openxmlformats.org/officeDocument/2006/relationships/slideLayout" Target="../slideLayouts/slideLayout296.xml"/></Relationships>
</file>

<file path=ppt/slides/_rels/slide2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0.xml"/><Relationship Id="rId1" Type="http://schemas.openxmlformats.org/officeDocument/2006/relationships/slideLayout" Target="../slideLayouts/slideLayout296.xml"/></Relationships>
</file>

<file path=ppt/slides/_rels/slide2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1.xml"/><Relationship Id="rId1" Type="http://schemas.openxmlformats.org/officeDocument/2006/relationships/slideLayout" Target="../slideLayouts/slideLayout326.xml"/></Relationships>
</file>

<file path=ppt/slides/_rels/slide2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2.xml"/><Relationship Id="rId1" Type="http://schemas.openxmlformats.org/officeDocument/2006/relationships/slideLayout" Target="../slideLayouts/slideLayout296.xml"/><Relationship Id="rId4" Type="http://schemas.openxmlformats.org/officeDocument/2006/relationships/image" Target="../media/image55.png"/></Relationships>
</file>

<file path=ppt/slides/_rels/slide2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3.xml"/><Relationship Id="rId1" Type="http://schemas.openxmlformats.org/officeDocument/2006/relationships/slideLayout" Target="../slideLayouts/slideLayout330.xml"/></Relationships>
</file>

<file path=ppt/slides/_rels/slide26.xml.rels><?xml version="1.0" encoding="UTF-8" standalone="yes"?>
<Relationships xmlns="http://schemas.openxmlformats.org/package/2006/relationships"><Relationship Id="rId3" Type="http://schemas.openxmlformats.org/officeDocument/2006/relationships/image" Target="../media/image58.svg"/><Relationship Id="rId7" Type="http://schemas.openxmlformats.org/officeDocument/2006/relationships/image" Target="../media/image62.png"/><Relationship Id="rId2" Type="http://schemas.openxmlformats.org/officeDocument/2006/relationships/image" Target="../media/image57.png"/><Relationship Id="rId1" Type="http://schemas.openxmlformats.org/officeDocument/2006/relationships/slideLayout" Target="../slideLayouts/slideLayout331.xml"/><Relationship Id="rId6" Type="http://schemas.openxmlformats.org/officeDocument/2006/relationships/image" Target="../media/image61.jpeg"/><Relationship Id="rId5" Type="http://schemas.openxmlformats.org/officeDocument/2006/relationships/image" Target="../media/image60.svg"/><Relationship Id="rId4" Type="http://schemas.openxmlformats.org/officeDocument/2006/relationships/image" Target="../media/image59.png"/></Relationships>
</file>

<file path=ppt/slides/_rels/slide2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4.xml"/><Relationship Id="rId1" Type="http://schemas.openxmlformats.org/officeDocument/2006/relationships/slideLayout" Target="../slideLayouts/slideLayout20.xml"/><Relationship Id="rId5" Type="http://schemas.openxmlformats.org/officeDocument/2006/relationships/image" Target="../media/image65.png"/><Relationship Id="rId4" Type="http://schemas.openxmlformats.org/officeDocument/2006/relationships/image" Target="../media/image64.png"/></Relationships>
</file>

<file path=ppt/slides/_rels/slide2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5.xml"/><Relationship Id="rId1" Type="http://schemas.openxmlformats.org/officeDocument/2006/relationships/slideLayout" Target="../slideLayouts/slideLayout26.xml"/><Relationship Id="rId4" Type="http://schemas.openxmlformats.org/officeDocument/2006/relationships/image" Target="../media/image67.png"/></Relationships>
</file>

<file path=ppt/slides/_rels/slide2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6.xml"/><Relationship Id="rId1" Type="http://schemas.openxmlformats.org/officeDocument/2006/relationships/slideLayout" Target="../slideLayouts/slideLayout26.xml"/><Relationship Id="rId5" Type="http://schemas.openxmlformats.org/officeDocument/2006/relationships/image" Target="../media/image69.png"/><Relationship Id="rId4" Type="http://schemas.openxmlformats.org/officeDocument/2006/relationships/image" Target="../media/image68.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62.xml"/></Relationships>
</file>

<file path=ppt/slides/_rels/slide3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7.xml"/><Relationship Id="rId1" Type="http://schemas.openxmlformats.org/officeDocument/2006/relationships/slideLayout" Target="../slideLayouts/slideLayout26.xml"/><Relationship Id="rId4" Type="http://schemas.openxmlformats.org/officeDocument/2006/relationships/image" Target="../media/image71.png"/></Relationships>
</file>

<file path=ppt/slides/_rels/slide31.xml.rels><?xml version="1.0" encoding="UTF-8" standalone="yes"?>
<Relationships xmlns="http://schemas.openxmlformats.org/package/2006/relationships"><Relationship Id="rId8" Type="http://schemas.openxmlformats.org/officeDocument/2006/relationships/hyperlink" Target="https://www.linkedin.com/company/sitra" TargetMode="External"/><Relationship Id="rId13" Type="http://schemas.openxmlformats.org/officeDocument/2006/relationships/image" Target="../media/image79.jpg"/><Relationship Id="rId3" Type="http://schemas.openxmlformats.org/officeDocument/2006/relationships/image" Target="../media/image73.png"/><Relationship Id="rId7" Type="http://schemas.openxmlformats.org/officeDocument/2006/relationships/image" Target="../media/image76.jpg"/><Relationship Id="rId12" Type="http://schemas.openxmlformats.org/officeDocument/2006/relationships/hyperlink" Target="http://www.slideshare.net/SitraFund" TargetMode="External"/><Relationship Id="rId2" Type="http://schemas.openxmlformats.org/officeDocument/2006/relationships/image" Target="../media/image72.png"/><Relationship Id="rId1" Type="http://schemas.openxmlformats.org/officeDocument/2006/relationships/slideLayout" Target="../slideLayouts/slideLayout308.xml"/><Relationship Id="rId6" Type="http://schemas.openxmlformats.org/officeDocument/2006/relationships/hyperlink" Target="https://www.instagram.com/sitrafund/" TargetMode="External"/><Relationship Id="rId11" Type="http://schemas.openxmlformats.org/officeDocument/2006/relationships/image" Target="../media/image78.png"/><Relationship Id="rId5" Type="http://schemas.openxmlformats.org/officeDocument/2006/relationships/image" Target="../media/image75.tiff"/><Relationship Id="rId10" Type="http://schemas.openxmlformats.org/officeDocument/2006/relationships/hyperlink" Target="https://www.youtube.com/user/sitrafund" TargetMode="External"/><Relationship Id="rId4" Type="http://schemas.openxmlformats.org/officeDocument/2006/relationships/image" Target="../media/image74.png"/><Relationship Id="rId9" Type="http://schemas.openxmlformats.org/officeDocument/2006/relationships/image" Target="../media/image77.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63.xml"/></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63.xml"/><Relationship Id="rId1" Type="http://schemas.openxmlformats.org/officeDocument/2006/relationships/tags" Target="../tags/tag3.xml"/><Relationship Id="rId6" Type="http://schemas.openxmlformats.org/officeDocument/2006/relationships/hyperlink" Target="https://www.gov.uk/government/publications/final-report-the-economics-of-biodiversity-the-dasgupta-review" TargetMode="External"/><Relationship Id="rId5" Type="http://schemas.openxmlformats.org/officeDocument/2006/relationships/image" Target="../media/image15.jpeg"/><Relationship Id="rId4" Type="http://schemas.openxmlformats.org/officeDocument/2006/relationships/image" Target="../media/image14.emf"/></Relationships>
</file>

<file path=ppt/slides/_rels/slide6.xml.rels><?xml version="1.0" encoding="UTF-8" standalone="yes"?>
<Relationships xmlns="http://schemas.openxmlformats.org/package/2006/relationships"><Relationship Id="rId3" Type="http://schemas.openxmlformats.org/officeDocument/2006/relationships/hyperlink" Target="https://www.weforum.org/reports/nature-risk-rising-why-the-crisis-engulfing-nature-matters-for-business-and-the-economy" TargetMode="External"/><Relationship Id="rId2" Type="http://schemas.openxmlformats.org/officeDocument/2006/relationships/notesSlide" Target="../notesSlides/notesSlide5.xml"/><Relationship Id="rId1" Type="http://schemas.openxmlformats.org/officeDocument/2006/relationships/slideLayout" Target="../slideLayouts/slideLayout263.xml"/><Relationship Id="rId6" Type="http://schemas.openxmlformats.org/officeDocument/2006/relationships/image" Target="../media/image16.png"/><Relationship Id="rId5" Type="http://schemas.openxmlformats.org/officeDocument/2006/relationships/hyperlink" Target="https://www.bcg.com/publications/2021/biodiversity-loss-business-implications-responses" TargetMode="External"/><Relationship Id="rId4" Type="http://schemas.openxmlformats.org/officeDocument/2006/relationships/hyperlink" Target="https://www.weforum.org/reports/new-nature-economy-report-ii-the-future-of-nature-and-business/" TargetMode="External"/></Relationships>
</file>

<file path=ppt/slides/_rels/slide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hyperlink" Target="https://www.financeforbiodiversity.org/" TargetMode="External"/><Relationship Id="rId7" Type="http://schemas.openxmlformats.org/officeDocument/2006/relationships/hyperlink" Target="https://www.kering.com/en/sustainability/measuring-our-impact/our-ep-l/" TargetMode="External"/><Relationship Id="rId2" Type="http://schemas.openxmlformats.org/officeDocument/2006/relationships/notesSlide" Target="../notesSlides/notesSlide6.xml"/><Relationship Id="rId1" Type="http://schemas.openxmlformats.org/officeDocument/2006/relationships/slideLayout" Target="../slideLayouts/slideLayout263.xml"/><Relationship Id="rId6" Type="http://schemas.openxmlformats.org/officeDocument/2006/relationships/hyperlink" Target="https://www.se.com/ww/en/about-us/newsroom/news/press-releases/schneider-electric-publishes-the-world's-first-end-to-end-biodiversity-footprint-5f7f3d5c40a59942de772743" TargetMode="External"/><Relationship Id="rId5" Type="http://schemas.openxmlformats.org/officeDocument/2006/relationships/hyperlink" Target="https://www.sitra.fi/artikkelit/tutkijat-laskevat-s-ryhman-luontojalanjaljen/" TargetMode="External"/><Relationship Id="rId4" Type="http://schemas.openxmlformats.org/officeDocument/2006/relationships/hyperlink" Target="https://www.hs.fi/talous/art-2000008251842.html"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294.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302.xml"/><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Otsikko 1">
            <a:extLst>
              <a:ext uri="{FF2B5EF4-FFF2-40B4-BE49-F238E27FC236}">
                <a16:creationId xmlns:a16="http://schemas.microsoft.com/office/drawing/2014/main" id="{532A6E8D-3FC9-4E36-9054-92FD58D06AF9}"/>
              </a:ext>
            </a:extLst>
          </p:cNvPr>
          <p:cNvSpPr>
            <a:spLocks noGrp="1"/>
          </p:cNvSpPr>
          <p:nvPr>
            <p:ph type="title"/>
          </p:nvPr>
        </p:nvSpPr>
        <p:spPr>
          <a:xfrm>
            <a:off x="651731" y="1159672"/>
            <a:ext cx="11421413" cy="886343"/>
          </a:xfrm>
          <a:prstGeom prst="rect">
            <a:avLst/>
          </a:prstGeom>
        </p:spPr>
        <p:txBody>
          <a:bodyPr>
            <a:noAutofit/>
          </a:bodyPr>
          <a:lstStyle/>
          <a:p>
            <a:pPr algn="l"/>
            <a:r>
              <a:rPr lang="en-US" sz="4000" b="1" dirty="0" err="1">
                <a:ea typeface="Calibri" panose="020F0502020204030204" pitchFamily="34" charset="0"/>
              </a:rPr>
              <a:t>Uudelleenkäytön</a:t>
            </a:r>
            <a:r>
              <a:rPr lang="en-US" sz="4000" b="1" dirty="0">
                <a:ea typeface="Calibri" panose="020F0502020204030204" pitchFamily="34" charset="0"/>
              </a:rPr>
              <a:t> </a:t>
            </a:r>
            <a:r>
              <a:rPr lang="en-US" sz="4000" b="1" dirty="0" err="1">
                <a:ea typeface="Calibri" panose="020F0502020204030204" pitchFamily="34" charset="0"/>
              </a:rPr>
              <a:t>liiketoimintamallit</a:t>
            </a:r>
            <a:r>
              <a:rPr lang="en-US" sz="4000" b="1" dirty="0">
                <a:ea typeface="Calibri" panose="020F0502020204030204" pitchFamily="34" charset="0"/>
              </a:rPr>
              <a:t> ja </a:t>
            </a:r>
            <a:r>
              <a:rPr lang="en-US" sz="4000" b="1" dirty="0" err="1">
                <a:ea typeface="Calibri" panose="020F0502020204030204" pitchFamily="34" charset="0"/>
              </a:rPr>
              <a:t>uudelleenkäytön</a:t>
            </a:r>
            <a:r>
              <a:rPr lang="en-US" sz="4000" b="1" dirty="0">
                <a:ea typeface="Calibri" panose="020F0502020204030204" pitchFamily="34" charset="0"/>
              </a:rPr>
              <a:t> </a:t>
            </a:r>
            <a:r>
              <a:rPr lang="en-US" sz="4000" b="1" dirty="0" err="1">
                <a:ea typeface="Calibri" panose="020F0502020204030204" pitchFamily="34" charset="0"/>
              </a:rPr>
              <a:t>asema</a:t>
            </a:r>
            <a:r>
              <a:rPr lang="en-US" sz="4000" b="1" dirty="0">
                <a:ea typeface="Calibri" panose="020F0502020204030204" pitchFamily="34" charset="0"/>
              </a:rPr>
              <a:t> </a:t>
            </a:r>
            <a:r>
              <a:rPr lang="en-US" sz="4000" b="1" dirty="0" err="1">
                <a:ea typeface="Calibri" panose="020F0502020204030204" pitchFamily="34" charset="0"/>
              </a:rPr>
              <a:t>kiertotaloudessa</a:t>
            </a:r>
            <a:br>
              <a:rPr lang="en-US" sz="4000" b="1" dirty="0">
                <a:ea typeface="Calibri" panose="020F0502020204030204" pitchFamily="34" charset="0"/>
              </a:rPr>
            </a:br>
            <a:endParaRPr lang="fi-FI" sz="4000" dirty="0"/>
          </a:p>
        </p:txBody>
      </p:sp>
      <p:pic>
        <p:nvPicPr>
          <p:cNvPr id="15" name="Picture 2">
            <a:extLst>
              <a:ext uri="{FF2B5EF4-FFF2-40B4-BE49-F238E27FC236}">
                <a16:creationId xmlns:a16="http://schemas.microsoft.com/office/drawing/2014/main" id="{805A4141-0CB2-4090-9679-A61F0EB94FBC}"/>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657190" y="1736445"/>
            <a:ext cx="6517088" cy="5148941"/>
          </a:xfrm>
          <a:prstGeom prst="rect">
            <a:avLst/>
          </a:prstGeom>
        </p:spPr>
      </p:pic>
      <p:sp>
        <p:nvSpPr>
          <p:cNvPr id="6" name="Tekstin paikkamerkki 3">
            <a:extLst>
              <a:ext uri="{FF2B5EF4-FFF2-40B4-BE49-F238E27FC236}">
                <a16:creationId xmlns:a16="http://schemas.microsoft.com/office/drawing/2014/main" id="{53A8ECEC-5444-4AAE-A0AC-A21B9A6939FB}"/>
              </a:ext>
            </a:extLst>
          </p:cNvPr>
          <p:cNvSpPr txBox="1">
            <a:spLocks/>
          </p:cNvSpPr>
          <p:nvPr/>
        </p:nvSpPr>
        <p:spPr>
          <a:xfrm>
            <a:off x="651730" y="3832699"/>
            <a:ext cx="5710707" cy="1592536"/>
          </a:xfrm>
          <a:prstGeom prst="rect">
            <a:avLst/>
          </a:prstGeom>
        </p:spPr>
        <p:txBody>
          <a:bodyPr lIns="91440" tIns="45720" rIns="91440" bIns="45720" anchor="t">
            <a:noAutofit/>
          </a:bodyPr>
          <a:lstStyle>
            <a:lvl1pPr marL="179388" indent="-179388" algn="l" defTabSz="457200" rtl="0" eaLnBrk="1" latinLnBrk="0" hangingPunct="1">
              <a:spcBef>
                <a:spcPct val="20000"/>
              </a:spcBef>
              <a:buFont typeface="Lucida Grande"/>
              <a:buChar char="-"/>
              <a:defRPr sz="1600" b="0" i="0" kern="1200">
                <a:solidFill>
                  <a:schemeClr val="tx1"/>
                </a:solidFill>
                <a:latin typeface="+mn-lt"/>
                <a:ea typeface="+mn-ea"/>
                <a:cs typeface="Georgia"/>
              </a:defRPr>
            </a:lvl1pPr>
            <a:lvl2pPr marL="357188" indent="-177800" algn="l" defTabSz="457200" rtl="0" eaLnBrk="1" latinLnBrk="0" hangingPunct="1">
              <a:spcBef>
                <a:spcPct val="20000"/>
              </a:spcBef>
              <a:buFont typeface="Georgia" panose="02040502050405020303" pitchFamily="18" charset="0"/>
              <a:buChar char="–"/>
              <a:defRPr sz="1400" b="0" i="0" kern="1200">
                <a:solidFill>
                  <a:schemeClr val="tx1"/>
                </a:solidFill>
                <a:latin typeface="+mn-lt"/>
                <a:ea typeface="+mn-ea"/>
                <a:cs typeface="Georgia"/>
              </a:defRPr>
            </a:lvl2pPr>
            <a:lvl3pPr marL="536575" indent="-171450" algn="l" defTabSz="457200" rtl="0" eaLnBrk="1" latinLnBrk="0" hangingPunct="1">
              <a:spcBef>
                <a:spcPct val="20000"/>
              </a:spcBef>
              <a:buFont typeface="Georgia" panose="02040502050405020303" pitchFamily="18" charset="0"/>
              <a:buChar char="–"/>
              <a:defRPr sz="1200" b="0" i="0" kern="1200">
                <a:solidFill>
                  <a:schemeClr val="tx1"/>
                </a:solidFill>
                <a:latin typeface="+mn-lt"/>
                <a:ea typeface="+mn-ea"/>
                <a:cs typeface="Georgia"/>
              </a:defRPr>
            </a:lvl3pPr>
            <a:lvl4pPr marL="720725" indent="-171450" algn="l" defTabSz="457200" rtl="0" eaLnBrk="1" latinLnBrk="0" hangingPunct="1">
              <a:spcBef>
                <a:spcPct val="20000"/>
              </a:spcBef>
              <a:buFont typeface="Georgia" panose="02040502050405020303" pitchFamily="18" charset="0"/>
              <a:buChar char="–"/>
              <a:defRPr sz="1200" b="0" i="0" kern="1200">
                <a:solidFill>
                  <a:schemeClr val="tx1"/>
                </a:solidFill>
                <a:latin typeface="+mn-lt"/>
                <a:ea typeface="+mn-ea"/>
                <a:cs typeface="Georgia"/>
              </a:defRPr>
            </a:lvl4pPr>
            <a:lvl5pPr marL="1828800" indent="0" algn="ctr" defTabSz="457200" rtl="0" eaLnBrk="1" latinLnBrk="0" hangingPunct="1">
              <a:spcBef>
                <a:spcPct val="20000"/>
              </a:spcBef>
              <a:buFont typeface="Arial"/>
              <a:buNone/>
              <a:defRPr sz="1400" kern="1200">
                <a:solidFill>
                  <a:schemeClr val="bg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base" latinLnBrk="0" hangingPunct="1">
              <a:lnSpc>
                <a:spcPct val="100000"/>
              </a:lnSpc>
              <a:spcBef>
                <a:spcPct val="20000"/>
              </a:spcBef>
              <a:spcAft>
                <a:spcPts val="0"/>
              </a:spcAft>
              <a:buClrTx/>
              <a:buSzTx/>
              <a:buFont typeface="Lucida Grande"/>
              <a:buNone/>
              <a:tabLst/>
              <a:defRPr/>
            </a:pPr>
            <a:r>
              <a:rPr lang="en-US" sz="2400" dirty="0">
                <a:solidFill>
                  <a:srgbClr val="000000"/>
                </a:solidFill>
                <a:latin typeface="Georgia"/>
              </a:rPr>
              <a:t>Kari Herlevi</a:t>
            </a:r>
            <a:r>
              <a:rPr kumimoji="0" lang="en-US" sz="2400" b="0" i="0" u="none" strike="noStrike" kern="1200" cap="none" spc="0" normalizeH="0" baseline="0" noProof="0" dirty="0">
                <a:ln>
                  <a:noFill/>
                </a:ln>
                <a:solidFill>
                  <a:srgbClr val="000000"/>
                </a:solidFill>
                <a:effectLst/>
                <a:uLnTx/>
                <a:uFillTx/>
                <a:latin typeface="Georgia"/>
                <a:ea typeface="+mn-ea"/>
              </a:rPr>
              <a:t>, </a:t>
            </a:r>
            <a:r>
              <a:rPr kumimoji="0" lang="en-US" sz="2400" b="0" i="0" u="none" strike="noStrike" kern="1200" cap="none" spc="0" normalizeH="0" baseline="0" noProof="0" dirty="0" err="1">
                <a:ln>
                  <a:noFill/>
                </a:ln>
                <a:solidFill>
                  <a:srgbClr val="000000"/>
                </a:solidFill>
                <a:effectLst/>
                <a:uLnTx/>
                <a:uFillTx/>
                <a:latin typeface="Georgia"/>
                <a:ea typeface="+mn-ea"/>
              </a:rPr>
              <a:t>Projektijohtaja</a:t>
            </a:r>
            <a:endParaRPr kumimoji="0" lang="en-US" sz="2400" b="0" i="0" u="none" strike="noStrike" kern="1200" cap="none" spc="0" normalizeH="0" baseline="0" noProof="0" dirty="0">
              <a:ln>
                <a:noFill/>
              </a:ln>
              <a:solidFill>
                <a:srgbClr val="000000"/>
              </a:solidFill>
              <a:effectLst/>
              <a:uLnTx/>
              <a:uFillTx/>
              <a:latin typeface="Georgia"/>
              <a:ea typeface="+mn-ea"/>
            </a:endParaRPr>
          </a:p>
          <a:p>
            <a:pPr marL="0" marR="0" lvl="0" indent="0" algn="l" defTabSz="457200" rtl="0" eaLnBrk="1" fontAlgn="base" latinLnBrk="0" hangingPunct="1">
              <a:lnSpc>
                <a:spcPct val="100000"/>
              </a:lnSpc>
              <a:spcBef>
                <a:spcPct val="20000"/>
              </a:spcBef>
              <a:spcAft>
                <a:spcPts val="0"/>
              </a:spcAft>
              <a:buClrTx/>
              <a:buSzTx/>
              <a:buFont typeface="Lucida Grande"/>
              <a:buNone/>
              <a:tabLst/>
              <a:defRPr/>
            </a:pPr>
            <a:r>
              <a:rPr lang="en-US" sz="2400" dirty="0" err="1">
                <a:solidFill>
                  <a:srgbClr val="000000"/>
                </a:solidFill>
                <a:latin typeface="Georgia"/>
              </a:rPr>
              <a:t>Globaali</a:t>
            </a:r>
            <a:r>
              <a:rPr lang="en-US" sz="2400" dirty="0">
                <a:solidFill>
                  <a:srgbClr val="000000"/>
                </a:solidFill>
                <a:latin typeface="Georgia"/>
              </a:rPr>
              <a:t> </a:t>
            </a:r>
            <a:r>
              <a:rPr lang="en-US" sz="2400" dirty="0" err="1">
                <a:solidFill>
                  <a:srgbClr val="000000"/>
                </a:solidFill>
                <a:latin typeface="Georgia"/>
              </a:rPr>
              <a:t>yhteistyö</a:t>
            </a:r>
            <a:r>
              <a:rPr lang="en-US" sz="2400" dirty="0">
                <a:solidFill>
                  <a:srgbClr val="000000"/>
                </a:solidFill>
                <a:latin typeface="Georgia"/>
              </a:rPr>
              <a:t>, </a:t>
            </a:r>
            <a:r>
              <a:rPr lang="en-US" sz="2400" dirty="0" err="1">
                <a:solidFill>
                  <a:srgbClr val="000000"/>
                </a:solidFill>
                <a:latin typeface="Georgia"/>
              </a:rPr>
              <a:t>Kestävyysratkaisut</a:t>
            </a:r>
            <a:endParaRPr kumimoji="0" lang="en-US" sz="2400" b="0" i="0" u="none" strike="noStrike" kern="1200" cap="none" spc="0" normalizeH="0" baseline="0" noProof="0" dirty="0">
              <a:ln>
                <a:noFill/>
              </a:ln>
              <a:solidFill>
                <a:srgbClr val="000000"/>
              </a:solidFill>
              <a:effectLst/>
              <a:uLnTx/>
              <a:uFillTx/>
              <a:latin typeface="Georgia"/>
              <a:ea typeface="+mn-ea"/>
            </a:endParaRPr>
          </a:p>
          <a:p>
            <a:pPr marL="0" marR="0" lvl="0" indent="0" algn="l" defTabSz="457200" rtl="0" eaLnBrk="1" fontAlgn="base" latinLnBrk="0" hangingPunct="1">
              <a:lnSpc>
                <a:spcPct val="100000"/>
              </a:lnSpc>
              <a:spcBef>
                <a:spcPct val="20000"/>
              </a:spcBef>
              <a:spcAft>
                <a:spcPts val="0"/>
              </a:spcAft>
              <a:buClrTx/>
              <a:buSzTx/>
              <a:buFont typeface="Lucida Grande"/>
              <a:buNone/>
              <a:tabLst/>
              <a:defRPr/>
            </a:pPr>
            <a:r>
              <a:rPr kumimoji="0" lang="en-US" sz="2400" b="0" i="0" u="none" strike="noStrike" kern="1200" cap="none" spc="0" normalizeH="0" baseline="0" noProof="0" dirty="0">
                <a:ln>
                  <a:noFill/>
                </a:ln>
                <a:solidFill>
                  <a:srgbClr val="000000"/>
                </a:solidFill>
                <a:effectLst/>
                <a:uLnTx/>
                <a:uFillTx/>
                <a:latin typeface="Georgia"/>
                <a:ea typeface="+mn-ea"/>
              </a:rPr>
              <a:t>Sitra</a:t>
            </a:r>
          </a:p>
          <a:p>
            <a:pPr marL="0" marR="0" lvl="0" indent="0" algn="l" defTabSz="457200" rtl="0" eaLnBrk="1" fontAlgn="base" latinLnBrk="0" hangingPunct="1">
              <a:lnSpc>
                <a:spcPct val="100000"/>
              </a:lnSpc>
              <a:spcBef>
                <a:spcPct val="20000"/>
              </a:spcBef>
              <a:spcAft>
                <a:spcPts val="0"/>
              </a:spcAft>
              <a:buClrTx/>
              <a:buSzTx/>
              <a:buFont typeface="Lucida Grande"/>
              <a:buNone/>
              <a:tabLst/>
              <a:defRPr/>
            </a:pPr>
            <a:r>
              <a:rPr kumimoji="0" lang="en-US" sz="2400" b="0" i="0" u="none" strike="noStrike" kern="1200" cap="none" spc="0" normalizeH="0" baseline="0" noProof="0" dirty="0">
                <a:ln>
                  <a:noFill/>
                </a:ln>
                <a:solidFill>
                  <a:srgbClr val="000000"/>
                </a:solidFill>
                <a:effectLst/>
                <a:uLnTx/>
                <a:uFillTx/>
                <a:latin typeface="Georgia"/>
                <a:ea typeface="+mn-ea"/>
              </a:rPr>
              <a:t>25.4.2024 </a:t>
            </a:r>
          </a:p>
          <a:p>
            <a:pPr marL="0" marR="0" lvl="0" indent="0" algn="l" defTabSz="457200" rtl="0" eaLnBrk="1" fontAlgn="auto" latinLnBrk="0" hangingPunct="1">
              <a:lnSpc>
                <a:spcPct val="100000"/>
              </a:lnSpc>
              <a:spcBef>
                <a:spcPct val="20000"/>
              </a:spcBef>
              <a:spcAft>
                <a:spcPts val="0"/>
              </a:spcAft>
              <a:buClrTx/>
              <a:buSzTx/>
              <a:buFont typeface="Lucida Grande"/>
              <a:buNone/>
              <a:tabLst/>
              <a:defRPr/>
            </a:pPr>
            <a:endParaRPr kumimoji="0" lang="en-US" sz="2400" b="0" i="0" u="none" strike="noStrike" kern="1200" cap="none" spc="0" normalizeH="0" baseline="0" noProof="0" dirty="0">
              <a:ln>
                <a:noFill/>
              </a:ln>
              <a:solidFill>
                <a:srgbClr val="000000"/>
              </a:solidFill>
              <a:effectLst/>
              <a:uLnTx/>
              <a:uFillTx/>
              <a:latin typeface="Georgia"/>
              <a:ea typeface="+mn-ea"/>
            </a:endParaRPr>
          </a:p>
        </p:txBody>
      </p:sp>
    </p:spTree>
    <p:extLst>
      <p:ext uri="{BB962C8B-B14F-4D97-AF65-F5344CB8AC3E}">
        <p14:creationId xmlns:p14="http://schemas.microsoft.com/office/powerpoint/2010/main" val="8128387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Kuva 37">
            <a:extLst>
              <a:ext uri="{FF2B5EF4-FFF2-40B4-BE49-F238E27FC236}">
                <a16:creationId xmlns:a16="http://schemas.microsoft.com/office/drawing/2014/main" id="{A5BA5821-5C8B-1499-1D1E-5D82CFAC4D6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0137"/>
          <a:stretch/>
        </p:blipFill>
        <p:spPr>
          <a:xfrm>
            <a:off x="3108046" y="1359305"/>
            <a:ext cx="6118941" cy="5498695"/>
          </a:xfrm>
          <a:prstGeom prst="rect">
            <a:avLst/>
          </a:prstGeom>
        </p:spPr>
      </p:pic>
      <p:grpSp>
        <p:nvGrpSpPr>
          <p:cNvPr id="12" name="Ryhmä 11">
            <a:extLst>
              <a:ext uri="{FF2B5EF4-FFF2-40B4-BE49-F238E27FC236}">
                <a16:creationId xmlns:a16="http://schemas.microsoft.com/office/drawing/2014/main" id="{37B26747-86CB-05A7-80C8-C9EA6A5CA06E}"/>
              </a:ext>
            </a:extLst>
          </p:cNvPr>
          <p:cNvGrpSpPr>
            <a:grpSpLocks/>
          </p:cNvGrpSpPr>
          <p:nvPr/>
        </p:nvGrpSpPr>
        <p:grpSpPr>
          <a:xfrm>
            <a:off x="4420185" y="2841048"/>
            <a:ext cx="3513926" cy="3378659"/>
            <a:chOff x="4347493" y="3734896"/>
            <a:chExt cx="3513926" cy="3378659"/>
          </a:xfrm>
          <a:solidFill>
            <a:srgbClr val="FACDD9"/>
          </a:solidFill>
        </p:grpSpPr>
        <p:sp>
          <p:nvSpPr>
            <p:cNvPr id="4" name="Nuoli: Ylös 3">
              <a:extLst>
                <a:ext uri="{FF2B5EF4-FFF2-40B4-BE49-F238E27FC236}">
                  <a16:creationId xmlns:a16="http://schemas.microsoft.com/office/drawing/2014/main" id="{891C8FFB-64D1-EEDC-C89C-65EEE842A19A}"/>
                </a:ext>
              </a:extLst>
            </p:cNvPr>
            <p:cNvSpPr>
              <a:spLocks/>
            </p:cNvSpPr>
            <p:nvPr/>
          </p:nvSpPr>
          <p:spPr>
            <a:xfrm rot="971375">
              <a:off x="6161657" y="4142546"/>
              <a:ext cx="1147346" cy="2502183"/>
            </a:xfrm>
            <a:custGeom>
              <a:avLst/>
              <a:gdLst>
                <a:gd name="connsiteX0" fmla="*/ 0 w 1101048"/>
                <a:gd name="connsiteY0" fmla="*/ 550524 h 3955552"/>
                <a:gd name="connsiteX1" fmla="*/ 550524 w 1101048"/>
                <a:gd name="connsiteY1" fmla="*/ 0 h 3955552"/>
                <a:gd name="connsiteX2" fmla="*/ 1101048 w 1101048"/>
                <a:gd name="connsiteY2" fmla="*/ 550524 h 3955552"/>
                <a:gd name="connsiteX3" fmla="*/ 825786 w 1101048"/>
                <a:gd name="connsiteY3" fmla="*/ 550524 h 3955552"/>
                <a:gd name="connsiteX4" fmla="*/ 825786 w 1101048"/>
                <a:gd name="connsiteY4" fmla="*/ 3955552 h 3955552"/>
                <a:gd name="connsiteX5" fmla="*/ 275262 w 1101048"/>
                <a:gd name="connsiteY5" fmla="*/ 3955552 h 3955552"/>
                <a:gd name="connsiteX6" fmla="*/ 275262 w 1101048"/>
                <a:gd name="connsiteY6" fmla="*/ 550524 h 3955552"/>
                <a:gd name="connsiteX7" fmla="*/ 0 w 1101048"/>
                <a:gd name="connsiteY7" fmla="*/ 550524 h 3955552"/>
                <a:gd name="connsiteX0" fmla="*/ 0 w 1101048"/>
                <a:gd name="connsiteY0" fmla="*/ 550524 h 3955552"/>
                <a:gd name="connsiteX1" fmla="*/ 550524 w 1101048"/>
                <a:gd name="connsiteY1" fmla="*/ 0 h 3955552"/>
                <a:gd name="connsiteX2" fmla="*/ 1101048 w 1101048"/>
                <a:gd name="connsiteY2" fmla="*/ 550524 h 3955552"/>
                <a:gd name="connsiteX3" fmla="*/ 825786 w 1101048"/>
                <a:gd name="connsiteY3" fmla="*/ 550524 h 3955552"/>
                <a:gd name="connsiteX4" fmla="*/ 825786 w 1101048"/>
                <a:gd name="connsiteY4" fmla="*/ 3955552 h 3955552"/>
                <a:gd name="connsiteX5" fmla="*/ 2494 w 1101048"/>
                <a:gd name="connsiteY5" fmla="*/ 3863571 h 3955552"/>
                <a:gd name="connsiteX6" fmla="*/ 275262 w 1101048"/>
                <a:gd name="connsiteY6" fmla="*/ 550524 h 3955552"/>
                <a:gd name="connsiteX7" fmla="*/ 0 w 1101048"/>
                <a:gd name="connsiteY7" fmla="*/ 550524 h 3955552"/>
                <a:gd name="connsiteX0" fmla="*/ 0 w 1101048"/>
                <a:gd name="connsiteY0" fmla="*/ 550524 h 3955552"/>
                <a:gd name="connsiteX1" fmla="*/ 550524 w 1101048"/>
                <a:gd name="connsiteY1" fmla="*/ 0 h 3955552"/>
                <a:gd name="connsiteX2" fmla="*/ 1101048 w 1101048"/>
                <a:gd name="connsiteY2" fmla="*/ 550524 h 3955552"/>
                <a:gd name="connsiteX3" fmla="*/ 825786 w 1101048"/>
                <a:gd name="connsiteY3" fmla="*/ 550524 h 3955552"/>
                <a:gd name="connsiteX4" fmla="*/ 825786 w 1101048"/>
                <a:gd name="connsiteY4" fmla="*/ 3955552 h 3955552"/>
                <a:gd name="connsiteX5" fmla="*/ 2494 w 1101048"/>
                <a:gd name="connsiteY5" fmla="*/ 3863571 h 3955552"/>
                <a:gd name="connsiteX6" fmla="*/ 275262 w 1101048"/>
                <a:gd name="connsiteY6" fmla="*/ 550524 h 3955552"/>
                <a:gd name="connsiteX7" fmla="*/ 0 w 1101048"/>
                <a:gd name="connsiteY7" fmla="*/ 550524 h 3955552"/>
                <a:gd name="connsiteX0" fmla="*/ 0 w 1101048"/>
                <a:gd name="connsiteY0" fmla="*/ 550524 h 3955552"/>
                <a:gd name="connsiteX1" fmla="*/ 550524 w 1101048"/>
                <a:gd name="connsiteY1" fmla="*/ 0 h 3955552"/>
                <a:gd name="connsiteX2" fmla="*/ 1101048 w 1101048"/>
                <a:gd name="connsiteY2" fmla="*/ 550524 h 3955552"/>
                <a:gd name="connsiteX3" fmla="*/ 825786 w 1101048"/>
                <a:gd name="connsiteY3" fmla="*/ 550524 h 3955552"/>
                <a:gd name="connsiteX4" fmla="*/ 825786 w 1101048"/>
                <a:gd name="connsiteY4" fmla="*/ 3955552 h 3955552"/>
                <a:gd name="connsiteX5" fmla="*/ 2494 w 1101048"/>
                <a:gd name="connsiteY5" fmla="*/ 3863571 h 3955552"/>
                <a:gd name="connsiteX6" fmla="*/ 275262 w 1101048"/>
                <a:gd name="connsiteY6" fmla="*/ 550524 h 3955552"/>
                <a:gd name="connsiteX7" fmla="*/ 0 w 1101048"/>
                <a:gd name="connsiteY7" fmla="*/ 550524 h 3955552"/>
                <a:gd name="connsiteX0" fmla="*/ 0 w 1101048"/>
                <a:gd name="connsiteY0" fmla="*/ 550524 h 4017938"/>
                <a:gd name="connsiteX1" fmla="*/ 550524 w 1101048"/>
                <a:gd name="connsiteY1" fmla="*/ 0 h 4017938"/>
                <a:gd name="connsiteX2" fmla="*/ 1101048 w 1101048"/>
                <a:gd name="connsiteY2" fmla="*/ 550524 h 4017938"/>
                <a:gd name="connsiteX3" fmla="*/ 825786 w 1101048"/>
                <a:gd name="connsiteY3" fmla="*/ 550524 h 4017938"/>
                <a:gd name="connsiteX4" fmla="*/ 426661 w 1101048"/>
                <a:gd name="connsiteY4" fmla="*/ 4017938 h 4017938"/>
                <a:gd name="connsiteX5" fmla="*/ 2494 w 1101048"/>
                <a:gd name="connsiteY5" fmla="*/ 3863571 h 4017938"/>
                <a:gd name="connsiteX6" fmla="*/ 275262 w 1101048"/>
                <a:gd name="connsiteY6" fmla="*/ 550524 h 4017938"/>
                <a:gd name="connsiteX7" fmla="*/ 0 w 1101048"/>
                <a:gd name="connsiteY7" fmla="*/ 550524 h 4017938"/>
                <a:gd name="connsiteX0" fmla="*/ 0 w 1101048"/>
                <a:gd name="connsiteY0" fmla="*/ 550524 h 4017938"/>
                <a:gd name="connsiteX1" fmla="*/ 550524 w 1101048"/>
                <a:gd name="connsiteY1" fmla="*/ 0 h 4017938"/>
                <a:gd name="connsiteX2" fmla="*/ 1101048 w 1101048"/>
                <a:gd name="connsiteY2" fmla="*/ 550524 h 4017938"/>
                <a:gd name="connsiteX3" fmla="*/ 825786 w 1101048"/>
                <a:gd name="connsiteY3" fmla="*/ 550524 h 4017938"/>
                <a:gd name="connsiteX4" fmla="*/ 426661 w 1101048"/>
                <a:gd name="connsiteY4" fmla="*/ 4017938 h 4017938"/>
                <a:gd name="connsiteX5" fmla="*/ 2494 w 1101048"/>
                <a:gd name="connsiteY5" fmla="*/ 3863571 h 4017938"/>
                <a:gd name="connsiteX6" fmla="*/ 275262 w 1101048"/>
                <a:gd name="connsiteY6" fmla="*/ 550524 h 4017938"/>
                <a:gd name="connsiteX7" fmla="*/ 0 w 1101048"/>
                <a:gd name="connsiteY7" fmla="*/ 550524 h 4017938"/>
                <a:gd name="connsiteX0" fmla="*/ 0 w 1101048"/>
                <a:gd name="connsiteY0" fmla="*/ 550524 h 4017938"/>
                <a:gd name="connsiteX1" fmla="*/ 550524 w 1101048"/>
                <a:gd name="connsiteY1" fmla="*/ 0 h 4017938"/>
                <a:gd name="connsiteX2" fmla="*/ 1101048 w 1101048"/>
                <a:gd name="connsiteY2" fmla="*/ 550524 h 4017938"/>
                <a:gd name="connsiteX3" fmla="*/ 825786 w 1101048"/>
                <a:gd name="connsiteY3" fmla="*/ 550524 h 4017938"/>
                <a:gd name="connsiteX4" fmla="*/ 426661 w 1101048"/>
                <a:gd name="connsiteY4" fmla="*/ 4017938 h 4017938"/>
                <a:gd name="connsiteX5" fmla="*/ 2494 w 1101048"/>
                <a:gd name="connsiteY5" fmla="*/ 3863571 h 4017938"/>
                <a:gd name="connsiteX6" fmla="*/ 275262 w 1101048"/>
                <a:gd name="connsiteY6" fmla="*/ 550524 h 4017938"/>
                <a:gd name="connsiteX7" fmla="*/ 0 w 1101048"/>
                <a:gd name="connsiteY7" fmla="*/ 550524 h 4017938"/>
                <a:gd name="connsiteX0" fmla="*/ 0 w 1101048"/>
                <a:gd name="connsiteY0" fmla="*/ 550524 h 4017938"/>
                <a:gd name="connsiteX1" fmla="*/ 550524 w 1101048"/>
                <a:gd name="connsiteY1" fmla="*/ 0 h 4017938"/>
                <a:gd name="connsiteX2" fmla="*/ 1101048 w 1101048"/>
                <a:gd name="connsiteY2" fmla="*/ 550524 h 4017938"/>
                <a:gd name="connsiteX3" fmla="*/ 825786 w 1101048"/>
                <a:gd name="connsiteY3" fmla="*/ 550524 h 4017938"/>
                <a:gd name="connsiteX4" fmla="*/ 426661 w 1101048"/>
                <a:gd name="connsiteY4" fmla="*/ 4017938 h 4017938"/>
                <a:gd name="connsiteX5" fmla="*/ 2494 w 1101048"/>
                <a:gd name="connsiteY5" fmla="*/ 3863571 h 4017938"/>
                <a:gd name="connsiteX6" fmla="*/ 275262 w 1101048"/>
                <a:gd name="connsiteY6" fmla="*/ 550524 h 4017938"/>
                <a:gd name="connsiteX7" fmla="*/ 0 w 1101048"/>
                <a:gd name="connsiteY7" fmla="*/ 550524 h 4017938"/>
                <a:gd name="connsiteX0" fmla="*/ 0 w 1101048"/>
                <a:gd name="connsiteY0" fmla="*/ 550524 h 4017938"/>
                <a:gd name="connsiteX1" fmla="*/ 550524 w 1101048"/>
                <a:gd name="connsiteY1" fmla="*/ 0 h 4017938"/>
                <a:gd name="connsiteX2" fmla="*/ 1101048 w 1101048"/>
                <a:gd name="connsiteY2" fmla="*/ 550524 h 4017938"/>
                <a:gd name="connsiteX3" fmla="*/ 825786 w 1101048"/>
                <a:gd name="connsiteY3" fmla="*/ 550524 h 4017938"/>
                <a:gd name="connsiteX4" fmla="*/ 426661 w 1101048"/>
                <a:gd name="connsiteY4" fmla="*/ 4017938 h 4017938"/>
                <a:gd name="connsiteX5" fmla="*/ 2494 w 1101048"/>
                <a:gd name="connsiteY5" fmla="*/ 3863571 h 4017938"/>
                <a:gd name="connsiteX6" fmla="*/ 275262 w 1101048"/>
                <a:gd name="connsiteY6" fmla="*/ 550524 h 4017938"/>
                <a:gd name="connsiteX7" fmla="*/ 0 w 1101048"/>
                <a:gd name="connsiteY7" fmla="*/ 550524 h 4017938"/>
                <a:gd name="connsiteX0" fmla="*/ 0 w 1101048"/>
                <a:gd name="connsiteY0" fmla="*/ 550524 h 4017938"/>
                <a:gd name="connsiteX1" fmla="*/ 550524 w 1101048"/>
                <a:gd name="connsiteY1" fmla="*/ 0 h 4017938"/>
                <a:gd name="connsiteX2" fmla="*/ 1101048 w 1101048"/>
                <a:gd name="connsiteY2" fmla="*/ 550524 h 4017938"/>
                <a:gd name="connsiteX3" fmla="*/ 825786 w 1101048"/>
                <a:gd name="connsiteY3" fmla="*/ 550524 h 4017938"/>
                <a:gd name="connsiteX4" fmla="*/ 426661 w 1101048"/>
                <a:gd name="connsiteY4" fmla="*/ 4017938 h 4017938"/>
                <a:gd name="connsiteX5" fmla="*/ 2494 w 1101048"/>
                <a:gd name="connsiteY5" fmla="*/ 3863571 h 4017938"/>
                <a:gd name="connsiteX6" fmla="*/ 275262 w 1101048"/>
                <a:gd name="connsiteY6" fmla="*/ 550524 h 4017938"/>
                <a:gd name="connsiteX7" fmla="*/ 0 w 1101048"/>
                <a:gd name="connsiteY7" fmla="*/ 550524 h 4017938"/>
                <a:gd name="connsiteX0" fmla="*/ 0 w 1101048"/>
                <a:gd name="connsiteY0" fmla="*/ 550524 h 4064408"/>
                <a:gd name="connsiteX1" fmla="*/ 550524 w 1101048"/>
                <a:gd name="connsiteY1" fmla="*/ 0 h 4064408"/>
                <a:gd name="connsiteX2" fmla="*/ 1101048 w 1101048"/>
                <a:gd name="connsiteY2" fmla="*/ 550524 h 4064408"/>
                <a:gd name="connsiteX3" fmla="*/ 825786 w 1101048"/>
                <a:gd name="connsiteY3" fmla="*/ 550524 h 4064408"/>
                <a:gd name="connsiteX4" fmla="*/ 450851 w 1101048"/>
                <a:gd name="connsiteY4" fmla="*/ 4064408 h 4064408"/>
                <a:gd name="connsiteX5" fmla="*/ 2494 w 1101048"/>
                <a:gd name="connsiteY5" fmla="*/ 3863571 h 4064408"/>
                <a:gd name="connsiteX6" fmla="*/ 275262 w 1101048"/>
                <a:gd name="connsiteY6" fmla="*/ 550524 h 4064408"/>
                <a:gd name="connsiteX7" fmla="*/ 0 w 1101048"/>
                <a:gd name="connsiteY7" fmla="*/ 550524 h 4064408"/>
                <a:gd name="connsiteX0" fmla="*/ 4996 w 1106044"/>
                <a:gd name="connsiteY0" fmla="*/ 550524 h 4064408"/>
                <a:gd name="connsiteX1" fmla="*/ 555520 w 1106044"/>
                <a:gd name="connsiteY1" fmla="*/ 0 h 4064408"/>
                <a:gd name="connsiteX2" fmla="*/ 1106044 w 1106044"/>
                <a:gd name="connsiteY2" fmla="*/ 550524 h 4064408"/>
                <a:gd name="connsiteX3" fmla="*/ 830782 w 1106044"/>
                <a:gd name="connsiteY3" fmla="*/ 550524 h 4064408"/>
                <a:gd name="connsiteX4" fmla="*/ 455847 w 1106044"/>
                <a:gd name="connsiteY4" fmla="*/ 4064408 h 4064408"/>
                <a:gd name="connsiteX5" fmla="*/ 7490 w 1106044"/>
                <a:gd name="connsiteY5" fmla="*/ 3863571 h 4064408"/>
                <a:gd name="connsiteX6" fmla="*/ 280258 w 1106044"/>
                <a:gd name="connsiteY6" fmla="*/ 550524 h 4064408"/>
                <a:gd name="connsiteX7" fmla="*/ 4996 w 1106044"/>
                <a:gd name="connsiteY7" fmla="*/ 550524 h 4064408"/>
                <a:gd name="connsiteX0" fmla="*/ 4996 w 1106044"/>
                <a:gd name="connsiteY0" fmla="*/ 550524 h 4064408"/>
                <a:gd name="connsiteX1" fmla="*/ 555520 w 1106044"/>
                <a:gd name="connsiteY1" fmla="*/ 0 h 4064408"/>
                <a:gd name="connsiteX2" fmla="*/ 1106044 w 1106044"/>
                <a:gd name="connsiteY2" fmla="*/ 550524 h 4064408"/>
                <a:gd name="connsiteX3" fmla="*/ 830782 w 1106044"/>
                <a:gd name="connsiteY3" fmla="*/ 550524 h 4064408"/>
                <a:gd name="connsiteX4" fmla="*/ 455847 w 1106044"/>
                <a:gd name="connsiteY4" fmla="*/ 4064408 h 4064408"/>
                <a:gd name="connsiteX5" fmla="*/ 7490 w 1106044"/>
                <a:gd name="connsiteY5" fmla="*/ 3863571 h 4064408"/>
                <a:gd name="connsiteX6" fmla="*/ 280258 w 1106044"/>
                <a:gd name="connsiteY6" fmla="*/ 550524 h 4064408"/>
                <a:gd name="connsiteX7" fmla="*/ 4996 w 1106044"/>
                <a:gd name="connsiteY7" fmla="*/ 550524 h 4064408"/>
                <a:gd name="connsiteX0" fmla="*/ 28370 w 1129418"/>
                <a:gd name="connsiteY0" fmla="*/ 550524 h 4064408"/>
                <a:gd name="connsiteX1" fmla="*/ 578894 w 1129418"/>
                <a:gd name="connsiteY1" fmla="*/ 0 h 4064408"/>
                <a:gd name="connsiteX2" fmla="*/ 1129418 w 1129418"/>
                <a:gd name="connsiteY2" fmla="*/ 550524 h 4064408"/>
                <a:gd name="connsiteX3" fmla="*/ 854156 w 1129418"/>
                <a:gd name="connsiteY3" fmla="*/ 550524 h 4064408"/>
                <a:gd name="connsiteX4" fmla="*/ 479221 w 1129418"/>
                <a:gd name="connsiteY4" fmla="*/ 4064408 h 4064408"/>
                <a:gd name="connsiteX5" fmla="*/ 30864 w 1129418"/>
                <a:gd name="connsiteY5" fmla="*/ 3863571 h 4064408"/>
                <a:gd name="connsiteX6" fmla="*/ 303632 w 1129418"/>
                <a:gd name="connsiteY6" fmla="*/ 550524 h 4064408"/>
                <a:gd name="connsiteX7" fmla="*/ 28370 w 1129418"/>
                <a:gd name="connsiteY7" fmla="*/ 550524 h 4064408"/>
                <a:gd name="connsiteX0" fmla="*/ 46298 w 1147346"/>
                <a:gd name="connsiteY0" fmla="*/ 550524 h 4064408"/>
                <a:gd name="connsiteX1" fmla="*/ 596822 w 1147346"/>
                <a:gd name="connsiteY1" fmla="*/ 0 h 4064408"/>
                <a:gd name="connsiteX2" fmla="*/ 1147346 w 1147346"/>
                <a:gd name="connsiteY2" fmla="*/ 550524 h 4064408"/>
                <a:gd name="connsiteX3" fmla="*/ 872084 w 1147346"/>
                <a:gd name="connsiteY3" fmla="*/ 550524 h 4064408"/>
                <a:gd name="connsiteX4" fmla="*/ 497149 w 1147346"/>
                <a:gd name="connsiteY4" fmla="*/ 4064408 h 4064408"/>
                <a:gd name="connsiteX5" fmla="*/ 48792 w 1147346"/>
                <a:gd name="connsiteY5" fmla="*/ 3863571 h 4064408"/>
                <a:gd name="connsiteX6" fmla="*/ 321560 w 1147346"/>
                <a:gd name="connsiteY6" fmla="*/ 550524 h 4064408"/>
                <a:gd name="connsiteX7" fmla="*/ 46298 w 1147346"/>
                <a:gd name="connsiteY7" fmla="*/ 550524 h 4064408"/>
                <a:gd name="connsiteX0" fmla="*/ 46298 w 1147346"/>
                <a:gd name="connsiteY0" fmla="*/ 550524 h 4064408"/>
                <a:gd name="connsiteX1" fmla="*/ 596822 w 1147346"/>
                <a:gd name="connsiteY1" fmla="*/ 0 h 4064408"/>
                <a:gd name="connsiteX2" fmla="*/ 1147346 w 1147346"/>
                <a:gd name="connsiteY2" fmla="*/ 550524 h 4064408"/>
                <a:gd name="connsiteX3" fmla="*/ 872084 w 1147346"/>
                <a:gd name="connsiteY3" fmla="*/ 550524 h 4064408"/>
                <a:gd name="connsiteX4" fmla="*/ 497149 w 1147346"/>
                <a:gd name="connsiteY4" fmla="*/ 4064408 h 4064408"/>
                <a:gd name="connsiteX5" fmla="*/ 48792 w 1147346"/>
                <a:gd name="connsiteY5" fmla="*/ 3863571 h 4064408"/>
                <a:gd name="connsiteX6" fmla="*/ 321560 w 1147346"/>
                <a:gd name="connsiteY6" fmla="*/ 550524 h 4064408"/>
                <a:gd name="connsiteX7" fmla="*/ 46298 w 1147346"/>
                <a:gd name="connsiteY7" fmla="*/ 550524 h 4064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47346" h="4064408">
                  <a:moveTo>
                    <a:pt x="46298" y="550524"/>
                  </a:moveTo>
                  <a:lnTo>
                    <a:pt x="596822" y="0"/>
                  </a:lnTo>
                  <a:lnTo>
                    <a:pt x="1147346" y="550524"/>
                  </a:lnTo>
                  <a:lnTo>
                    <a:pt x="872084" y="550524"/>
                  </a:lnTo>
                  <a:cubicBezTo>
                    <a:pt x="919825" y="1739430"/>
                    <a:pt x="388613" y="2518710"/>
                    <a:pt x="497149" y="4064408"/>
                  </a:cubicBezTo>
                  <a:lnTo>
                    <a:pt x="48792" y="3863571"/>
                  </a:lnTo>
                  <a:cubicBezTo>
                    <a:pt x="-169024" y="2174859"/>
                    <a:pt x="418742" y="1750038"/>
                    <a:pt x="321560" y="550524"/>
                  </a:cubicBezTo>
                  <a:lnTo>
                    <a:pt x="46298" y="550524"/>
                  </a:ln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FI" sz="1800" b="0" i="0" u="none" strike="noStrike" kern="1200" cap="none" spc="0" normalizeH="0" baseline="0" noProof="0">
                <a:ln>
                  <a:noFill/>
                </a:ln>
                <a:solidFill>
                  <a:srgbClr val="FFFFFF"/>
                </a:solidFill>
                <a:effectLst/>
                <a:uLnTx/>
                <a:uFillTx/>
                <a:latin typeface="Georgia"/>
                <a:ea typeface="+mn-ea"/>
                <a:cs typeface="+mn-cs"/>
              </a:endParaRPr>
            </a:p>
          </p:txBody>
        </p:sp>
        <p:sp>
          <p:nvSpPr>
            <p:cNvPr id="7" name="Nuoli: Ylös 6">
              <a:extLst>
                <a:ext uri="{FF2B5EF4-FFF2-40B4-BE49-F238E27FC236}">
                  <a16:creationId xmlns:a16="http://schemas.microsoft.com/office/drawing/2014/main" id="{DDA966D1-04CA-9DE1-8354-1202D4D2AA8D}"/>
                </a:ext>
              </a:extLst>
            </p:cNvPr>
            <p:cNvSpPr>
              <a:spLocks/>
            </p:cNvSpPr>
            <p:nvPr/>
          </p:nvSpPr>
          <p:spPr>
            <a:xfrm rot="1649773">
              <a:off x="6442951" y="4922503"/>
              <a:ext cx="1418468" cy="2191052"/>
            </a:xfrm>
            <a:custGeom>
              <a:avLst/>
              <a:gdLst>
                <a:gd name="connsiteX0" fmla="*/ 0 w 1101048"/>
                <a:gd name="connsiteY0" fmla="*/ 550524 h 3955552"/>
                <a:gd name="connsiteX1" fmla="*/ 550524 w 1101048"/>
                <a:gd name="connsiteY1" fmla="*/ 0 h 3955552"/>
                <a:gd name="connsiteX2" fmla="*/ 1101048 w 1101048"/>
                <a:gd name="connsiteY2" fmla="*/ 550524 h 3955552"/>
                <a:gd name="connsiteX3" fmla="*/ 825786 w 1101048"/>
                <a:gd name="connsiteY3" fmla="*/ 550524 h 3955552"/>
                <a:gd name="connsiteX4" fmla="*/ 825786 w 1101048"/>
                <a:gd name="connsiteY4" fmla="*/ 3955552 h 3955552"/>
                <a:gd name="connsiteX5" fmla="*/ 275262 w 1101048"/>
                <a:gd name="connsiteY5" fmla="*/ 3955552 h 3955552"/>
                <a:gd name="connsiteX6" fmla="*/ 275262 w 1101048"/>
                <a:gd name="connsiteY6" fmla="*/ 550524 h 3955552"/>
                <a:gd name="connsiteX7" fmla="*/ 0 w 1101048"/>
                <a:gd name="connsiteY7" fmla="*/ 550524 h 3955552"/>
                <a:gd name="connsiteX0" fmla="*/ 222363 w 1323411"/>
                <a:gd name="connsiteY0" fmla="*/ 550524 h 4156644"/>
                <a:gd name="connsiteX1" fmla="*/ 772887 w 1323411"/>
                <a:gd name="connsiteY1" fmla="*/ 0 h 4156644"/>
                <a:gd name="connsiteX2" fmla="*/ 1323411 w 1323411"/>
                <a:gd name="connsiteY2" fmla="*/ 550524 h 4156644"/>
                <a:gd name="connsiteX3" fmla="*/ 1048149 w 1323411"/>
                <a:gd name="connsiteY3" fmla="*/ 550524 h 4156644"/>
                <a:gd name="connsiteX4" fmla="*/ 1048149 w 1323411"/>
                <a:gd name="connsiteY4" fmla="*/ 3955552 h 4156644"/>
                <a:gd name="connsiteX5" fmla="*/ 0 w 1323411"/>
                <a:gd name="connsiteY5" fmla="*/ 4156644 h 4156644"/>
                <a:gd name="connsiteX6" fmla="*/ 497625 w 1323411"/>
                <a:gd name="connsiteY6" fmla="*/ 550524 h 4156644"/>
                <a:gd name="connsiteX7" fmla="*/ 222363 w 1323411"/>
                <a:gd name="connsiteY7" fmla="*/ 550524 h 4156644"/>
                <a:gd name="connsiteX0" fmla="*/ 222363 w 1323411"/>
                <a:gd name="connsiteY0" fmla="*/ 550524 h 4188839"/>
                <a:gd name="connsiteX1" fmla="*/ 772887 w 1323411"/>
                <a:gd name="connsiteY1" fmla="*/ 0 h 4188839"/>
                <a:gd name="connsiteX2" fmla="*/ 1323411 w 1323411"/>
                <a:gd name="connsiteY2" fmla="*/ 550524 h 4188839"/>
                <a:gd name="connsiteX3" fmla="*/ 1048149 w 1323411"/>
                <a:gd name="connsiteY3" fmla="*/ 550524 h 4188839"/>
                <a:gd name="connsiteX4" fmla="*/ 266136 w 1323411"/>
                <a:gd name="connsiteY4" fmla="*/ 4188839 h 4188839"/>
                <a:gd name="connsiteX5" fmla="*/ 0 w 1323411"/>
                <a:gd name="connsiteY5" fmla="*/ 4156644 h 4188839"/>
                <a:gd name="connsiteX6" fmla="*/ 497625 w 1323411"/>
                <a:gd name="connsiteY6" fmla="*/ 550524 h 4188839"/>
                <a:gd name="connsiteX7" fmla="*/ 222363 w 1323411"/>
                <a:gd name="connsiteY7" fmla="*/ 550524 h 4188839"/>
                <a:gd name="connsiteX0" fmla="*/ 222363 w 1323411"/>
                <a:gd name="connsiteY0" fmla="*/ 550524 h 4188839"/>
                <a:gd name="connsiteX1" fmla="*/ 772887 w 1323411"/>
                <a:gd name="connsiteY1" fmla="*/ 0 h 4188839"/>
                <a:gd name="connsiteX2" fmla="*/ 1323411 w 1323411"/>
                <a:gd name="connsiteY2" fmla="*/ 550524 h 4188839"/>
                <a:gd name="connsiteX3" fmla="*/ 1048149 w 1323411"/>
                <a:gd name="connsiteY3" fmla="*/ 550524 h 4188839"/>
                <a:gd name="connsiteX4" fmla="*/ 266136 w 1323411"/>
                <a:gd name="connsiteY4" fmla="*/ 4188839 h 4188839"/>
                <a:gd name="connsiteX5" fmla="*/ 0 w 1323411"/>
                <a:gd name="connsiteY5" fmla="*/ 4156644 h 4188839"/>
                <a:gd name="connsiteX6" fmla="*/ 497625 w 1323411"/>
                <a:gd name="connsiteY6" fmla="*/ 550524 h 4188839"/>
                <a:gd name="connsiteX7" fmla="*/ 222363 w 1323411"/>
                <a:gd name="connsiteY7" fmla="*/ 550524 h 4188839"/>
                <a:gd name="connsiteX0" fmla="*/ 222363 w 1323411"/>
                <a:gd name="connsiteY0" fmla="*/ 550524 h 4188839"/>
                <a:gd name="connsiteX1" fmla="*/ 772887 w 1323411"/>
                <a:gd name="connsiteY1" fmla="*/ 0 h 4188839"/>
                <a:gd name="connsiteX2" fmla="*/ 1323411 w 1323411"/>
                <a:gd name="connsiteY2" fmla="*/ 550524 h 4188839"/>
                <a:gd name="connsiteX3" fmla="*/ 1048149 w 1323411"/>
                <a:gd name="connsiteY3" fmla="*/ 550524 h 4188839"/>
                <a:gd name="connsiteX4" fmla="*/ 266136 w 1323411"/>
                <a:gd name="connsiteY4" fmla="*/ 4188839 h 4188839"/>
                <a:gd name="connsiteX5" fmla="*/ 0 w 1323411"/>
                <a:gd name="connsiteY5" fmla="*/ 4156644 h 4188839"/>
                <a:gd name="connsiteX6" fmla="*/ 497625 w 1323411"/>
                <a:gd name="connsiteY6" fmla="*/ 550524 h 4188839"/>
                <a:gd name="connsiteX7" fmla="*/ 222363 w 1323411"/>
                <a:gd name="connsiteY7" fmla="*/ 550524 h 4188839"/>
                <a:gd name="connsiteX0" fmla="*/ 222363 w 1323411"/>
                <a:gd name="connsiteY0" fmla="*/ 550524 h 4188839"/>
                <a:gd name="connsiteX1" fmla="*/ 772887 w 1323411"/>
                <a:gd name="connsiteY1" fmla="*/ 0 h 4188839"/>
                <a:gd name="connsiteX2" fmla="*/ 1323411 w 1323411"/>
                <a:gd name="connsiteY2" fmla="*/ 550524 h 4188839"/>
                <a:gd name="connsiteX3" fmla="*/ 1048149 w 1323411"/>
                <a:gd name="connsiteY3" fmla="*/ 550524 h 4188839"/>
                <a:gd name="connsiteX4" fmla="*/ 266136 w 1323411"/>
                <a:gd name="connsiteY4" fmla="*/ 4188839 h 4188839"/>
                <a:gd name="connsiteX5" fmla="*/ 0 w 1323411"/>
                <a:gd name="connsiteY5" fmla="*/ 4156644 h 4188839"/>
                <a:gd name="connsiteX6" fmla="*/ 497625 w 1323411"/>
                <a:gd name="connsiteY6" fmla="*/ 550524 h 4188839"/>
                <a:gd name="connsiteX7" fmla="*/ 222363 w 1323411"/>
                <a:gd name="connsiteY7" fmla="*/ 550524 h 4188839"/>
                <a:gd name="connsiteX0" fmla="*/ 222363 w 1323411"/>
                <a:gd name="connsiteY0" fmla="*/ 550524 h 4188839"/>
                <a:gd name="connsiteX1" fmla="*/ 772887 w 1323411"/>
                <a:gd name="connsiteY1" fmla="*/ 0 h 4188839"/>
                <a:gd name="connsiteX2" fmla="*/ 1323411 w 1323411"/>
                <a:gd name="connsiteY2" fmla="*/ 550524 h 4188839"/>
                <a:gd name="connsiteX3" fmla="*/ 1048149 w 1323411"/>
                <a:gd name="connsiteY3" fmla="*/ 550524 h 4188839"/>
                <a:gd name="connsiteX4" fmla="*/ 266136 w 1323411"/>
                <a:gd name="connsiteY4" fmla="*/ 4188839 h 4188839"/>
                <a:gd name="connsiteX5" fmla="*/ 0 w 1323411"/>
                <a:gd name="connsiteY5" fmla="*/ 4156644 h 4188839"/>
                <a:gd name="connsiteX6" fmla="*/ 497625 w 1323411"/>
                <a:gd name="connsiteY6" fmla="*/ 550524 h 4188839"/>
                <a:gd name="connsiteX7" fmla="*/ 222363 w 1323411"/>
                <a:gd name="connsiteY7" fmla="*/ 550524 h 4188839"/>
                <a:gd name="connsiteX0" fmla="*/ 295733 w 1396781"/>
                <a:gd name="connsiteY0" fmla="*/ 550524 h 4188839"/>
                <a:gd name="connsiteX1" fmla="*/ 846257 w 1396781"/>
                <a:gd name="connsiteY1" fmla="*/ 0 h 4188839"/>
                <a:gd name="connsiteX2" fmla="*/ 1396781 w 1396781"/>
                <a:gd name="connsiteY2" fmla="*/ 550524 h 4188839"/>
                <a:gd name="connsiteX3" fmla="*/ 1121519 w 1396781"/>
                <a:gd name="connsiteY3" fmla="*/ 550524 h 4188839"/>
                <a:gd name="connsiteX4" fmla="*/ 339506 w 1396781"/>
                <a:gd name="connsiteY4" fmla="*/ 4188839 h 4188839"/>
                <a:gd name="connsiteX5" fmla="*/ 73370 w 1396781"/>
                <a:gd name="connsiteY5" fmla="*/ 4156644 h 4188839"/>
                <a:gd name="connsiteX6" fmla="*/ 570995 w 1396781"/>
                <a:gd name="connsiteY6" fmla="*/ 550524 h 4188839"/>
                <a:gd name="connsiteX7" fmla="*/ 295733 w 1396781"/>
                <a:gd name="connsiteY7" fmla="*/ 550524 h 4188839"/>
                <a:gd name="connsiteX0" fmla="*/ 317420 w 1418468"/>
                <a:gd name="connsiteY0" fmla="*/ 550524 h 4188839"/>
                <a:gd name="connsiteX1" fmla="*/ 867944 w 1418468"/>
                <a:gd name="connsiteY1" fmla="*/ 0 h 4188839"/>
                <a:gd name="connsiteX2" fmla="*/ 1418468 w 1418468"/>
                <a:gd name="connsiteY2" fmla="*/ 550524 h 4188839"/>
                <a:gd name="connsiteX3" fmla="*/ 1143206 w 1418468"/>
                <a:gd name="connsiteY3" fmla="*/ 550524 h 4188839"/>
                <a:gd name="connsiteX4" fmla="*/ 361193 w 1418468"/>
                <a:gd name="connsiteY4" fmla="*/ 4188839 h 4188839"/>
                <a:gd name="connsiteX5" fmla="*/ 95057 w 1418468"/>
                <a:gd name="connsiteY5" fmla="*/ 4156644 h 4188839"/>
                <a:gd name="connsiteX6" fmla="*/ 592682 w 1418468"/>
                <a:gd name="connsiteY6" fmla="*/ 550524 h 4188839"/>
                <a:gd name="connsiteX7" fmla="*/ 317420 w 1418468"/>
                <a:gd name="connsiteY7" fmla="*/ 550524 h 4188839"/>
                <a:gd name="connsiteX0" fmla="*/ 317420 w 1418468"/>
                <a:gd name="connsiteY0" fmla="*/ 550524 h 4188839"/>
                <a:gd name="connsiteX1" fmla="*/ 867944 w 1418468"/>
                <a:gd name="connsiteY1" fmla="*/ 0 h 4188839"/>
                <a:gd name="connsiteX2" fmla="*/ 1418468 w 1418468"/>
                <a:gd name="connsiteY2" fmla="*/ 550524 h 4188839"/>
                <a:gd name="connsiteX3" fmla="*/ 1143206 w 1418468"/>
                <a:gd name="connsiteY3" fmla="*/ 550524 h 4188839"/>
                <a:gd name="connsiteX4" fmla="*/ 361193 w 1418468"/>
                <a:gd name="connsiteY4" fmla="*/ 4188839 h 4188839"/>
                <a:gd name="connsiteX5" fmla="*/ 95057 w 1418468"/>
                <a:gd name="connsiteY5" fmla="*/ 4156644 h 4188839"/>
                <a:gd name="connsiteX6" fmla="*/ 592682 w 1418468"/>
                <a:gd name="connsiteY6" fmla="*/ 550524 h 4188839"/>
                <a:gd name="connsiteX7" fmla="*/ 317420 w 1418468"/>
                <a:gd name="connsiteY7" fmla="*/ 550524 h 4188839"/>
                <a:gd name="connsiteX0" fmla="*/ 317420 w 1418468"/>
                <a:gd name="connsiteY0" fmla="*/ 550524 h 4222043"/>
                <a:gd name="connsiteX1" fmla="*/ 867944 w 1418468"/>
                <a:gd name="connsiteY1" fmla="*/ 0 h 4222043"/>
                <a:gd name="connsiteX2" fmla="*/ 1418468 w 1418468"/>
                <a:gd name="connsiteY2" fmla="*/ 550524 h 4222043"/>
                <a:gd name="connsiteX3" fmla="*/ 1143206 w 1418468"/>
                <a:gd name="connsiteY3" fmla="*/ 550524 h 4222043"/>
                <a:gd name="connsiteX4" fmla="*/ 297398 w 1418468"/>
                <a:gd name="connsiteY4" fmla="*/ 4222043 h 4222043"/>
                <a:gd name="connsiteX5" fmla="*/ 95057 w 1418468"/>
                <a:gd name="connsiteY5" fmla="*/ 4156644 h 4222043"/>
                <a:gd name="connsiteX6" fmla="*/ 592682 w 1418468"/>
                <a:gd name="connsiteY6" fmla="*/ 550524 h 4222043"/>
                <a:gd name="connsiteX7" fmla="*/ 317420 w 1418468"/>
                <a:gd name="connsiteY7" fmla="*/ 550524 h 4222043"/>
                <a:gd name="connsiteX0" fmla="*/ 317420 w 1418468"/>
                <a:gd name="connsiteY0" fmla="*/ 550524 h 4222043"/>
                <a:gd name="connsiteX1" fmla="*/ 867944 w 1418468"/>
                <a:gd name="connsiteY1" fmla="*/ 0 h 4222043"/>
                <a:gd name="connsiteX2" fmla="*/ 1418468 w 1418468"/>
                <a:gd name="connsiteY2" fmla="*/ 550524 h 4222043"/>
                <a:gd name="connsiteX3" fmla="*/ 1143206 w 1418468"/>
                <a:gd name="connsiteY3" fmla="*/ 550524 h 4222043"/>
                <a:gd name="connsiteX4" fmla="*/ 297398 w 1418468"/>
                <a:gd name="connsiteY4" fmla="*/ 4222043 h 4222043"/>
                <a:gd name="connsiteX5" fmla="*/ 95057 w 1418468"/>
                <a:gd name="connsiteY5" fmla="*/ 4156644 h 4222043"/>
                <a:gd name="connsiteX6" fmla="*/ 592682 w 1418468"/>
                <a:gd name="connsiteY6" fmla="*/ 550524 h 4222043"/>
                <a:gd name="connsiteX7" fmla="*/ 317420 w 1418468"/>
                <a:gd name="connsiteY7" fmla="*/ 550524 h 4222043"/>
                <a:gd name="connsiteX0" fmla="*/ 317420 w 1418468"/>
                <a:gd name="connsiteY0" fmla="*/ 550524 h 4222043"/>
                <a:gd name="connsiteX1" fmla="*/ 867944 w 1418468"/>
                <a:gd name="connsiteY1" fmla="*/ 0 h 4222043"/>
                <a:gd name="connsiteX2" fmla="*/ 1418468 w 1418468"/>
                <a:gd name="connsiteY2" fmla="*/ 550524 h 4222043"/>
                <a:gd name="connsiteX3" fmla="*/ 1143206 w 1418468"/>
                <a:gd name="connsiteY3" fmla="*/ 550524 h 4222043"/>
                <a:gd name="connsiteX4" fmla="*/ 297398 w 1418468"/>
                <a:gd name="connsiteY4" fmla="*/ 4222043 h 4222043"/>
                <a:gd name="connsiteX5" fmla="*/ 95057 w 1418468"/>
                <a:gd name="connsiteY5" fmla="*/ 4156644 h 4222043"/>
                <a:gd name="connsiteX6" fmla="*/ 592682 w 1418468"/>
                <a:gd name="connsiteY6" fmla="*/ 550524 h 4222043"/>
                <a:gd name="connsiteX7" fmla="*/ 317420 w 1418468"/>
                <a:gd name="connsiteY7" fmla="*/ 550524 h 4222043"/>
                <a:gd name="connsiteX0" fmla="*/ 317420 w 1418468"/>
                <a:gd name="connsiteY0" fmla="*/ 550524 h 4222043"/>
                <a:gd name="connsiteX1" fmla="*/ 867944 w 1418468"/>
                <a:gd name="connsiteY1" fmla="*/ 0 h 4222043"/>
                <a:gd name="connsiteX2" fmla="*/ 1418468 w 1418468"/>
                <a:gd name="connsiteY2" fmla="*/ 550524 h 4222043"/>
                <a:gd name="connsiteX3" fmla="*/ 1143206 w 1418468"/>
                <a:gd name="connsiteY3" fmla="*/ 550524 h 4222043"/>
                <a:gd name="connsiteX4" fmla="*/ 297398 w 1418468"/>
                <a:gd name="connsiteY4" fmla="*/ 4222043 h 4222043"/>
                <a:gd name="connsiteX5" fmla="*/ 95057 w 1418468"/>
                <a:gd name="connsiteY5" fmla="*/ 4156644 h 4222043"/>
                <a:gd name="connsiteX6" fmla="*/ 592682 w 1418468"/>
                <a:gd name="connsiteY6" fmla="*/ 550524 h 4222043"/>
                <a:gd name="connsiteX7" fmla="*/ 317420 w 1418468"/>
                <a:gd name="connsiteY7" fmla="*/ 550524 h 4222043"/>
                <a:gd name="connsiteX0" fmla="*/ 317420 w 1418468"/>
                <a:gd name="connsiteY0" fmla="*/ 550524 h 4222043"/>
                <a:gd name="connsiteX1" fmla="*/ 867944 w 1418468"/>
                <a:gd name="connsiteY1" fmla="*/ 0 h 4222043"/>
                <a:gd name="connsiteX2" fmla="*/ 1418468 w 1418468"/>
                <a:gd name="connsiteY2" fmla="*/ 550524 h 4222043"/>
                <a:gd name="connsiteX3" fmla="*/ 1143206 w 1418468"/>
                <a:gd name="connsiteY3" fmla="*/ 550524 h 4222043"/>
                <a:gd name="connsiteX4" fmla="*/ 297398 w 1418468"/>
                <a:gd name="connsiteY4" fmla="*/ 4222043 h 4222043"/>
                <a:gd name="connsiteX5" fmla="*/ 95057 w 1418468"/>
                <a:gd name="connsiteY5" fmla="*/ 4156644 h 4222043"/>
                <a:gd name="connsiteX6" fmla="*/ 592682 w 1418468"/>
                <a:gd name="connsiteY6" fmla="*/ 550524 h 4222043"/>
                <a:gd name="connsiteX7" fmla="*/ 317420 w 1418468"/>
                <a:gd name="connsiteY7" fmla="*/ 550524 h 4222043"/>
                <a:gd name="connsiteX0" fmla="*/ 317420 w 1418468"/>
                <a:gd name="connsiteY0" fmla="*/ 550524 h 4222043"/>
                <a:gd name="connsiteX1" fmla="*/ 867944 w 1418468"/>
                <a:gd name="connsiteY1" fmla="*/ 0 h 4222043"/>
                <a:gd name="connsiteX2" fmla="*/ 1418468 w 1418468"/>
                <a:gd name="connsiteY2" fmla="*/ 550524 h 4222043"/>
                <a:gd name="connsiteX3" fmla="*/ 1143206 w 1418468"/>
                <a:gd name="connsiteY3" fmla="*/ 550524 h 4222043"/>
                <a:gd name="connsiteX4" fmla="*/ 297398 w 1418468"/>
                <a:gd name="connsiteY4" fmla="*/ 4222043 h 4222043"/>
                <a:gd name="connsiteX5" fmla="*/ 95057 w 1418468"/>
                <a:gd name="connsiteY5" fmla="*/ 4156644 h 4222043"/>
                <a:gd name="connsiteX6" fmla="*/ 592682 w 1418468"/>
                <a:gd name="connsiteY6" fmla="*/ 550524 h 4222043"/>
                <a:gd name="connsiteX7" fmla="*/ 317420 w 1418468"/>
                <a:gd name="connsiteY7" fmla="*/ 550524 h 4222043"/>
                <a:gd name="connsiteX0" fmla="*/ 317420 w 1418468"/>
                <a:gd name="connsiteY0" fmla="*/ 550524 h 4183722"/>
                <a:gd name="connsiteX1" fmla="*/ 867944 w 1418468"/>
                <a:gd name="connsiteY1" fmla="*/ 0 h 4183722"/>
                <a:gd name="connsiteX2" fmla="*/ 1418468 w 1418468"/>
                <a:gd name="connsiteY2" fmla="*/ 550524 h 4183722"/>
                <a:gd name="connsiteX3" fmla="*/ 1143206 w 1418468"/>
                <a:gd name="connsiteY3" fmla="*/ 550524 h 4183722"/>
                <a:gd name="connsiteX4" fmla="*/ 393278 w 1418468"/>
                <a:gd name="connsiteY4" fmla="*/ 4183722 h 4183722"/>
                <a:gd name="connsiteX5" fmla="*/ 95057 w 1418468"/>
                <a:gd name="connsiteY5" fmla="*/ 4156644 h 4183722"/>
                <a:gd name="connsiteX6" fmla="*/ 592682 w 1418468"/>
                <a:gd name="connsiteY6" fmla="*/ 550524 h 4183722"/>
                <a:gd name="connsiteX7" fmla="*/ 317420 w 1418468"/>
                <a:gd name="connsiteY7" fmla="*/ 550524 h 418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18468" h="4183722">
                  <a:moveTo>
                    <a:pt x="317420" y="550524"/>
                  </a:moveTo>
                  <a:lnTo>
                    <a:pt x="867944" y="0"/>
                  </a:lnTo>
                  <a:lnTo>
                    <a:pt x="1418468" y="550524"/>
                  </a:lnTo>
                  <a:lnTo>
                    <a:pt x="1143206" y="550524"/>
                  </a:lnTo>
                  <a:cubicBezTo>
                    <a:pt x="1065883" y="2582885"/>
                    <a:pt x="457336" y="2748974"/>
                    <a:pt x="393278" y="4183722"/>
                  </a:cubicBezTo>
                  <a:lnTo>
                    <a:pt x="95057" y="4156644"/>
                  </a:lnTo>
                  <a:cubicBezTo>
                    <a:pt x="-334176" y="2812629"/>
                    <a:pt x="844013" y="1975551"/>
                    <a:pt x="592682" y="550524"/>
                  </a:cubicBezTo>
                  <a:lnTo>
                    <a:pt x="317420" y="550524"/>
                  </a:ln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FI" sz="1800" b="0" i="0" u="none" strike="noStrike" kern="1200" cap="none" spc="0" normalizeH="0" baseline="0" noProof="0" dirty="0">
                <a:ln>
                  <a:noFill/>
                </a:ln>
                <a:solidFill>
                  <a:srgbClr val="FFFFFF"/>
                </a:solidFill>
                <a:effectLst/>
                <a:uLnTx/>
                <a:uFillTx/>
                <a:latin typeface="Georgia"/>
                <a:ea typeface="+mn-ea"/>
                <a:cs typeface="+mn-cs"/>
              </a:endParaRPr>
            </a:p>
          </p:txBody>
        </p:sp>
        <p:sp>
          <p:nvSpPr>
            <p:cNvPr id="8" name="Nuoli: Ylös 3">
              <a:extLst>
                <a:ext uri="{FF2B5EF4-FFF2-40B4-BE49-F238E27FC236}">
                  <a16:creationId xmlns:a16="http://schemas.microsoft.com/office/drawing/2014/main" id="{634E66A7-07F3-9EF7-B90A-EA51DDE5569E}"/>
                </a:ext>
              </a:extLst>
            </p:cNvPr>
            <p:cNvSpPr>
              <a:spLocks/>
            </p:cNvSpPr>
            <p:nvPr/>
          </p:nvSpPr>
          <p:spPr>
            <a:xfrm rot="20628625" flipH="1">
              <a:off x="4879221" y="4126865"/>
              <a:ext cx="1147346" cy="2518180"/>
            </a:xfrm>
            <a:custGeom>
              <a:avLst/>
              <a:gdLst>
                <a:gd name="connsiteX0" fmla="*/ 0 w 1101048"/>
                <a:gd name="connsiteY0" fmla="*/ 550524 h 3955552"/>
                <a:gd name="connsiteX1" fmla="*/ 550524 w 1101048"/>
                <a:gd name="connsiteY1" fmla="*/ 0 h 3955552"/>
                <a:gd name="connsiteX2" fmla="*/ 1101048 w 1101048"/>
                <a:gd name="connsiteY2" fmla="*/ 550524 h 3955552"/>
                <a:gd name="connsiteX3" fmla="*/ 825786 w 1101048"/>
                <a:gd name="connsiteY3" fmla="*/ 550524 h 3955552"/>
                <a:gd name="connsiteX4" fmla="*/ 825786 w 1101048"/>
                <a:gd name="connsiteY4" fmla="*/ 3955552 h 3955552"/>
                <a:gd name="connsiteX5" fmla="*/ 275262 w 1101048"/>
                <a:gd name="connsiteY5" fmla="*/ 3955552 h 3955552"/>
                <a:gd name="connsiteX6" fmla="*/ 275262 w 1101048"/>
                <a:gd name="connsiteY6" fmla="*/ 550524 h 3955552"/>
                <a:gd name="connsiteX7" fmla="*/ 0 w 1101048"/>
                <a:gd name="connsiteY7" fmla="*/ 550524 h 3955552"/>
                <a:gd name="connsiteX0" fmla="*/ 0 w 1101048"/>
                <a:gd name="connsiteY0" fmla="*/ 550524 h 3955552"/>
                <a:gd name="connsiteX1" fmla="*/ 550524 w 1101048"/>
                <a:gd name="connsiteY1" fmla="*/ 0 h 3955552"/>
                <a:gd name="connsiteX2" fmla="*/ 1101048 w 1101048"/>
                <a:gd name="connsiteY2" fmla="*/ 550524 h 3955552"/>
                <a:gd name="connsiteX3" fmla="*/ 825786 w 1101048"/>
                <a:gd name="connsiteY3" fmla="*/ 550524 h 3955552"/>
                <a:gd name="connsiteX4" fmla="*/ 825786 w 1101048"/>
                <a:gd name="connsiteY4" fmla="*/ 3955552 h 3955552"/>
                <a:gd name="connsiteX5" fmla="*/ 2494 w 1101048"/>
                <a:gd name="connsiteY5" fmla="*/ 3863571 h 3955552"/>
                <a:gd name="connsiteX6" fmla="*/ 275262 w 1101048"/>
                <a:gd name="connsiteY6" fmla="*/ 550524 h 3955552"/>
                <a:gd name="connsiteX7" fmla="*/ 0 w 1101048"/>
                <a:gd name="connsiteY7" fmla="*/ 550524 h 3955552"/>
                <a:gd name="connsiteX0" fmla="*/ 0 w 1101048"/>
                <a:gd name="connsiteY0" fmla="*/ 550524 h 3955552"/>
                <a:gd name="connsiteX1" fmla="*/ 550524 w 1101048"/>
                <a:gd name="connsiteY1" fmla="*/ 0 h 3955552"/>
                <a:gd name="connsiteX2" fmla="*/ 1101048 w 1101048"/>
                <a:gd name="connsiteY2" fmla="*/ 550524 h 3955552"/>
                <a:gd name="connsiteX3" fmla="*/ 825786 w 1101048"/>
                <a:gd name="connsiteY3" fmla="*/ 550524 h 3955552"/>
                <a:gd name="connsiteX4" fmla="*/ 825786 w 1101048"/>
                <a:gd name="connsiteY4" fmla="*/ 3955552 h 3955552"/>
                <a:gd name="connsiteX5" fmla="*/ 2494 w 1101048"/>
                <a:gd name="connsiteY5" fmla="*/ 3863571 h 3955552"/>
                <a:gd name="connsiteX6" fmla="*/ 275262 w 1101048"/>
                <a:gd name="connsiteY6" fmla="*/ 550524 h 3955552"/>
                <a:gd name="connsiteX7" fmla="*/ 0 w 1101048"/>
                <a:gd name="connsiteY7" fmla="*/ 550524 h 3955552"/>
                <a:gd name="connsiteX0" fmla="*/ 0 w 1101048"/>
                <a:gd name="connsiteY0" fmla="*/ 550524 h 3955552"/>
                <a:gd name="connsiteX1" fmla="*/ 550524 w 1101048"/>
                <a:gd name="connsiteY1" fmla="*/ 0 h 3955552"/>
                <a:gd name="connsiteX2" fmla="*/ 1101048 w 1101048"/>
                <a:gd name="connsiteY2" fmla="*/ 550524 h 3955552"/>
                <a:gd name="connsiteX3" fmla="*/ 825786 w 1101048"/>
                <a:gd name="connsiteY3" fmla="*/ 550524 h 3955552"/>
                <a:gd name="connsiteX4" fmla="*/ 825786 w 1101048"/>
                <a:gd name="connsiteY4" fmla="*/ 3955552 h 3955552"/>
                <a:gd name="connsiteX5" fmla="*/ 2494 w 1101048"/>
                <a:gd name="connsiteY5" fmla="*/ 3863571 h 3955552"/>
                <a:gd name="connsiteX6" fmla="*/ 275262 w 1101048"/>
                <a:gd name="connsiteY6" fmla="*/ 550524 h 3955552"/>
                <a:gd name="connsiteX7" fmla="*/ 0 w 1101048"/>
                <a:gd name="connsiteY7" fmla="*/ 550524 h 3955552"/>
                <a:gd name="connsiteX0" fmla="*/ 0 w 1101048"/>
                <a:gd name="connsiteY0" fmla="*/ 550524 h 4017938"/>
                <a:gd name="connsiteX1" fmla="*/ 550524 w 1101048"/>
                <a:gd name="connsiteY1" fmla="*/ 0 h 4017938"/>
                <a:gd name="connsiteX2" fmla="*/ 1101048 w 1101048"/>
                <a:gd name="connsiteY2" fmla="*/ 550524 h 4017938"/>
                <a:gd name="connsiteX3" fmla="*/ 825786 w 1101048"/>
                <a:gd name="connsiteY3" fmla="*/ 550524 h 4017938"/>
                <a:gd name="connsiteX4" fmla="*/ 426661 w 1101048"/>
                <a:gd name="connsiteY4" fmla="*/ 4017938 h 4017938"/>
                <a:gd name="connsiteX5" fmla="*/ 2494 w 1101048"/>
                <a:gd name="connsiteY5" fmla="*/ 3863571 h 4017938"/>
                <a:gd name="connsiteX6" fmla="*/ 275262 w 1101048"/>
                <a:gd name="connsiteY6" fmla="*/ 550524 h 4017938"/>
                <a:gd name="connsiteX7" fmla="*/ 0 w 1101048"/>
                <a:gd name="connsiteY7" fmla="*/ 550524 h 4017938"/>
                <a:gd name="connsiteX0" fmla="*/ 0 w 1101048"/>
                <a:gd name="connsiteY0" fmla="*/ 550524 h 4017938"/>
                <a:gd name="connsiteX1" fmla="*/ 550524 w 1101048"/>
                <a:gd name="connsiteY1" fmla="*/ 0 h 4017938"/>
                <a:gd name="connsiteX2" fmla="*/ 1101048 w 1101048"/>
                <a:gd name="connsiteY2" fmla="*/ 550524 h 4017938"/>
                <a:gd name="connsiteX3" fmla="*/ 825786 w 1101048"/>
                <a:gd name="connsiteY3" fmla="*/ 550524 h 4017938"/>
                <a:gd name="connsiteX4" fmla="*/ 426661 w 1101048"/>
                <a:gd name="connsiteY4" fmla="*/ 4017938 h 4017938"/>
                <a:gd name="connsiteX5" fmla="*/ 2494 w 1101048"/>
                <a:gd name="connsiteY5" fmla="*/ 3863571 h 4017938"/>
                <a:gd name="connsiteX6" fmla="*/ 275262 w 1101048"/>
                <a:gd name="connsiteY6" fmla="*/ 550524 h 4017938"/>
                <a:gd name="connsiteX7" fmla="*/ 0 w 1101048"/>
                <a:gd name="connsiteY7" fmla="*/ 550524 h 4017938"/>
                <a:gd name="connsiteX0" fmla="*/ 0 w 1101048"/>
                <a:gd name="connsiteY0" fmla="*/ 550524 h 4017938"/>
                <a:gd name="connsiteX1" fmla="*/ 550524 w 1101048"/>
                <a:gd name="connsiteY1" fmla="*/ 0 h 4017938"/>
                <a:gd name="connsiteX2" fmla="*/ 1101048 w 1101048"/>
                <a:gd name="connsiteY2" fmla="*/ 550524 h 4017938"/>
                <a:gd name="connsiteX3" fmla="*/ 825786 w 1101048"/>
                <a:gd name="connsiteY3" fmla="*/ 550524 h 4017938"/>
                <a:gd name="connsiteX4" fmla="*/ 426661 w 1101048"/>
                <a:gd name="connsiteY4" fmla="*/ 4017938 h 4017938"/>
                <a:gd name="connsiteX5" fmla="*/ 2494 w 1101048"/>
                <a:gd name="connsiteY5" fmla="*/ 3863571 h 4017938"/>
                <a:gd name="connsiteX6" fmla="*/ 275262 w 1101048"/>
                <a:gd name="connsiteY6" fmla="*/ 550524 h 4017938"/>
                <a:gd name="connsiteX7" fmla="*/ 0 w 1101048"/>
                <a:gd name="connsiteY7" fmla="*/ 550524 h 4017938"/>
                <a:gd name="connsiteX0" fmla="*/ 0 w 1101048"/>
                <a:gd name="connsiteY0" fmla="*/ 550524 h 4017938"/>
                <a:gd name="connsiteX1" fmla="*/ 550524 w 1101048"/>
                <a:gd name="connsiteY1" fmla="*/ 0 h 4017938"/>
                <a:gd name="connsiteX2" fmla="*/ 1101048 w 1101048"/>
                <a:gd name="connsiteY2" fmla="*/ 550524 h 4017938"/>
                <a:gd name="connsiteX3" fmla="*/ 825786 w 1101048"/>
                <a:gd name="connsiteY3" fmla="*/ 550524 h 4017938"/>
                <a:gd name="connsiteX4" fmla="*/ 426661 w 1101048"/>
                <a:gd name="connsiteY4" fmla="*/ 4017938 h 4017938"/>
                <a:gd name="connsiteX5" fmla="*/ 2494 w 1101048"/>
                <a:gd name="connsiteY5" fmla="*/ 3863571 h 4017938"/>
                <a:gd name="connsiteX6" fmla="*/ 275262 w 1101048"/>
                <a:gd name="connsiteY6" fmla="*/ 550524 h 4017938"/>
                <a:gd name="connsiteX7" fmla="*/ 0 w 1101048"/>
                <a:gd name="connsiteY7" fmla="*/ 550524 h 4017938"/>
                <a:gd name="connsiteX0" fmla="*/ 0 w 1101048"/>
                <a:gd name="connsiteY0" fmla="*/ 550524 h 4017938"/>
                <a:gd name="connsiteX1" fmla="*/ 550524 w 1101048"/>
                <a:gd name="connsiteY1" fmla="*/ 0 h 4017938"/>
                <a:gd name="connsiteX2" fmla="*/ 1101048 w 1101048"/>
                <a:gd name="connsiteY2" fmla="*/ 550524 h 4017938"/>
                <a:gd name="connsiteX3" fmla="*/ 825786 w 1101048"/>
                <a:gd name="connsiteY3" fmla="*/ 550524 h 4017938"/>
                <a:gd name="connsiteX4" fmla="*/ 426661 w 1101048"/>
                <a:gd name="connsiteY4" fmla="*/ 4017938 h 4017938"/>
                <a:gd name="connsiteX5" fmla="*/ 2494 w 1101048"/>
                <a:gd name="connsiteY5" fmla="*/ 3863571 h 4017938"/>
                <a:gd name="connsiteX6" fmla="*/ 275262 w 1101048"/>
                <a:gd name="connsiteY6" fmla="*/ 550524 h 4017938"/>
                <a:gd name="connsiteX7" fmla="*/ 0 w 1101048"/>
                <a:gd name="connsiteY7" fmla="*/ 550524 h 4017938"/>
                <a:gd name="connsiteX0" fmla="*/ 0 w 1101048"/>
                <a:gd name="connsiteY0" fmla="*/ 550524 h 4017938"/>
                <a:gd name="connsiteX1" fmla="*/ 550524 w 1101048"/>
                <a:gd name="connsiteY1" fmla="*/ 0 h 4017938"/>
                <a:gd name="connsiteX2" fmla="*/ 1101048 w 1101048"/>
                <a:gd name="connsiteY2" fmla="*/ 550524 h 4017938"/>
                <a:gd name="connsiteX3" fmla="*/ 825786 w 1101048"/>
                <a:gd name="connsiteY3" fmla="*/ 550524 h 4017938"/>
                <a:gd name="connsiteX4" fmla="*/ 426661 w 1101048"/>
                <a:gd name="connsiteY4" fmla="*/ 4017938 h 4017938"/>
                <a:gd name="connsiteX5" fmla="*/ 2494 w 1101048"/>
                <a:gd name="connsiteY5" fmla="*/ 3863571 h 4017938"/>
                <a:gd name="connsiteX6" fmla="*/ 275262 w 1101048"/>
                <a:gd name="connsiteY6" fmla="*/ 550524 h 4017938"/>
                <a:gd name="connsiteX7" fmla="*/ 0 w 1101048"/>
                <a:gd name="connsiteY7" fmla="*/ 550524 h 4017938"/>
                <a:gd name="connsiteX0" fmla="*/ 0 w 1101048"/>
                <a:gd name="connsiteY0" fmla="*/ 550524 h 4064408"/>
                <a:gd name="connsiteX1" fmla="*/ 550524 w 1101048"/>
                <a:gd name="connsiteY1" fmla="*/ 0 h 4064408"/>
                <a:gd name="connsiteX2" fmla="*/ 1101048 w 1101048"/>
                <a:gd name="connsiteY2" fmla="*/ 550524 h 4064408"/>
                <a:gd name="connsiteX3" fmla="*/ 825786 w 1101048"/>
                <a:gd name="connsiteY3" fmla="*/ 550524 h 4064408"/>
                <a:gd name="connsiteX4" fmla="*/ 450851 w 1101048"/>
                <a:gd name="connsiteY4" fmla="*/ 4064408 h 4064408"/>
                <a:gd name="connsiteX5" fmla="*/ 2494 w 1101048"/>
                <a:gd name="connsiteY5" fmla="*/ 3863571 h 4064408"/>
                <a:gd name="connsiteX6" fmla="*/ 275262 w 1101048"/>
                <a:gd name="connsiteY6" fmla="*/ 550524 h 4064408"/>
                <a:gd name="connsiteX7" fmla="*/ 0 w 1101048"/>
                <a:gd name="connsiteY7" fmla="*/ 550524 h 4064408"/>
                <a:gd name="connsiteX0" fmla="*/ 4996 w 1106044"/>
                <a:gd name="connsiteY0" fmla="*/ 550524 h 4064408"/>
                <a:gd name="connsiteX1" fmla="*/ 555520 w 1106044"/>
                <a:gd name="connsiteY1" fmla="*/ 0 h 4064408"/>
                <a:gd name="connsiteX2" fmla="*/ 1106044 w 1106044"/>
                <a:gd name="connsiteY2" fmla="*/ 550524 h 4064408"/>
                <a:gd name="connsiteX3" fmla="*/ 830782 w 1106044"/>
                <a:gd name="connsiteY3" fmla="*/ 550524 h 4064408"/>
                <a:gd name="connsiteX4" fmla="*/ 455847 w 1106044"/>
                <a:gd name="connsiteY4" fmla="*/ 4064408 h 4064408"/>
                <a:gd name="connsiteX5" fmla="*/ 7490 w 1106044"/>
                <a:gd name="connsiteY5" fmla="*/ 3863571 h 4064408"/>
                <a:gd name="connsiteX6" fmla="*/ 280258 w 1106044"/>
                <a:gd name="connsiteY6" fmla="*/ 550524 h 4064408"/>
                <a:gd name="connsiteX7" fmla="*/ 4996 w 1106044"/>
                <a:gd name="connsiteY7" fmla="*/ 550524 h 4064408"/>
                <a:gd name="connsiteX0" fmla="*/ 4996 w 1106044"/>
                <a:gd name="connsiteY0" fmla="*/ 550524 h 4064408"/>
                <a:gd name="connsiteX1" fmla="*/ 555520 w 1106044"/>
                <a:gd name="connsiteY1" fmla="*/ 0 h 4064408"/>
                <a:gd name="connsiteX2" fmla="*/ 1106044 w 1106044"/>
                <a:gd name="connsiteY2" fmla="*/ 550524 h 4064408"/>
                <a:gd name="connsiteX3" fmla="*/ 830782 w 1106044"/>
                <a:gd name="connsiteY3" fmla="*/ 550524 h 4064408"/>
                <a:gd name="connsiteX4" fmla="*/ 455847 w 1106044"/>
                <a:gd name="connsiteY4" fmla="*/ 4064408 h 4064408"/>
                <a:gd name="connsiteX5" fmla="*/ 7490 w 1106044"/>
                <a:gd name="connsiteY5" fmla="*/ 3863571 h 4064408"/>
                <a:gd name="connsiteX6" fmla="*/ 280258 w 1106044"/>
                <a:gd name="connsiteY6" fmla="*/ 550524 h 4064408"/>
                <a:gd name="connsiteX7" fmla="*/ 4996 w 1106044"/>
                <a:gd name="connsiteY7" fmla="*/ 550524 h 4064408"/>
                <a:gd name="connsiteX0" fmla="*/ 28370 w 1129418"/>
                <a:gd name="connsiteY0" fmla="*/ 550524 h 4064408"/>
                <a:gd name="connsiteX1" fmla="*/ 578894 w 1129418"/>
                <a:gd name="connsiteY1" fmla="*/ 0 h 4064408"/>
                <a:gd name="connsiteX2" fmla="*/ 1129418 w 1129418"/>
                <a:gd name="connsiteY2" fmla="*/ 550524 h 4064408"/>
                <a:gd name="connsiteX3" fmla="*/ 854156 w 1129418"/>
                <a:gd name="connsiteY3" fmla="*/ 550524 h 4064408"/>
                <a:gd name="connsiteX4" fmla="*/ 479221 w 1129418"/>
                <a:gd name="connsiteY4" fmla="*/ 4064408 h 4064408"/>
                <a:gd name="connsiteX5" fmla="*/ 30864 w 1129418"/>
                <a:gd name="connsiteY5" fmla="*/ 3863571 h 4064408"/>
                <a:gd name="connsiteX6" fmla="*/ 303632 w 1129418"/>
                <a:gd name="connsiteY6" fmla="*/ 550524 h 4064408"/>
                <a:gd name="connsiteX7" fmla="*/ 28370 w 1129418"/>
                <a:gd name="connsiteY7" fmla="*/ 550524 h 4064408"/>
                <a:gd name="connsiteX0" fmla="*/ 46298 w 1147346"/>
                <a:gd name="connsiteY0" fmla="*/ 550524 h 4064408"/>
                <a:gd name="connsiteX1" fmla="*/ 596822 w 1147346"/>
                <a:gd name="connsiteY1" fmla="*/ 0 h 4064408"/>
                <a:gd name="connsiteX2" fmla="*/ 1147346 w 1147346"/>
                <a:gd name="connsiteY2" fmla="*/ 550524 h 4064408"/>
                <a:gd name="connsiteX3" fmla="*/ 872084 w 1147346"/>
                <a:gd name="connsiteY3" fmla="*/ 550524 h 4064408"/>
                <a:gd name="connsiteX4" fmla="*/ 497149 w 1147346"/>
                <a:gd name="connsiteY4" fmla="*/ 4064408 h 4064408"/>
                <a:gd name="connsiteX5" fmla="*/ 48792 w 1147346"/>
                <a:gd name="connsiteY5" fmla="*/ 3863571 h 4064408"/>
                <a:gd name="connsiteX6" fmla="*/ 321560 w 1147346"/>
                <a:gd name="connsiteY6" fmla="*/ 550524 h 4064408"/>
                <a:gd name="connsiteX7" fmla="*/ 46298 w 1147346"/>
                <a:gd name="connsiteY7" fmla="*/ 550524 h 4064408"/>
                <a:gd name="connsiteX0" fmla="*/ 46298 w 1147346"/>
                <a:gd name="connsiteY0" fmla="*/ 550524 h 4064408"/>
                <a:gd name="connsiteX1" fmla="*/ 596822 w 1147346"/>
                <a:gd name="connsiteY1" fmla="*/ 0 h 4064408"/>
                <a:gd name="connsiteX2" fmla="*/ 1147346 w 1147346"/>
                <a:gd name="connsiteY2" fmla="*/ 550524 h 4064408"/>
                <a:gd name="connsiteX3" fmla="*/ 872084 w 1147346"/>
                <a:gd name="connsiteY3" fmla="*/ 550524 h 4064408"/>
                <a:gd name="connsiteX4" fmla="*/ 497149 w 1147346"/>
                <a:gd name="connsiteY4" fmla="*/ 4064408 h 4064408"/>
                <a:gd name="connsiteX5" fmla="*/ 48792 w 1147346"/>
                <a:gd name="connsiteY5" fmla="*/ 3863571 h 4064408"/>
                <a:gd name="connsiteX6" fmla="*/ 321560 w 1147346"/>
                <a:gd name="connsiteY6" fmla="*/ 550524 h 4064408"/>
                <a:gd name="connsiteX7" fmla="*/ 46298 w 1147346"/>
                <a:gd name="connsiteY7" fmla="*/ 550524 h 4064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47346" h="4064408">
                  <a:moveTo>
                    <a:pt x="46298" y="550524"/>
                  </a:moveTo>
                  <a:lnTo>
                    <a:pt x="596822" y="0"/>
                  </a:lnTo>
                  <a:lnTo>
                    <a:pt x="1147346" y="550524"/>
                  </a:lnTo>
                  <a:lnTo>
                    <a:pt x="872084" y="550524"/>
                  </a:lnTo>
                  <a:cubicBezTo>
                    <a:pt x="919825" y="1739430"/>
                    <a:pt x="388613" y="2518710"/>
                    <a:pt x="497149" y="4064408"/>
                  </a:cubicBezTo>
                  <a:lnTo>
                    <a:pt x="48792" y="3863571"/>
                  </a:lnTo>
                  <a:cubicBezTo>
                    <a:pt x="-169024" y="2174859"/>
                    <a:pt x="418742" y="1750038"/>
                    <a:pt x="321560" y="550524"/>
                  </a:cubicBezTo>
                  <a:lnTo>
                    <a:pt x="46298" y="550524"/>
                  </a:ln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FI" sz="1800" b="0" i="0" u="none" strike="noStrike" kern="1200" cap="none" spc="0" normalizeH="0" baseline="0" noProof="0" dirty="0">
                <a:ln>
                  <a:noFill/>
                </a:ln>
                <a:solidFill>
                  <a:srgbClr val="FFFFFF"/>
                </a:solidFill>
                <a:effectLst/>
                <a:uLnTx/>
                <a:uFillTx/>
                <a:latin typeface="Georgia"/>
                <a:ea typeface="+mn-ea"/>
                <a:cs typeface="+mn-cs"/>
              </a:endParaRPr>
            </a:p>
          </p:txBody>
        </p:sp>
        <p:sp>
          <p:nvSpPr>
            <p:cNvPr id="11" name="Nuoli: Ylös 6">
              <a:extLst>
                <a:ext uri="{FF2B5EF4-FFF2-40B4-BE49-F238E27FC236}">
                  <a16:creationId xmlns:a16="http://schemas.microsoft.com/office/drawing/2014/main" id="{180A4351-6B5C-B981-13F7-B126C90CA14A}"/>
                </a:ext>
              </a:extLst>
            </p:cNvPr>
            <p:cNvSpPr>
              <a:spLocks/>
            </p:cNvSpPr>
            <p:nvPr/>
          </p:nvSpPr>
          <p:spPr>
            <a:xfrm rot="19950227" flipH="1">
              <a:off x="4347493" y="4997950"/>
              <a:ext cx="1418468" cy="2111090"/>
            </a:xfrm>
            <a:custGeom>
              <a:avLst/>
              <a:gdLst>
                <a:gd name="connsiteX0" fmla="*/ 0 w 1101048"/>
                <a:gd name="connsiteY0" fmla="*/ 550524 h 3955552"/>
                <a:gd name="connsiteX1" fmla="*/ 550524 w 1101048"/>
                <a:gd name="connsiteY1" fmla="*/ 0 h 3955552"/>
                <a:gd name="connsiteX2" fmla="*/ 1101048 w 1101048"/>
                <a:gd name="connsiteY2" fmla="*/ 550524 h 3955552"/>
                <a:gd name="connsiteX3" fmla="*/ 825786 w 1101048"/>
                <a:gd name="connsiteY3" fmla="*/ 550524 h 3955552"/>
                <a:gd name="connsiteX4" fmla="*/ 825786 w 1101048"/>
                <a:gd name="connsiteY4" fmla="*/ 3955552 h 3955552"/>
                <a:gd name="connsiteX5" fmla="*/ 275262 w 1101048"/>
                <a:gd name="connsiteY5" fmla="*/ 3955552 h 3955552"/>
                <a:gd name="connsiteX6" fmla="*/ 275262 w 1101048"/>
                <a:gd name="connsiteY6" fmla="*/ 550524 h 3955552"/>
                <a:gd name="connsiteX7" fmla="*/ 0 w 1101048"/>
                <a:gd name="connsiteY7" fmla="*/ 550524 h 3955552"/>
                <a:gd name="connsiteX0" fmla="*/ 222363 w 1323411"/>
                <a:gd name="connsiteY0" fmla="*/ 550524 h 4156644"/>
                <a:gd name="connsiteX1" fmla="*/ 772887 w 1323411"/>
                <a:gd name="connsiteY1" fmla="*/ 0 h 4156644"/>
                <a:gd name="connsiteX2" fmla="*/ 1323411 w 1323411"/>
                <a:gd name="connsiteY2" fmla="*/ 550524 h 4156644"/>
                <a:gd name="connsiteX3" fmla="*/ 1048149 w 1323411"/>
                <a:gd name="connsiteY3" fmla="*/ 550524 h 4156644"/>
                <a:gd name="connsiteX4" fmla="*/ 1048149 w 1323411"/>
                <a:gd name="connsiteY4" fmla="*/ 3955552 h 4156644"/>
                <a:gd name="connsiteX5" fmla="*/ 0 w 1323411"/>
                <a:gd name="connsiteY5" fmla="*/ 4156644 h 4156644"/>
                <a:gd name="connsiteX6" fmla="*/ 497625 w 1323411"/>
                <a:gd name="connsiteY6" fmla="*/ 550524 h 4156644"/>
                <a:gd name="connsiteX7" fmla="*/ 222363 w 1323411"/>
                <a:gd name="connsiteY7" fmla="*/ 550524 h 4156644"/>
                <a:gd name="connsiteX0" fmla="*/ 222363 w 1323411"/>
                <a:gd name="connsiteY0" fmla="*/ 550524 h 4188839"/>
                <a:gd name="connsiteX1" fmla="*/ 772887 w 1323411"/>
                <a:gd name="connsiteY1" fmla="*/ 0 h 4188839"/>
                <a:gd name="connsiteX2" fmla="*/ 1323411 w 1323411"/>
                <a:gd name="connsiteY2" fmla="*/ 550524 h 4188839"/>
                <a:gd name="connsiteX3" fmla="*/ 1048149 w 1323411"/>
                <a:gd name="connsiteY3" fmla="*/ 550524 h 4188839"/>
                <a:gd name="connsiteX4" fmla="*/ 266136 w 1323411"/>
                <a:gd name="connsiteY4" fmla="*/ 4188839 h 4188839"/>
                <a:gd name="connsiteX5" fmla="*/ 0 w 1323411"/>
                <a:gd name="connsiteY5" fmla="*/ 4156644 h 4188839"/>
                <a:gd name="connsiteX6" fmla="*/ 497625 w 1323411"/>
                <a:gd name="connsiteY6" fmla="*/ 550524 h 4188839"/>
                <a:gd name="connsiteX7" fmla="*/ 222363 w 1323411"/>
                <a:gd name="connsiteY7" fmla="*/ 550524 h 4188839"/>
                <a:gd name="connsiteX0" fmla="*/ 222363 w 1323411"/>
                <a:gd name="connsiteY0" fmla="*/ 550524 h 4188839"/>
                <a:gd name="connsiteX1" fmla="*/ 772887 w 1323411"/>
                <a:gd name="connsiteY1" fmla="*/ 0 h 4188839"/>
                <a:gd name="connsiteX2" fmla="*/ 1323411 w 1323411"/>
                <a:gd name="connsiteY2" fmla="*/ 550524 h 4188839"/>
                <a:gd name="connsiteX3" fmla="*/ 1048149 w 1323411"/>
                <a:gd name="connsiteY3" fmla="*/ 550524 h 4188839"/>
                <a:gd name="connsiteX4" fmla="*/ 266136 w 1323411"/>
                <a:gd name="connsiteY4" fmla="*/ 4188839 h 4188839"/>
                <a:gd name="connsiteX5" fmla="*/ 0 w 1323411"/>
                <a:gd name="connsiteY5" fmla="*/ 4156644 h 4188839"/>
                <a:gd name="connsiteX6" fmla="*/ 497625 w 1323411"/>
                <a:gd name="connsiteY6" fmla="*/ 550524 h 4188839"/>
                <a:gd name="connsiteX7" fmla="*/ 222363 w 1323411"/>
                <a:gd name="connsiteY7" fmla="*/ 550524 h 4188839"/>
                <a:gd name="connsiteX0" fmla="*/ 222363 w 1323411"/>
                <a:gd name="connsiteY0" fmla="*/ 550524 h 4188839"/>
                <a:gd name="connsiteX1" fmla="*/ 772887 w 1323411"/>
                <a:gd name="connsiteY1" fmla="*/ 0 h 4188839"/>
                <a:gd name="connsiteX2" fmla="*/ 1323411 w 1323411"/>
                <a:gd name="connsiteY2" fmla="*/ 550524 h 4188839"/>
                <a:gd name="connsiteX3" fmla="*/ 1048149 w 1323411"/>
                <a:gd name="connsiteY3" fmla="*/ 550524 h 4188839"/>
                <a:gd name="connsiteX4" fmla="*/ 266136 w 1323411"/>
                <a:gd name="connsiteY4" fmla="*/ 4188839 h 4188839"/>
                <a:gd name="connsiteX5" fmla="*/ 0 w 1323411"/>
                <a:gd name="connsiteY5" fmla="*/ 4156644 h 4188839"/>
                <a:gd name="connsiteX6" fmla="*/ 497625 w 1323411"/>
                <a:gd name="connsiteY6" fmla="*/ 550524 h 4188839"/>
                <a:gd name="connsiteX7" fmla="*/ 222363 w 1323411"/>
                <a:gd name="connsiteY7" fmla="*/ 550524 h 4188839"/>
                <a:gd name="connsiteX0" fmla="*/ 222363 w 1323411"/>
                <a:gd name="connsiteY0" fmla="*/ 550524 h 4188839"/>
                <a:gd name="connsiteX1" fmla="*/ 772887 w 1323411"/>
                <a:gd name="connsiteY1" fmla="*/ 0 h 4188839"/>
                <a:gd name="connsiteX2" fmla="*/ 1323411 w 1323411"/>
                <a:gd name="connsiteY2" fmla="*/ 550524 h 4188839"/>
                <a:gd name="connsiteX3" fmla="*/ 1048149 w 1323411"/>
                <a:gd name="connsiteY3" fmla="*/ 550524 h 4188839"/>
                <a:gd name="connsiteX4" fmla="*/ 266136 w 1323411"/>
                <a:gd name="connsiteY4" fmla="*/ 4188839 h 4188839"/>
                <a:gd name="connsiteX5" fmla="*/ 0 w 1323411"/>
                <a:gd name="connsiteY5" fmla="*/ 4156644 h 4188839"/>
                <a:gd name="connsiteX6" fmla="*/ 497625 w 1323411"/>
                <a:gd name="connsiteY6" fmla="*/ 550524 h 4188839"/>
                <a:gd name="connsiteX7" fmla="*/ 222363 w 1323411"/>
                <a:gd name="connsiteY7" fmla="*/ 550524 h 4188839"/>
                <a:gd name="connsiteX0" fmla="*/ 222363 w 1323411"/>
                <a:gd name="connsiteY0" fmla="*/ 550524 h 4188839"/>
                <a:gd name="connsiteX1" fmla="*/ 772887 w 1323411"/>
                <a:gd name="connsiteY1" fmla="*/ 0 h 4188839"/>
                <a:gd name="connsiteX2" fmla="*/ 1323411 w 1323411"/>
                <a:gd name="connsiteY2" fmla="*/ 550524 h 4188839"/>
                <a:gd name="connsiteX3" fmla="*/ 1048149 w 1323411"/>
                <a:gd name="connsiteY3" fmla="*/ 550524 h 4188839"/>
                <a:gd name="connsiteX4" fmla="*/ 266136 w 1323411"/>
                <a:gd name="connsiteY4" fmla="*/ 4188839 h 4188839"/>
                <a:gd name="connsiteX5" fmla="*/ 0 w 1323411"/>
                <a:gd name="connsiteY5" fmla="*/ 4156644 h 4188839"/>
                <a:gd name="connsiteX6" fmla="*/ 497625 w 1323411"/>
                <a:gd name="connsiteY6" fmla="*/ 550524 h 4188839"/>
                <a:gd name="connsiteX7" fmla="*/ 222363 w 1323411"/>
                <a:gd name="connsiteY7" fmla="*/ 550524 h 4188839"/>
                <a:gd name="connsiteX0" fmla="*/ 295733 w 1396781"/>
                <a:gd name="connsiteY0" fmla="*/ 550524 h 4188839"/>
                <a:gd name="connsiteX1" fmla="*/ 846257 w 1396781"/>
                <a:gd name="connsiteY1" fmla="*/ 0 h 4188839"/>
                <a:gd name="connsiteX2" fmla="*/ 1396781 w 1396781"/>
                <a:gd name="connsiteY2" fmla="*/ 550524 h 4188839"/>
                <a:gd name="connsiteX3" fmla="*/ 1121519 w 1396781"/>
                <a:gd name="connsiteY3" fmla="*/ 550524 h 4188839"/>
                <a:gd name="connsiteX4" fmla="*/ 339506 w 1396781"/>
                <a:gd name="connsiteY4" fmla="*/ 4188839 h 4188839"/>
                <a:gd name="connsiteX5" fmla="*/ 73370 w 1396781"/>
                <a:gd name="connsiteY5" fmla="*/ 4156644 h 4188839"/>
                <a:gd name="connsiteX6" fmla="*/ 570995 w 1396781"/>
                <a:gd name="connsiteY6" fmla="*/ 550524 h 4188839"/>
                <a:gd name="connsiteX7" fmla="*/ 295733 w 1396781"/>
                <a:gd name="connsiteY7" fmla="*/ 550524 h 4188839"/>
                <a:gd name="connsiteX0" fmla="*/ 317420 w 1418468"/>
                <a:gd name="connsiteY0" fmla="*/ 550524 h 4188839"/>
                <a:gd name="connsiteX1" fmla="*/ 867944 w 1418468"/>
                <a:gd name="connsiteY1" fmla="*/ 0 h 4188839"/>
                <a:gd name="connsiteX2" fmla="*/ 1418468 w 1418468"/>
                <a:gd name="connsiteY2" fmla="*/ 550524 h 4188839"/>
                <a:gd name="connsiteX3" fmla="*/ 1143206 w 1418468"/>
                <a:gd name="connsiteY3" fmla="*/ 550524 h 4188839"/>
                <a:gd name="connsiteX4" fmla="*/ 361193 w 1418468"/>
                <a:gd name="connsiteY4" fmla="*/ 4188839 h 4188839"/>
                <a:gd name="connsiteX5" fmla="*/ 95057 w 1418468"/>
                <a:gd name="connsiteY5" fmla="*/ 4156644 h 4188839"/>
                <a:gd name="connsiteX6" fmla="*/ 592682 w 1418468"/>
                <a:gd name="connsiteY6" fmla="*/ 550524 h 4188839"/>
                <a:gd name="connsiteX7" fmla="*/ 317420 w 1418468"/>
                <a:gd name="connsiteY7" fmla="*/ 550524 h 4188839"/>
                <a:gd name="connsiteX0" fmla="*/ 317420 w 1418468"/>
                <a:gd name="connsiteY0" fmla="*/ 550524 h 4188839"/>
                <a:gd name="connsiteX1" fmla="*/ 867944 w 1418468"/>
                <a:gd name="connsiteY1" fmla="*/ 0 h 4188839"/>
                <a:gd name="connsiteX2" fmla="*/ 1418468 w 1418468"/>
                <a:gd name="connsiteY2" fmla="*/ 550524 h 4188839"/>
                <a:gd name="connsiteX3" fmla="*/ 1143206 w 1418468"/>
                <a:gd name="connsiteY3" fmla="*/ 550524 h 4188839"/>
                <a:gd name="connsiteX4" fmla="*/ 361193 w 1418468"/>
                <a:gd name="connsiteY4" fmla="*/ 4188839 h 4188839"/>
                <a:gd name="connsiteX5" fmla="*/ 95057 w 1418468"/>
                <a:gd name="connsiteY5" fmla="*/ 4156644 h 4188839"/>
                <a:gd name="connsiteX6" fmla="*/ 592682 w 1418468"/>
                <a:gd name="connsiteY6" fmla="*/ 550524 h 4188839"/>
                <a:gd name="connsiteX7" fmla="*/ 317420 w 1418468"/>
                <a:gd name="connsiteY7" fmla="*/ 550524 h 4188839"/>
                <a:gd name="connsiteX0" fmla="*/ 317420 w 1418468"/>
                <a:gd name="connsiteY0" fmla="*/ 550524 h 4222043"/>
                <a:gd name="connsiteX1" fmla="*/ 867944 w 1418468"/>
                <a:gd name="connsiteY1" fmla="*/ 0 h 4222043"/>
                <a:gd name="connsiteX2" fmla="*/ 1418468 w 1418468"/>
                <a:gd name="connsiteY2" fmla="*/ 550524 h 4222043"/>
                <a:gd name="connsiteX3" fmla="*/ 1143206 w 1418468"/>
                <a:gd name="connsiteY3" fmla="*/ 550524 h 4222043"/>
                <a:gd name="connsiteX4" fmla="*/ 297398 w 1418468"/>
                <a:gd name="connsiteY4" fmla="*/ 4222043 h 4222043"/>
                <a:gd name="connsiteX5" fmla="*/ 95057 w 1418468"/>
                <a:gd name="connsiteY5" fmla="*/ 4156644 h 4222043"/>
                <a:gd name="connsiteX6" fmla="*/ 592682 w 1418468"/>
                <a:gd name="connsiteY6" fmla="*/ 550524 h 4222043"/>
                <a:gd name="connsiteX7" fmla="*/ 317420 w 1418468"/>
                <a:gd name="connsiteY7" fmla="*/ 550524 h 4222043"/>
                <a:gd name="connsiteX0" fmla="*/ 317420 w 1418468"/>
                <a:gd name="connsiteY0" fmla="*/ 550524 h 4222043"/>
                <a:gd name="connsiteX1" fmla="*/ 867944 w 1418468"/>
                <a:gd name="connsiteY1" fmla="*/ 0 h 4222043"/>
                <a:gd name="connsiteX2" fmla="*/ 1418468 w 1418468"/>
                <a:gd name="connsiteY2" fmla="*/ 550524 h 4222043"/>
                <a:gd name="connsiteX3" fmla="*/ 1143206 w 1418468"/>
                <a:gd name="connsiteY3" fmla="*/ 550524 h 4222043"/>
                <a:gd name="connsiteX4" fmla="*/ 297398 w 1418468"/>
                <a:gd name="connsiteY4" fmla="*/ 4222043 h 4222043"/>
                <a:gd name="connsiteX5" fmla="*/ 95057 w 1418468"/>
                <a:gd name="connsiteY5" fmla="*/ 4156644 h 4222043"/>
                <a:gd name="connsiteX6" fmla="*/ 592682 w 1418468"/>
                <a:gd name="connsiteY6" fmla="*/ 550524 h 4222043"/>
                <a:gd name="connsiteX7" fmla="*/ 317420 w 1418468"/>
                <a:gd name="connsiteY7" fmla="*/ 550524 h 4222043"/>
                <a:gd name="connsiteX0" fmla="*/ 317420 w 1418468"/>
                <a:gd name="connsiteY0" fmla="*/ 550524 h 4222043"/>
                <a:gd name="connsiteX1" fmla="*/ 867944 w 1418468"/>
                <a:gd name="connsiteY1" fmla="*/ 0 h 4222043"/>
                <a:gd name="connsiteX2" fmla="*/ 1418468 w 1418468"/>
                <a:gd name="connsiteY2" fmla="*/ 550524 h 4222043"/>
                <a:gd name="connsiteX3" fmla="*/ 1143206 w 1418468"/>
                <a:gd name="connsiteY3" fmla="*/ 550524 h 4222043"/>
                <a:gd name="connsiteX4" fmla="*/ 297398 w 1418468"/>
                <a:gd name="connsiteY4" fmla="*/ 4222043 h 4222043"/>
                <a:gd name="connsiteX5" fmla="*/ 95057 w 1418468"/>
                <a:gd name="connsiteY5" fmla="*/ 4156644 h 4222043"/>
                <a:gd name="connsiteX6" fmla="*/ 592682 w 1418468"/>
                <a:gd name="connsiteY6" fmla="*/ 550524 h 4222043"/>
                <a:gd name="connsiteX7" fmla="*/ 317420 w 1418468"/>
                <a:gd name="connsiteY7" fmla="*/ 550524 h 4222043"/>
                <a:gd name="connsiteX0" fmla="*/ 317420 w 1418468"/>
                <a:gd name="connsiteY0" fmla="*/ 550524 h 4222043"/>
                <a:gd name="connsiteX1" fmla="*/ 867944 w 1418468"/>
                <a:gd name="connsiteY1" fmla="*/ 0 h 4222043"/>
                <a:gd name="connsiteX2" fmla="*/ 1418468 w 1418468"/>
                <a:gd name="connsiteY2" fmla="*/ 550524 h 4222043"/>
                <a:gd name="connsiteX3" fmla="*/ 1143206 w 1418468"/>
                <a:gd name="connsiteY3" fmla="*/ 550524 h 4222043"/>
                <a:gd name="connsiteX4" fmla="*/ 297398 w 1418468"/>
                <a:gd name="connsiteY4" fmla="*/ 4222043 h 4222043"/>
                <a:gd name="connsiteX5" fmla="*/ 95057 w 1418468"/>
                <a:gd name="connsiteY5" fmla="*/ 4156644 h 4222043"/>
                <a:gd name="connsiteX6" fmla="*/ 592682 w 1418468"/>
                <a:gd name="connsiteY6" fmla="*/ 550524 h 4222043"/>
                <a:gd name="connsiteX7" fmla="*/ 317420 w 1418468"/>
                <a:gd name="connsiteY7" fmla="*/ 550524 h 4222043"/>
                <a:gd name="connsiteX0" fmla="*/ 317420 w 1418468"/>
                <a:gd name="connsiteY0" fmla="*/ 550524 h 4222043"/>
                <a:gd name="connsiteX1" fmla="*/ 867944 w 1418468"/>
                <a:gd name="connsiteY1" fmla="*/ 0 h 4222043"/>
                <a:gd name="connsiteX2" fmla="*/ 1418468 w 1418468"/>
                <a:gd name="connsiteY2" fmla="*/ 550524 h 4222043"/>
                <a:gd name="connsiteX3" fmla="*/ 1143206 w 1418468"/>
                <a:gd name="connsiteY3" fmla="*/ 550524 h 4222043"/>
                <a:gd name="connsiteX4" fmla="*/ 297398 w 1418468"/>
                <a:gd name="connsiteY4" fmla="*/ 4222043 h 4222043"/>
                <a:gd name="connsiteX5" fmla="*/ 95057 w 1418468"/>
                <a:gd name="connsiteY5" fmla="*/ 4156644 h 4222043"/>
                <a:gd name="connsiteX6" fmla="*/ 592682 w 1418468"/>
                <a:gd name="connsiteY6" fmla="*/ 550524 h 4222043"/>
                <a:gd name="connsiteX7" fmla="*/ 317420 w 1418468"/>
                <a:gd name="connsiteY7" fmla="*/ 550524 h 4222043"/>
                <a:gd name="connsiteX0" fmla="*/ 317420 w 1418468"/>
                <a:gd name="connsiteY0" fmla="*/ 550524 h 4222043"/>
                <a:gd name="connsiteX1" fmla="*/ 867944 w 1418468"/>
                <a:gd name="connsiteY1" fmla="*/ 0 h 4222043"/>
                <a:gd name="connsiteX2" fmla="*/ 1418468 w 1418468"/>
                <a:gd name="connsiteY2" fmla="*/ 550524 h 4222043"/>
                <a:gd name="connsiteX3" fmla="*/ 1143206 w 1418468"/>
                <a:gd name="connsiteY3" fmla="*/ 550524 h 4222043"/>
                <a:gd name="connsiteX4" fmla="*/ 297398 w 1418468"/>
                <a:gd name="connsiteY4" fmla="*/ 4222043 h 4222043"/>
                <a:gd name="connsiteX5" fmla="*/ 95057 w 1418468"/>
                <a:gd name="connsiteY5" fmla="*/ 4156644 h 4222043"/>
                <a:gd name="connsiteX6" fmla="*/ 592682 w 1418468"/>
                <a:gd name="connsiteY6" fmla="*/ 550524 h 4222043"/>
                <a:gd name="connsiteX7" fmla="*/ 317420 w 1418468"/>
                <a:gd name="connsiteY7" fmla="*/ 550524 h 4222043"/>
                <a:gd name="connsiteX0" fmla="*/ 317420 w 1418468"/>
                <a:gd name="connsiteY0" fmla="*/ 550524 h 4183722"/>
                <a:gd name="connsiteX1" fmla="*/ 867944 w 1418468"/>
                <a:gd name="connsiteY1" fmla="*/ 0 h 4183722"/>
                <a:gd name="connsiteX2" fmla="*/ 1418468 w 1418468"/>
                <a:gd name="connsiteY2" fmla="*/ 550524 h 4183722"/>
                <a:gd name="connsiteX3" fmla="*/ 1143206 w 1418468"/>
                <a:gd name="connsiteY3" fmla="*/ 550524 h 4183722"/>
                <a:gd name="connsiteX4" fmla="*/ 393278 w 1418468"/>
                <a:gd name="connsiteY4" fmla="*/ 4183722 h 4183722"/>
                <a:gd name="connsiteX5" fmla="*/ 95057 w 1418468"/>
                <a:gd name="connsiteY5" fmla="*/ 4156644 h 4183722"/>
                <a:gd name="connsiteX6" fmla="*/ 592682 w 1418468"/>
                <a:gd name="connsiteY6" fmla="*/ 550524 h 4183722"/>
                <a:gd name="connsiteX7" fmla="*/ 317420 w 1418468"/>
                <a:gd name="connsiteY7" fmla="*/ 550524 h 418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18468" h="4183722">
                  <a:moveTo>
                    <a:pt x="317420" y="550524"/>
                  </a:moveTo>
                  <a:lnTo>
                    <a:pt x="867944" y="0"/>
                  </a:lnTo>
                  <a:lnTo>
                    <a:pt x="1418468" y="550524"/>
                  </a:lnTo>
                  <a:lnTo>
                    <a:pt x="1143206" y="550524"/>
                  </a:lnTo>
                  <a:cubicBezTo>
                    <a:pt x="1065883" y="2582885"/>
                    <a:pt x="457336" y="2748974"/>
                    <a:pt x="393278" y="4183722"/>
                  </a:cubicBezTo>
                  <a:lnTo>
                    <a:pt x="95057" y="4156644"/>
                  </a:lnTo>
                  <a:cubicBezTo>
                    <a:pt x="-334176" y="2812629"/>
                    <a:pt x="844013" y="1975551"/>
                    <a:pt x="592682" y="550524"/>
                  </a:cubicBezTo>
                  <a:lnTo>
                    <a:pt x="317420" y="550524"/>
                  </a:lnTo>
                  <a:close/>
                </a:path>
              </a:pathLst>
            </a:cu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FI" sz="1800" b="0" i="0" u="none" strike="noStrike" kern="1200" cap="none" spc="0" normalizeH="0" baseline="0" noProof="0" dirty="0">
                <a:ln>
                  <a:noFill/>
                </a:ln>
                <a:solidFill>
                  <a:srgbClr val="FFFFFF"/>
                </a:solidFill>
                <a:effectLst/>
                <a:uLnTx/>
                <a:uFillTx/>
                <a:latin typeface="Georgia"/>
                <a:ea typeface="+mn-ea"/>
                <a:cs typeface="+mn-cs"/>
              </a:endParaRPr>
            </a:p>
          </p:txBody>
        </p:sp>
        <p:sp>
          <p:nvSpPr>
            <p:cNvPr id="3" name="Nuoli: Ylös 2">
              <a:extLst>
                <a:ext uri="{FF2B5EF4-FFF2-40B4-BE49-F238E27FC236}">
                  <a16:creationId xmlns:a16="http://schemas.microsoft.com/office/drawing/2014/main" id="{8980485D-951F-9554-7042-167EBA1DC495}"/>
                </a:ext>
              </a:extLst>
            </p:cNvPr>
            <p:cNvSpPr>
              <a:spLocks/>
            </p:cNvSpPr>
            <p:nvPr/>
          </p:nvSpPr>
          <p:spPr>
            <a:xfrm>
              <a:off x="5546332" y="3734896"/>
              <a:ext cx="1101048" cy="3123103"/>
            </a:xfrm>
            <a:prstGeom prst="upArrow">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FI" sz="1800" b="0" i="0" u="none" strike="noStrike" kern="1200" cap="none" spc="0" normalizeH="0" baseline="0" noProof="0" dirty="0">
                <a:ln>
                  <a:noFill/>
                </a:ln>
                <a:solidFill>
                  <a:srgbClr val="FFFFFF"/>
                </a:solidFill>
                <a:effectLst/>
                <a:uLnTx/>
                <a:uFillTx/>
                <a:latin typeface="Georgia"/>
                <a:ea typeface="+mn-ea"/>
                <a:cs typeface="+mn-cs"/>
              </a:endParaRPr>
            </a:p>
          </p:txBody>
        </p:sp>
      </p:grpSp>
      <p:sp>
        <p:nvSpPr>
          <p:cNvPr id="13" name="Tekstiruutu 12">
            <a:extLst>
              <a:ext uri="{FF2B5EF4-FFF2-40B4-BE49-F238E27FC236}">
                <a16:creationId xmlns:a16="http://schemas.microsoft.com/office/drawing/2014/main" id="{A6634329-BDF5-D5F0-DCC5-0EC78FE9F886}"/>
              </a:ext>
            </a:extLst>
          </p:cNvPr>
          <p:cNvSpPr txBox="1"/>
          <p:nvPr/>
        </p:nvSpPr>
        <p:spPr>
          <a:xfrm>
            <a:off x="2097401" y="1756885"/>
            <a:ext cx="1859623" cy="923330"/>
          </a:xfrm>
          <a:prstGeom prst="rect">
            <a:avLst/>
          </a:prstGeom>
          <a:noFill/>
        </p:spPr>
        <p:txBody>
          <a:bodyPr wrap="square" lIns="0" tIns="0" rIns="0" bIns="0"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i-FI" sz="2000" b="0" i="0" u="none" strike="noStrike" kern="1200" cap="none" spc="0" normalizeH="0" baseline="0" noProof="0" dirty="0">
                <a:ln>
                  <a:noFill/>
                </a:ln>
                <a:solidFill>
                  <a:srgbClr val="E0F3D0"/>
                </a:solidFill>
                <a:effectLst/>
                <a:uLnTx/>
                <a:uFillTx/>
                <a:latin typeface="Arial Black"/>
                <a:ea typeface="+mn-ea"/>
                <a:cs typeface="+mn-cs"/>
              </a:rPr>
              <a:t>Kasvihuone-kaasu-päästöt</a:t>
            </a:r>
            <a:endParaRPr kumimoji="0" lang="en-FI" sz="2000" b="0" i="0" u="none" strike="noStrike" kern="1200" cap="none" spc="0" normalizeH="0" baseline="0" noProof="0" dirty="0">
              <a:ln>
                <a:noFill/>
              </a:ln>
              <a:solidFill>
                <a:srgbClr val="E0F3D0"/>
              </a:solidFill>
              <a:effectLst/>
              <a:uLnTx/>
              <a:uFillTx/>
              <a:latin typeface="Arial Black"/>
              <a:ea typeface="+mn-ea"/>
              <a:cs typeface="+mn-cs"/>
            </a:endParaRPr>
          </a:p>
        </p:txBody>
      </p:sp>
      <p:sp>
        <p:nvSpPr>
          <p:cNvPr id="14" name="Tekstiruutu 13">
            <a:extLst>
              <a:ext uri="{FF2B5EF4-FFF2-40B4-BE49-F238E27FC236}">
                <a16:creationId xmlns:a16="http://schemas.microsoft.com/office/drawing/2014/main" id="{A97481FC-10FA-FE5E-061C-824FCB06E01F}"/>
              </a:ext>
            </a:extLst>
          </p:cNvPr>
          <p:cNvSpPr txBox="1"/>
          <p:nvPr/>
        </p:nvSpPr>
        <p:spPr>
          <a:xfrm>
            <a:off x="5239736" y="593193"/>
            <a:ext cx="1859623" cy="615553"/>
          </a:xfrm>
          <a:prstGeom prst="rect">
            <a:avLst/>
          </a:prstGeom>
          <a:noFill/>
        </p:spPr>
        <p:txBody>
          <a:bodyPr wrap="square" lIns="0" tIns="0" rIns="0" bIns="0"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i-FI" sz="2000" b="0" i="0" u="none" strike="noStrike" kern="1200" cap="none" spc="0" normalizeH="0" baseline="0" noProof="0" dirty="0">
                <a:ln>
                  <a:noFill/>
                </a:ln>
                <a:solidFill>
                  <a:srgbClr val="E0F3D0"/>
                </a:solidFill>
                <a:effectLst/>
                <a:uLnTx/>
                <a:uFillTx/>
                <a:latin typeface="Arial Black"/>
                <a:ea typeface="+mn-ea"/>
                <a:cs typeface="+mn-cs"/>
              </a:rPr>
              <a:t>Maankäytön muutokset</a:t>
            </a:r>
            <a:endParaRPr kumimoji="0" lang="en-FI" sz="2000" b="0" i="0" u="none" strike="noStrike" kern="1200" cap="none" spc="0" normalizeH="0" baseline="0" noProof="0" dirty="0">
              <a:ln>
                <a:noFill/>
              </a:ln>
              <a:solidFill>
                <a:srgbClr val="E0F3D0"/>
              </a:solidFill>
              <a:effectLst/>
              <a:uLnTx/>
              <a:uFillTx/>
              <a:latin typeface="Arial Black"/>
              <a:ea typeface="+mn-ea"/>
              <a:cs typeface="+mn-cs"/>
            </a:endParaRPr>
          </a:p>
        </p:txBody>
      </p:sp>
      <p:sp>
        <p:nvSpPr>
          <p:cNvPr id="16" name="Tekstiruutu 15">
            <a:extLst>
              <a:ext uri="{FF2B5EF4-FFF2-40B4-BE49-F238E27FC236}">
                <a16:creationId xmlns:a16="http://schemas.microsoft.com/office/drawing/2014/main" id="{D538D2A3-3E8B-13A6-6D89-77B917815361}"/>
              </a:ext>
            </a:extLst>
          </p:cNvPr>
          <p:cNvSpPr txBox="1"/>
          <p:nvPr/>
        </p:nvSpPr>
        <p:spPr>
          <a:xfrm>
            <a:off x="7371633" y="733034"/>
            <a:ext cx="2247942" cy="923330"/>
          </a:xfrm>
          <a:prstGeom prst="rect">
            <a:avLst/>
          </a:prstGeom>
          <a:noFill/>
        </p:spPr>
        <p:txBody>
          <a:bodyPr wrap="square" lIns="0" tIns="0" rIns="0" bIns="0"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i-FI" sz="2000" b="0" i="0" u="none" strike="noStrike" kern="1200" cap="none" spc="0" normalizeH="0" baseline="0" noProof="0" dirty="0">
                <a:ln>
                  <a:noFill/>
                </a:ln>
                <a:solidFill>
                  <a:srgbClr val="E0F3D0"/>
                </a:solidFill>
                <a:effectLst/>
                <a:uLnTx/>
                <a:uFillTx/>
                <a:latin typeface="Arial Black"/>
                <a:ea typeface="+mn-ea"/>
                <a:cs typeface="+mn-cs"/>
              </a:rPr>
              <a:t>Luonnon-varojen suora hyödyntäminen</a:t>
            </a:r>
            <a:endParaRPr kumimoji="0" lang="en-FI" sz="2000" b="0" i="0" u="none" strike="noStrike" kern="1200" cap="none" spc="0" normalizeH="0" baseline="0" noProof="0" dirty="0">
              <a:ln>
                <a:noFill/>
              </a:ln>
              <a:solidFill>
                <a:srgbClr val="E0F3D0"/>
              </a:solidFill>
              <a:effectLst/>
              <a:uLnTx/>
              <a:uFillTx/>
              <a:latin typeface="Arial Black"/>
              <a:ea typeface="+mn-ea"/>
              <a:cs typeface="+mn-cs"/>
            </a:endParaRPr>
          </a:p>
        </p:txBody>
      </p:sp>
      <p:sp>
        <p:nvSpPr>
          <p:cNvPr id="17" name="Tekstiruutu 16">
            <a:extLst>
              <a:ext uri="{FF2B5EF4-FFF2-40B4-BE49-F238E27FC236}">
                <a16:creationId xmlns:a16="http://schemas.microsoft.com/office/drawing/2014/main" id="{831B5D61-FEC8-C40D-9336-7F2BDC84D81B}"/>
              </a:ext>
            </a:extLst>
          </p:cNvPr>
          <p:cNvSpPr txBox="1"/>
          <p:nvPr/>
        </p:nvSpPr>
        <p:spPr>
          <a:xfrm>
            <a:off x="9083955" y="1756885"/>
            <a:ext cx="2247942" cy="923330"/>
          </a:xfrm>
          <a:prstGeom prst="rect">
            <a:avLst/>
          </a:prstGeom>
          <a:noFill/>
        </p:spPr>
        <p:txBody>
          <a:bodyPr wrap="square" lIns="0" tIns="0" rIns="0" bIns="0"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i-FI" sz="2000" b="0" i="0" u="none" strike="noStrike" kern="1200" cap="none" spc="0" normalizeH="0" baseline="0" noProof="0" dirty="0">
                <a:ln>
                  <a:noFill/>
                </a:ln>
                <a:solidFill>
                  <a:srgbClr val="E0F3D0"/>
                </a:solidFill>
                <a:effectLst/>
                <a:uLnTx/>
                <a:uFillTx/>
                <a:latin typeface="Arial Black"/>
                <a:ea typeface="+mn-ea"/>
                <a:cs typeface="+mn-cs"/>
              </a:rPr>
              <a:t>Haitallisten vieraslajien levittäminen</a:t>
            </a:r>
            <a:endParaRPr kumimoji="0" lang="en-FI" sz="2000" b="0" i="0" u="none" strike="noStrike" kern="1200" cap="none" spc="0" normalizeH="0" baseline="0" noProof="0" dirty="0">
              <a:ln>
                <a:noFill/>
              </a:ln>
              <a:solidFill>
                <a:srgbClr val="E0F3D0"/>
              </a:solidFill>
              <a:effectLst/>
              <a:uLnTx/>
              <a:uFillTx/>
              <a:latin typeface="Arial Black"/>
              <a:ea typeface="+mn-ea"/>
              <a:cs typeface="+mn-cs"/>
            </a:endParaRPr>
          </a:p>
        </p:txBody>
      </p:sp>
      <p:sp>
        <p:nvSpPr>
          <p:cNvPr id="24" name="Tekstiruutu 23">
            <a:extLst>
              <a:ext uri="{FF2B5EF4-FFF2-40B4-BE49-F238E27FC236}">
                <a16:creationId xmlns:a16="http://schemas.microsoft.com/office/drawing/2014/main" id="{A098909F-6AE4-8172-D1D2-1EB139EF5123}"/>
              </a:ext>
            </a:extLst>
          </p:cNvPr>
          <p:cNvSpPr txBox="1"/>
          <p:nvPr/>
        </p:nvSpPr>
        <p:spPr>
          <a:xfrm>
            <a:off x="403770" y="3988328"/>
            <a:ext cx="3130450" cy="2769989"/>
          </a:xfrm>
          <a:prstGeom prst="rect">
            <a:avLst/>
          </a:prstGeom>
          <a:noFill/>
        </p:spPr>
        <p:txBody>
          <a:bodyPr wrap="square" lIns="0" tIns="0" rIns="0" bIns="0"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i-FI" sz="2400" b="0" i="0" u="none" strike="noStrike" kern="1200" cap="none" spc="0" normalizeH="0" baseline="0" noProof="0" dirty="0">
                <a:ln>
                  <a:noFill/>
                </a:ln>
                <a:solidFill>
                  <a:srgbClr val="FFFFFF"/>
                </a:solidFill>
                <a:effectLst/>
                <a:uLnTx/>
                <a:uFillTx/>
                <a:latin typeface="Arial Black"/>
                <a:ea typeface="+mn-ea"/>
                <a:cs typeface="+mn-cs"/>
              </a:rPr>
              <a:t>Tavoitteessa onnistuminen edellyttää siirtymää kiertotalouteen</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fi-FI" sz="1800" b="0" i="0" u="none" strike="noStrike" kern="1200" cap="none" spc="0" normalizeH="0" baseline="0" noProof="0" dirty="0">
                <a:ln>
                  <a:noFill/>
                </a:ln>
                <a:solidFill>
                  <a:srgbClr val="FFE000"/>
                </a:solidFill>
                <a:effectLst/>
                <a:uLnTx/>
                <a:uFillTx/>
                <a:latin typeface="Georgia"/>
                <a:ea typeface="+mn-ea"/>
                <a:cs typeface="+mn-cs"/>
              </a:rPr>
              <a:t>Muuten paineet ylittävät pysyvästi luonnon kantokyyn rajat.</a:t>
            </a:r>
            <a:endParaRPr kumimoji="0" lang="en-FI" sz="1800" b="0" i="0" u="none" strike="noStrike" kern="1200" cap="none" spc="0" normalizeH="0" baseline="0" noProof="0" dirty="0">
              <a:ln>
                <a:noFill/>
              </a:ln>
              <a:solidFill>
                <a:srgbClr val="FFE000"/>
              </a:solidFill>
              <a:effectLst/>
              <a:uLnTx/>
              <a:uFillTx/>
              <a:latin typeface="Georgia"/>
              <a:ea typeface="+mn-ea"/>
              <a:cs typeface="+mn-cs"/>
            </a:endParaRPr>
          </a:p>
        </p:txBody>
      </p:sp>
      <p:sp>
        <p:nvSpPr>
          <p:cNvPr id="5" name="Tekstiruutu 4">
            <a:extLst>
              <a:ext uri="{FF2B5EF4-FFF2-40B4-BE49-F238E27FC236}">
                <a16:creationId xmlns:a16="http://schemas.microsoft.com/office/drawing/2014/main" id="{DD844254-EB2E-C86C-6C28-A79479E5C313}"/>
              </a:ext>
            </a:extLst>
          </p:cNvPr>
          <p:cNvSpPr txBox="1"/>
          <p:nvPr/>
        </p:nvSpPr>
        <p:spPr>
          <a:xfrm>
            <a:off x="7854096" y="5846733"/>
            <a:ext cx="2870875" cy="553998"/>
          </a:xfrm>
          <a:prstGeom prst="rect">
            <a:avLst/>
          </a:prstGeom>
          <a:noFill/>
        </p:spPr>
        <p:txBody>
          <a:bodyPr wrap="square" lIns="0" tIns="0" rIns="0" bIns="0"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i-FI" sz="1800" b="0" i="1" u="none" strike="noStrike" kern="1200" cap="none" spc="0" normalizeH="0" baseline="0" noProof="0" dirty="0">
                <a:ln>
                  <a:noFill/>
                </a:ln>
                <a:solidFill>
                  <a:srgbClr val="FFFFFF"/>
                </a:solidFill>
                <a:effectLst/>
                <a:uLnTx/>
                <a:uFillTx/>
                <a:latin typeface="Georgia"/>
                <a:ea typeface="+mn-ea"/>
                <a:cs typeface="+mn-cs"/>
              </a:rPr>
              <a:t>Ihmisen tai organisaation toiminta</a:t>
            </a:r>
            <a:endParaRPr kumimoji="0" lang="en-FI" sz="1800" b="0" i="1" u="none" strike="noStrike" kern="1200" cap="none" spc="0" normalizeH="0" baseline="0" noProof="0" dirty="0">
              <a:ln>
                <a:noFill/>
              </a:ln>
              <a:solidFill>
                <a:srgbClr val="FFFFFF"/>
              </a:solidFill>
              <a:effectLst/>
              <a:uLnTx/>
              <a:uFillTx/>
              <a:latin typeface="Georgia"/>
              <a:ea typeface="+mn-ea"/>
              <a:cs typeface="+mn-cs"/>
            </a:endParaRPr>
          </a:p>
        </p:txBody>
      </p:sp>
      <p:sp>
        <p:nvSpPr>
          <p:cNvPr id="6" name="Tekstiruutu 5">
            <a:extLst>
              <a:ext uri="{FF2B5EF4-FFF2-40B4-BE49-F238E27FC236}">
                <a16:creationId xmlns:a16="http://schemas.microsoft.com/office/drawing/2014/main" id="{EAD22444-946F-E7F6-BE7D-5B3BF98B3BD0}"/>
              </a:ext>
            </a:extLst>
          </p:cNvPr>
          <p:cNvSpPr txBox="1"/>
          <p:nvPr/>
        </p:nvSpPr>
        <p:spPr>
          <a:xfrm>
            <a:off x="3793337" y="1048657"/>
            <a:ext cx="1859623" cy="307777"/>
          </a:xfrm>
          <a:prstGeom prst="rect">
            <a:avLst/>
          </a:prstGeom>
          <a:noFill/>
        </p:spPr>
        <p:txBody>
          <a:bodyPr wrap="square" lIns="0" tIns="0" rIns="0" bIns="0"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i-FI" sz="2000" b="0" i="0" u="none" strike="noStrike" kern="1200" cap="none" spc="0" normalizeH="0" baseline="0" noProof="0" dirty="0">
                <a:ln>
                  <a:noFill/>
                </a:ln>
                <a:solidFill>
                  <a:srgbClr val="E0F3D0"/>
                </a:solidFill>
                <a:effectLst/>
                <a:uLnTx/>
                <a:uFillTx/>
                <a:latin typeface="Arial Black"/>
                <a:ea typeface="+mn-ea"/>
                <a:cs typeface="+mn-cs"/>
              </a:rPr>
              <a:t>Saasteet</a:t>
            </a:r>
            <a:endParaRPr kumimoji="0" lang="en-FI" sz="2000" b="0" i="0" u="none" strike="noStrike" kern="1200" cap="none" spc="0" normalizeH="0" baseline="0" noProof="0" dirty="0">
              <a:ln>
                <a:noFill/>
              </a:ln>
              <a:solidFill>
                <a:srgbClr val="E0F3D0"/>
              </a:solidFill>
              <a:effectLst/>
              <a:uLnTx/>
              <a:uFillTx/>
              <a:latin typeface="Arial Black"/>
              <a:ea typeface="+mn-ea"/>
              <a:cs typeface="+mn-cs"/>
            </a:endParaRPr>
          </a:p>
        </p:txBody>
      </p:sp>
      <p:pic>
        <p:nvPicPr>
          <p:cNvPr id="9" name="Kuva 8" descr="Kuva, joka sisältää kohteen puu&#10;&#10;Kuvaus luotu automaattisesti">
            <a:extLst>
              <a:ext uri="{FF2B5EF4-FFF2-40B4-BE49-F238E27FC236}">
                <a16:creationId xmlns:a16="http://schemas.microsoft.com/office/drawing/2014/main" id="{978B1989-C38C-4354-A2F8-C89F08B1F76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37294" y="4145457"/>
            <a:ext cx="2420136" cy="2699627"/>
          </a:xfrm>
          <a:prstGeom prst="rect">
            <a:avLst/>
          </a:prstGeom>
        </p:spPr>
      </p:pic>
      <p:grpSp>
        <p:nvGrpSpPr>
          <p:cNvPr id="18" name="Ryhmä 17">
            <a:extLst>
              <a:ext uri="{FF2B5EF4-FFF2-40B4-BE49-F238E27FC236}">
                <a16:creationId xmlns:a16="http://schemas.microsoft.com/office/drawing/2014/main" id="{4666FE3F-9E98-4886-D71A-4E251DE2F6C8}"/>
              </a:ext>
            </a:extLst>
          </p:cNvPr>
          <p:cNvGrpSpPr/>
          <p:nvPr/>
        </p:nvGrpSpPr>
        <p:grpSpPr>
          <a:xfrm>
            <a:off x="4804612" y="4513173"/>
            <a:ext cx="2725807" cy="2726815"/>
            <a:chOff x="4197271" y="2059200"/>
            <a:chExt cx="3240329" cy="3241527"/>
          </a:xfrm>
        </p:grpSpPr>
        <p:sp>
          <p:nvSpPr>
            <p:cNvPr id="2" name="Nuoli: Pyöreä 4">
              <a:extLst>
                <a:ext uri="{FF2B5EF4-FFF2-40B4-BE49-F238E27FC236}">
                  <a16:creationId xmlns:a16="http://schemas.microsoft.com/office/drawing/2014/main" id="{536AF32B-2A78-4D5D-D5CC-28B71D91B439}"/>
                </a:ext>
              </a:extLst>
            </p:cNvPr>
            <p:cNvSpPr/>
            <p:nvPr/>
          </p:nvSpPr>
          <p:spPr>
            <a:xfrm>
              <a:off x="4197271" y="2060727"/>
              <a:ext cx="3240000" cy="3240000"/>
            </a:xfrm>
            <a:prstGeom prst="circularArrow">
              <a:avLst>
                <a:gd name="adj1" fmla="val 11323"/>
                <a:gd name="adj2" fmla="val 1142319"/>
                <a:gd name="adj3" fmla="val 4079432"/>
                <a:gd name="adj4" fmla="val 20160145"/>
                <a:gd name="adj5" fmla="val 14551"/>
              </a:avLst>
            </a:prstGeom>
            <a:solidFill>
              <a:schemeClr val="accent3"/>
            </a:solidFill>
            <a:ln/>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FI" sz="1800" b="0" i="0" u="none" strike="noStrike" kern="1200" cap="none" spc="0" normalizeH="0" baseline="0" noProof="0">
                <a:ln>
                  <a:noFill/>
                </a:ln>
                <a:solidFill>
                  <a:srgbClr val="000000"/>
                </a:solidFill>
                <a:effectLst/>
                <a:uLnTx/>
                <a:uFillTx/>
                <a:latin typeface="Georgia"/>
                <a:ea typeface="+mn-ea"/>
                <a:cs typeface="+mn-cs"/>
              </a:endParaRPr>
            </a:p>
          </p:txBody>
        </p:sp>
        <p:sp>
          <p:nvSpPr>
            <p:cNvPr id="10" name="Nuoli: Pyöreä 14">
              <a:extLst>
                <a:ext uri="{FF2B5EF4-FFF2-40B4-BE49-F238E27FC236}">
                  <a16:creationId xmlns:a16="http://schemas.microsoft.com/office/drawing/2014/main" id="{D72D1395-8307-B82F-E6C8-77F59DA1F695}"/>
                </a:ext>
              </a:extLst>
            </p:cNvPr>
            <p:cNvSpPr/>
            <p:nvPr/>
          </p:nvSpPr>
          <p:spPr>
            <a:xfrm>
              <a:off x="4197600" y="2059200"/>
              <a:ext cx="3240000" cy="3240000"/>
            </a:xfrm>
            <a:prstGeom prst="circularArrow">
              <a:avLst>
                <a:gd name="adj1" fmla="val 10618"/>
                <a:gd name="adj2" fmla="val 1142319"/>
                <a:gd name="adj3" fmla="val 11437551"/>
                <a:gd name="adj4" fmla="val 5712522"/>
                <a:gd name="adj5" fmla="val 14551"/>
              </a:avLst>
            </a:prstGeom>
            <a:solidFill>
              <a:schemeClr val="accent3"/>
            </a:solidFill>
            <a:ln/>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FI" sz="1800" b="0" i="0" u="none" strike="noStrike" kern="1200" cap="none" spc="0" normalizeH="0" baseline="0" noProof="0">
                <a:ln>
                  <a:noFill/>
                </a:ln>
                <a:solidFill>
                  <a:srgbClr val="000000"/>
                </a:solidFill>
                <a:effectLst/>
                <a:uLnTx/>
                <a:uFillTx/>
                <a:latin typeface="Georgia"/>
                <a:ea typeface="+mn-ea"/>
                <a:cs typeface="+mn-cs"/>
              </a:endParaRPr>
            </a:p>
          </p:txBody>
        </p:sp>
        <p:sp>
          <p:nvSpPr>
            <p:cNvPr id="15" name="Nuoli: Pyöreä 15">
              <a:extLst>
                <a:ext uri="{FF2B5EF4-FFF2-40B4-BE49-F238E27FC236}">
                  <a16:creationId xmlns:a16="http://schemas.microsoft.com/office/drawing/2014/main" id="{58B5559B-C945-CD35-0271-4558D767B1F7}"/>
                </a:ext>
              </a:extLst>
            </p:cNvPr>
            <p:cNvSpPr/>
            <p:nvPr/>
          </p:nvSpPr>
          <p:spPr>
            <a:xfrm>
              <a:off x="4197600" y="2059200"/>
              <a:ext cx="3240000" cy="3240000"/>
            </a:xfrm>
            <a:prstGeom prst="circularArrow">
              <a:avLst>
                <a:gd name="adj1" fmla="val 11012"/>
                <a:gd name="adj2" fmla="val 1142319"/>
                <a:gd name="adj3" fmla="val 18466640"/>
                <a:gd name="adj4" fmla="val 12947034"/>
                <a:gd name="adj5" fmla="val 14551"/>
              </a:avLst>
            </a:prstGeom>
            <a:solidFill>
              <a:schemeClr val="accent3"/>
            </a:solidFill>
            <a:ln/>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FI" sz="1800" b="0" i="0" u="none" strike="noStrike" kern="1200" cap="none" spc="0" normalizeH="0" baseline="0" noProof="0">
                <a:ln>
                  <a:noFill/>
                </a:ln>
                <a:solidFill>
                  <a:srgbClr val="000000"/>
                </a:solidFill>
                <a:effectLst/>
                <a:uLnTx/>
                <a:uFillTx/>
                <a:latin typeface="Georgia"/>
                <a:ea typeface="+mn-ea"/>
                <a:cs typeface="+mn-cs"/>
              </a:endParaRPr>
            </a:p>
          </p:txBody>
        </p:sp>
      </p:grpSp>
    </p:spTree>
    <p:extLst>
      <p:ext uri="{BB962C8B-B14F-4D97-AF65-F5344CB8AC3E}">
        <p14:creationId xmlns:p14="http://schemas.microsoft.com/office/powerpoint/2010/main" val="18656595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77039" y="6388067"/>
            <a:ext cx="1080000" cy="203268"/>
          </a:xfrm>
          <a:prstGeom prst="rect">
            <a:avLst/>
          </a:prstGeom>
        </p:spPr>
      </p:pic>
      <p:sp>
        <p:nvSpPr>
          <p:cNvPr id="11" name="TextBox 18">
            <a:extLst>
              <a:ext uri="{FF2B5EF4-FFF2-40B4-BE49-F238E27FC236}">
                <a16:creationId xmlns:a16="http://schemas.microsoft.com/office/drawing/2014/main" id="{07E5F66F-E4DB-4FAE-939B-8EB23DD4AE9E}"/>
              </a:ext>
            </a:extLst>
          </p:cNvPr>
          <p:cNvSpPr txBox="1"/>
          <p:nvPr/>
        </p:nvSpPr>
        <p:spPr>
          <a:xfrm>
            <a:off x="6335974" y="1756347"/>
            <a:ext cx="5689788" cy="923330"/>
          </a:xfrm>
          <a:prstGeom prst="rect">
            <a:avLst/>
          </a:prstGeom>
          <a:noFill/>
        </p:spPr>
        <p:txBody>
          <a:bodyPr wrap="square" lIns="91440" tIns="45720" rIns="91440" bIns="45720" rtlCol="0" anchor="t">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mn-lt"/>
                <a:ea typeface="Rational Text Medium" charset="0"/>
                <a:cs typeface="Rational Text Medium" charset="0"/>
              </a:rPr>
              <a:t>Tackling Root Causes – </a:t>
            </a:r>
            <a:r>
              <a:rPr lang="fi-FI" dirty="0">
                <a:latin typeface="+mn-lt"/>
              </a:rPr>
              <a:t>Tutkimus, joka osoittaa, kuinka kiertotalouden avulla voidaan torjua luonnon monimuotoisuuden vähenemistä</a:t>
            </a:r>
            <a:endParaRPr kumimoji="0" lang="en-US" sz="1800" b="0" i="0" u="none" strike="noStrike" kern="1200" cap="none" spc="0" normalizeH="0" baseline="0" noProof="0" dirty="0">
              <a:ln>
                <a:noFill/>
              </a:ln>
              <a:solidFill>
                <a:srgbClr val="000000"/>
              </a:solidFill>
              <a:effectLst/>
              <a:uLnTx/>
              <a:uFillTx/>
              <a:latin typeface="+mn-lt"/>
              <a:ea typeface="+mn-ea"/>
              <a:cs typeface="+mn-cs"/>
            </a:endParaRPr>
          </a:p>
        </p:txBody>
      </p:sp>
      <p:sp>
        <p:nvSpPr>
          <p:cNvPr id="12" name="TextBox 18">
            <a:extLst>
              <a:ext uri="{FF2B5EF4-FFF2-40B4-BE49-F238E27FC236}">
                <a16:creationId xmlns:a16="http://schemas.microsoft.com/office/drawing/2014/main" id="{A711C5E2-496E-43F5-9E46-C97E2FFCB755}"/>
              </a:ext>
            </a:extLst>
          </p:cNvPr>
          <p:cNvSpPr txBox="1"/>
          <p:nvPr/>
        </p:nvSpPr>
        <p:spPr>
          <a:xfrm>
            <a:off x="1778550" y="2951759"/>
            <a:ext cx="4051028" cy="523220"/>
          </a:xfrm>
          <a:prstGeom prst="rect">
            <a:avLst/>
          </a:prstGeom>
          <a:noFill/>
        </p:spPr>
        <p:txBody>
          <a:bodyPr wrap="square" rtlCol="0">
            <a:spAutoFit/>
          </a:bodyPr>
          <a:lstStyle/>
          <a:p>
            <a:pPr marL="0" marR="0" lvl="0" indent="0" algn="l" defTabSz="1219170" rtl="0" eaLnBrk="1" fontAlgn="base" latinLnBrk="0" hangingPunct="1">
              <a:lnSpc>
                <a:spcPct val="100000"/>
              </a:lnSpc>
              <a:spcBef>
                <a:spcPct val="0"/>
              </a:spcBef>
              <a:spcAft>
                <a:spcPct val="0"/>
              </a:spcAft>
              <a:buClrTx/>
              <a:buSzTx/>
              <a:buFontTx/>
              <a:buNone/>
              <a:tabLst/>
              <a:defRPr/>
            </a:pPr>
            <a:r>
              <a:rPr kumimoji="0" lang="fi-FI" sz="1400" b="0" i="0" u="none" strike="noStrike" kern="1200" cap="none" spc="0" normalizeH="0" baseline="0" noProof="0">
                <a:ln>
                  <a:noFill/>
                </a:ln>
                <a:solidFill>
                  <a:srgbClr val="000000"/>
                </a:solidFill>
                <a:effectLst/>
                <a:uLnTx/>
                <a:uFillTx/>
                <a:latin typeface="Georgia"/>
                <a:ea typeface="Rational Text Medium" charset="0"/>
                <a:cs typeface="Rational Text Medium" charset="0"/>
              </a:rPr>
              <a:t>Sitra etc. 2018: </a:t>
            </a:r>
            <a:r>
              <a:rPr kumimoji="0" lang="fi-FI" sz="1400" b="0" i="0" u="none" strike="noStrike" kern="1200" cap="none" spc="0" normalizeH="0" baseline="0" noProof="0" err="1">
                <a:ln>
                  <a:noFill/>
                </a:ln>
                <a:solidFill>
                  <a:srgbClr val="000000"/>
                </a:solidFill>
                <a:effectLst/>
                <a:uLnTx/>
                <a:uFillTx/>
                <a:latin typeface="Georgia"/>
                <a:ea typeface="Rational Text Medium" charset="0"/>
                <a:cs typeface="Rational Text Medium" charset="0"/>
              </a:rPr>
              <a:t>The</a:t>
            </a:r>
            <a:r>
              <a:rPr kumimoji="0" lang="fi-FI" sz="1400" b="0" i="0" u="none" strike="noStrike" kern="1200" cap="none" spc="0" normalizeH="0" baseline="0" noProof="0">
                <a:ln>
                  <a:noFill/>
                </a:ln>
                <a:solidFill>
                  <a:srgbClr val="000000"/>
                </a:solidFill>
                <a:effectLst/>
                <a:uLnTx/>
                <a:uFillTx/>
                <a:latin typeface="Georgia"/>
                <a:ea typeface="Rational Text Medium" charset="0"/>
                <a:cs typeface="Rational Text Medium" charset="0"/>
              </a:rPr>
              <a:t> Circular Economy – </a:t>
            </a:r>
          </a:p>
          <a:p>
            <a:pPr marL="0" marR="0" lvl="0" indent="0" algn="l" defTabSz="1219170" rtl="0" eaLnBrk="1" fontAlgn="base" latinLnBrk="0" hangingPunct="1">
              <a:lnSpc>
                <a:spcPct val="100000"/>
              </a:lnSpc>
              <a:spcBef>
                <a:spcPct val="0"/>
              </a:spcBef>
              <a:spcAft>
                <a:spcPct val="0"/>
              </a:spcAft>
              <a:buClrTx/>
              <a:buSzTx/>
              <a:buFontTx/>
              <a:buNone/>
              <a:tabLst/>
              <a:defRPr/>
            </a:pPr>
            <a:r>
              <a:rPr kumimoji="0" lang="fi-FI" sz="1400" b="0" i="0" u="none" strike="noStrike" kern="1200" cap="none" spc="0" normalizeH="0" baseline="0" noProof="0">
                <a:ln>
                  <a:noFill/>
                </a:ln>
                <a:solidFill>
                  <a:srgbClr val="000000"/>
                </a:solidFill>
                <a:effectLst/>
                <a:uLnTx/>
                <a:uFillTx/>
                <a:latin typeface="Georgia"/>
                <a:ea typeface="Rational Text Medium" charset="0"/>
                <a:cs typeface="Rational Text Medium" charset="0"/>
              </a:rPr>
              <a:t>A </a:t>
            </a:r>
            <a:r>
              <a:rPr kumimoji="0" lang="fi-FI" sz="1400" b="0" i="0" u="none" strike="noStrike" kern="1200" cap="none" spc="0" normalizeH="0" baseline="0" noProof="0" err="1">
                <a:ln>
                  <a:noFill/>
                </a:ln>
                <a:solidFill>
                  <a:srgbClr val="000000"/>
                </a:solidFill>
                <a:effectLst/>
                <a:uLnTx/>
                <a:uFillTx/>
                <a:latin typeface="Georgia"/>
                <a:ea typeface="Rational Text Medium" charset="0"/>
                <a:cs typeface="Rational Text Medium" charset="0"/>
              </a:rPr>
              <a:t>Powerful</a:t>
            </a:r>
            <a:r>
              <a:rPr kumimoji="0" lang="fi-FI" sz="1400" b="0" i="0" u="none" strike="noStrike" kern="1200" cap="none" spc="0" normalizeH="0" baseline="0" noProof="0">
                <a:ln>
                  <a:noFill/>
                </a:ln>
                <a:solidFill>
                  <a:srgbClr val="000000"/>
                </a:solidFill>
                <a:effectLst/>
                <a:uLnTx/>
                <a:uFillTx/>
                <a:latin typeface="Georgia"/>
                <a:ea typeface="Rational Text Medium" charset="0"/>
                <a:cs typeface="Rational Text Medium" charset="0"/>
              </a:rPr>
              <a:t> </a:t>
            </a:r>
            <a:r>
              <a:rPr kumimoji="0" lang="fi-FI" sz="1400" b="0" i="0" u="none" strike="noStrike" kern="1200" cap="none" spc="0" normalizeH="0" baseline="0" noProof="0" err="1">
                <a:ln>
                  <a:noFill/>
                </a:ln>
                <a:solidFill>
                  <a:srgbClr val="000000"/>
                </a:solidFill>
                <a:effectLst/>
                <a:uLnTx/>
                <a:uFillTx/>
                <a:latin typeface="Georgia"/>
                <a:ea typeface="Rational Text Medium" charset="0"/>
                <a:cs typeface="Rational Text Medium" charset="0"/>
              </a:rPr>
              <a:t>Force</a:t>
            </a:r>
            <a:r>
              <a:rPr kumimoji="0" lang="fi-FI" sz="1400" b="0" i="0" u="none" strike="noStrike" kern="1200" cap="none" spc="0" normalizeH="0" baseline="0" noProof="0">
                <a:ln>
                  <a:noFill/>
                </a:ln>
                <a:solidFill>
                  <a:srgbClr val="000000"/>
                </a:solidFill>
                <a:effectLst/>
                <a:uLnTx/>
                <a:uFillTx/>
                <a:latin typeface="Georgia"/>
                <a:ea typeface="Rational Text Medium" charset="0"/>
                <a:cs typeface="Rational Text Medium" charset="0"/>
              </a:rPr>
              <a:t> for </a:t>
            </a:r>
            <a:r>
              <a:rPr kumimoji="0" lang="fi-FI" sz="1400" b="0" i="0" u="none" strike="noStrike" kern="1200" cap="none" spc="0" normalizeH="0" baseline="0" noProof="0" err="1">
                <a:ln>
                  <a:noFill/>
                </a:ln>
                <a:solidFill>
                  <a:srgbClr val="000000"/>
                </a:solidFill>
                <a:effectLst/>
                <a:uLnTx/>
                <a:uFillTx/>
                <a:latin typeface="Georgia"/>
                <a:ea typeface="Rational Text Medium" charset="0"/>
                <a:cs typeface="Rational Text Medium" charset="0"/>
              </a:rPr>
              <a:t>Climate</a:t>
            </a:r>
            <a:r>
              <a:rPr kumimoji="0" lang="fi-FI" sz="1400" b="0" i="0" u="none" strike="noStrike" kern="1200" cap="none" spc="0" normalizeH="0" baseline="0" noProof="0">
                <a:ln>
                  <a:noFill/>
                </a:ln>
                <a:solidFill>
                  <a:srgbClr val="000000"/>
                </a:solidFill>
                <a:effectLst/>
                <a:uLnTx/>
                <a:uFillTx/>
                <a:latin typeface="Georgia"/>
                <a:ea typeface="Rational Text Medium" charset="0"/>
                <a:cs typeface="Rational Text Medium" charset="0"/>
              </a:rPr>
              <a:t> </a:t>
            </a:r>
            <a:r>
              <a:rPr kumimoji="0" lang="fi-FI" sz="1400" b="0" i="0" u="none" strike="noStrike" kern="1200" cap="none" spc="0" normalizeH="0" baseline="0" noProof="0" err="1">
                <a:ln>
                  <a:noFill/>
                </a:ln>
                <a:solidFill>
                  <a:srgbClr val="000000"/>
                </a:solidFill>
                <a:effectLst/>
                <a:uLnTx/>
                <a:uFillTx/>
                <a:latin typeface="Georgia"/>
                <a:ea typeface="Rational Text Medium" charset="0"/>
                <a:cs typeface="Rational Text Medium" charset="0"/>
              </a:rPr>
              <a:t>Mitigation</a:t>
            </a:r>
            <a:endParaRPr kumimoji="0" lang="en-US" sz="1400" b="0" i="0" u="none" strike="noStrike" kern="1200" cap="none" spc="0" normalizeH="0" baseline="0" noProof="0">
              <a:ln>
                <a:noFill/>
              </a:ln>
              <a:solidFill>
                <a:srgbClr val="000000"/>
              </a:solidFill>
              <a:effectLst/>
              <a:uLnTx/>
              <a:uFillTx/>
              <a:latin typeface="Georgia"/>
              <a:ea typeface="Rational Text Medium" charset="0"/>
              <a:cs typeface="Rational Text Medium" charset="0"/>
            </a:endParaRPr>
          </a:p>
        </p:txBody>
      </p:sp>
      <p:pic>
        <p:nvPicPr>
          <p:cNvPr id="2" name="Picture 2">
            <a:extLst>
              <a:ext uri="{FF2B5EF4-FFF2-40B4-BE49-F238E27FC236}">
                <a16:creationId xmlns:a16="http://schemas.microsoft.com/office/drawing/2014/main" id="{B82B1B34-681E-4EAF-BC18-5238EF654C9B}"/>
              </a:ext>
            </a:extLst>
          </p:cNvPr>
          <p:cNvPicPr>
            <a:picLocks noChangeAspect="1"/>
          </p:cNvPicPr>
          <p:nvPr/>
        </p:nvPicPr>
        <p:blipFill>
          <a:blip r:embed="rId4"/>
          <a:stretch>
            <a:fillRect/>
          </a:stretch>
        </p:blipFill>
        <p:spPr>
          <a:xfrm rot="20295749">
            <a:off x="1487917" y="3735351"/>
            <a:ext cx="2274589" cy="3230262"/>
          </a:xfrm>
          <a:prstGeom prst="rect">
            <a:avLst/>
          </a:prstGeom>
        </p:spPr>
      </p:pic>
      <p:pic>
        <p:nvPicPr>
          <p:cNvPr id="13" name="Kuva 12">
            <a:extLst>
              <a:ext uri="{FF2B5EF4-FFF2-40B4-BE49-F238E27FC236}">
                <a16:creationId xmlns:a16="http://schemas.microsoft.com/office/drawing/2014/main" id="{2A208360-9AFE-4D40-85AB-1B1C462DAB5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3983" y="3610857"/>
            <a:ext cx="1457781" cy="1253692"/>
          </a:xfrm>
          <a:prstGeom prst="rect">
            <a:avLst/>
          </a:prstGeom>
        </p:spPr>
      </p:pic>
      <p:sp>
        <p:nvSpPr>
          <p:cNvPr id="14" name="Tekstiruutu 76">
            <a:extLst>
              <a:ext uri="{FF2B5EF4-FFF2-40B4-BE49-F238E27FC236}">
                <a16:creationId xmlns:a16="http://schemas.microsoft.com/office/drawing/2014/main" id="{F8CAC64A-AD13-4C23-BC90-31B94D2550E9}"/>
              </a:ext>
            </a:extLst>
          </p:cNvPr>
          <p:cNvSpPr txBox="1"/>
          <p:nvPr/>
        </p:nvSpPr>
        <p:spPr>
          <a:xfrm>
            <a:off x="721213" y="504568"/>
            <a:ext cx="11135826" cy="615553"/>
          </a:xfrm>
          <a:prstGeom prst="rect">
            <a:avLst/>
          </a:prstGeom>
          <a:noFill/>
        </p:spPr>
        <p:txBody>
          <a:bodyPr wrap="square" lIns="0" tIns="0" rIns="0" bIns="0" rtlCol="0" anchor="t">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fi-FI" sz="2000" dirty="0">
                <a:solidFill>
                  <a:srgbClr val="000000"/>
                </a:solidFill>
                <a:latin typeface="+mj-lt"/>
              </a:rPr>
              <a:t>Sitran selvitykset</a:t>
            </a:r>
            <a:r>
              <a:rPr kumimoji="0" lang="fi-FI" sz="2000" b="0" i="0" u="none" strike="noStrike" kern="1200" cap="none" spc="0" normalizeH="0" baseline="0" noProof="0" dirty="0">
                <a:ln>
                  <a:noFill/>
                </a:ln>
                <a:solidFill>
                  <a:srgbClr val="000000"/>
                </a:solidFill>
                <a:effectLst/>
                <a:uLnTx/>
                <a:uFillTx/>
                <a:latin typeface="+mj-lt"/>
                <a:ea typeface="+mn-ea"/>
                <a:cs typeface="+mn-cs"/>
              </a:rPr>
              <a:t>, jotka osoittavat kiertotalouden potentiaalin ilmastonmuutoksen ja luonnon monimuotoisuuden vähenemisen torjunnassa</a:t>
            </a:r>
          </a:p>
        </p:txBody>
      </p:sp>
      <p:pic>
        <p:nvPicPr>
          <p:cNvPr id="15" name="Picture 14">
            <a:extLst>
              <a:ext uri="{FF2B5EF4-FFF2-40B4-BE49-F238E27FC236}">
                <a16:creationId xmlns:a16="http://schemas.microsoft.com/office/drawing/2014/main" id="{42A27EC5-069A-45B8-ADEE-EE3C96F0395C}"/>
              </a:ext>
            </a:extLst>
          </p:cNvPr>
          <p:cNvPicPr>
            <a:picLocks noChangeAspect="1"/>
          </p:cNvPicPr>
          <p:nvPr/>
        </p:nvPicPr>
        <p:blipFill>
          <a:blip r:embed="rId6"/>
          <a:stretch>
            <a:fillRect/>
          </a:stretch>
        </p:blipFill>
        <p:spPr>
          <a:xfrm rot="780502">
            <a:off x="7946392" y="3494588"/>
            <a:ext cx="2252169" cy="2880230"/>
          </a:xfrm>
          <a:prstGeom prst="rect">
            <a:avLst/>
          </a:prstGeom>
          <a:ln w="12700">
            <a:solidFill>
              <a:schemeClr val="accent1"/>
            </a:solidFill>
          </a:ln>
        </p:spPr>
      </p:pic>
      <p:pic>
        <p:nvPicPr>
          <p:cNvPr id="16" name="Kuva 12">
            <a:extLst>
              <a:ext uri="{FF2B5EF4-FFF2-40B4-BE49-F238E27FC236}">
                <a16:creationId xmlns:a16="http://schemas.microsoft.com/office/drawing/2014/main" id="{0236D195-BF42-482F-B7E1-1EB0424E2D0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0078241" flipV="1">
            <a:off x="10202972" y="2357951"/>
            <a:ext cx="2228133" cy="1916195"/>
          </a:xfrm>
          <a:prstGeom prst="rect">
            <a:avLst/>
          </a:prstGeom>
        </p:spPr>
      </p:pic>
      <p:sp>
        <p:nvSpPr>
          <p:cNvPr id="17" name="TextBox 18">
            <a:extLst>
              <a:ext uri="{FF2B5EF4-FFF2-40B4-BE49-F238E27FC236}">
                <a16:creationId xmlns:a16="http://schemas.microsoft.com/office/drawing/2014/main" id="{4F0AB2D0-A51B-4FE3-9F5E-86A89D4F6847}"/>
              </a:ext>
            </a:extLst>
          </p:cNvPr>
          <p:cNvSpPr txBox="1"/>
          <p:nvPr/>
        </p:nvSpPr>
        <p:spPr>
          <a:xfrm>
            <a:off x="406212" y="1846775"/>
            <a:ext cx="5144843" cy="1200329"/>
          </a:xfrm>
          <a:prstGeom prst="rect">
            <a:avLst/>
          </a:prstGeom>
          <a:noFill/>
        </p:spPr>
        <p:txBody>
          <a:bodyPr wrap="square" lIns="91440" tIns="45720" rIns="91440" bIns="45720" rtlCol="0" anchor="t">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fi-FI" dirty="0">
                <a:solidFill>
                  <a:srgbClr val="000000"/>
                </a:solidFill>
                <a:latin typeface="Georgia"/>
                <a:ea typeface="Rational Text Medium" charset="0"/>
                <a:cs typeface="Rational Text Medium" charset="0"/>
              </a:rPr>
              <a:t>T</a:t>
            </a:r>
            <a:r>
              <a:rPr kumimoji="0" lang="fi-FI" sz="1800" b="0" i="0" u="none" strike="noStrike" kern="1200" cap="none" spc="0" normalizeH="0" baseline="0" noProof="0" dirty="0" err="1">
                <a:ln>
                  <a:noFill/>
                </a:ln>
                <a:solidFill>
                  <a:srgbClr val="000000"/>
                </a:solidFill>
                <a:effectLst/>
                <a:uLnTx/>
                <a:uFillTx/>
                <a:latin typeface="Georgia"/>
                <a:ea typeface="Rational Text Medium" charset="0"/>
                <a:cs typeface="Rational Text Medium" charset="0"/>
              </a:rPr>
              <a:t>eräksen</a:t>
            </a:r>
            <a:r>
              <a:rPr kumimoji="0" lang="fi-FI" sz="1800" b="0" i="0" u="none" strike="noStrike" kern="1200" cap="none" spc="0" normalizeH="0" baseline="0" noProof="0" dirty="0">
                <a:ln>
                  <a:noFill/>
                </a:ln>
                <a:solidFill>
                  <a:srgbClr val="000000"/>
                </a:solidFill>
                <a:effectLst/>
                <a:uLnTx/>
                <a:uFillTx/>
                <a:latin typeface="Georgia"/>
                <a:ea typeface="Rational Text Medium" charset="0"/>
                <a:cs typeface="Rational Text Medium" charset="0"/>
              </a:rPr>
              <a:t>, muovien, sementin ja alumiinin kiertotalousratkaisut voivat vähentää EU:n raskaan teollisuuden CO2-päästöjä 56 % vuoteen 2050 mennessä.</a:t>
            </a:r>
            <a:endParaRPr kumimoji="0" lang="en-US" sz="1800" b="0" i="0" u="none" strike="noStrike" kern="1200" cap="none" spc="0" normalizeH="0" baseline="0" noProof="0" dirty="0">
              <a:ln>
                <a:noFill/>
              </a:ln>
              <a:solidFill>
                <a:srgbClr val="000000"/>
              </a:solidFill>
              <a:effectLst/>
              <a:uLnTx/>
              <a:uFillTx/>
              <a:latin typeface="Georgia"/>
              <a:ea typeface="+mn-ea"/>
              <a:cs typeface="+mn-cs"/>
            </a:endParaRPr>
          </a:p>
        </p:txBody>
      </p:sp>
    </p:spTree>
    <p:extLst>
      <p:ext uri="{BB962C8B-B14F-4D97-AF65-F5344CB8AC3E}">
        <p14:creationId xmlns:p14="http://schemas.microsoft.com/office/powerpoint/2010/main" val="30175043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Kuva 6">
            <a:extLst>
              <a:ext uri="{FF2B5EF4-FFF2-40B4-BE49-F238E27FC236}">
                <a16:creationId xmlns:a16="http://schemas.microsoft.com/office/drawing/2014/main" id="{A5E9AA2C-1D3A-37EF-34DB-514FCEFEC30C}"/>
              </a:ext>
            </a:extLst>
          </p:cNvPr>
          <p:cNvPicPr>
            <a:picLocks noChangeAspect="1"/>
          </p:cNvPicPr>
          <p:nvPr/>
        </p:nvPicPr>
        <p:blipFill rotWithShape="1">
          <a:blip r:embed="rId3"/>
          <a:srcRect t="10709" b="9054"/>
          <a:stretch/>
        </p:blipFill>
        <p:spPr>
          <a:xfrm>
            <a:off x="20" y="126609"/>
            <a:ext cx="12191980" cy="6358598"/>
          </a:xfrm>
          <a:prstGeom prst="rect">
            <a:avLst/>
          </a:prstGeom>
          <a:noFill/>
        </p:spPr>
      </p:pic>
      <p:sp>
        <p:nvSpPr>
          <p:cNvPr id="4" name="Tekstiruutu 3">
            <a:extLst>
              <a:ext uri="{FF2B5EF4-FFF2-40B4-BE49-F238E27FC236}">
                <a16:creationId xmlns:a16="http://schemas.microsoft.com/office/drawing/2014/main" id="{81BADDB1-7E01-6C18-F4F5-079B6B40BC4F}"/>
              </a:ext>
            </a:extLst>
          </p:cNvPr>
          <p:cNvSpPr txBox="1"/>
          <p:nvPr/>
        </p:nvSpPr>
        <p:spPr>
          <a:xfrm>
            <a:off x="3051313" y="1977095"/>
            <a:ext cx="6102626" cy="369332"/>
          </a:xfrm>
          <a:prstGeom prst="rect">
            <a:avLst/>
          </a:prstGeom>
          <a:noFill/>
        </p:spPr>
        <p:txBody>
          <a:bodyPr wrap="square">
            <a:spAutoFit/>
          </a:bodyPr>
          <a:lstStyle/>
          <a:p>
            <a:endParaRPr lang="fi-FI" dirty="0"/>
          </a:p>
        </p:txBody>
      </p:sp>
      <p:sp>
        <p:nvSpPr>
          <p:cNvPr id="6" name="Tekstiruutu 5">
            <a:extLst>
              <a:ext uri="{FF2B5EF4-FFF2-40B4-BE49-F238E27FC236}">
                <a16:creationId xmlns:a16="http://schemas.microsoft.com/office/drawing/2014/main" id="{CF0E7BC7-7AB1-D0F6-E4FA-3F22492DC5C0}"/>
              </a:ext>
            </a:extLst>
          </p:cNvPr>
          <p:cNvSpPr txBox="1"/>
          <p:nvPr/>
        </p:nvSpPr>
        <p:spPr>
          <a:xfrm>
            <a:off x="3050722" y="1976148"/>
            <a:ext cx="6101442" cy="369332"/>
          </a:xfrm>
          <a:prstGeom prst="rect">
            <a:avLst/>
          </a:prstGeom>
          <a:noFill/>
        </p:spPr>
        <p:txBody>
          <a:bodyPr wrap="square">
            <a:spAutoFit/>
          </a:bodyPr>
          <a:lstStyle/>
          <a:p>
            <a:endParaRPr lang="fi-FI" dirty="0"/>
          </a:p>
        </p:txBody>
      </p:sp>
      <p:sp>
        <p:nvSpPr>
          <p:cNvPr id="8" name="Tekstiruutu 7">
            <a:extLst>
              <a:ext uri="{FF2B5EF4-FFF2-40B4-BE49-F238E27FC236}">
                <a16:creationId xmlns:a16="http://schemas.microsoft.com/office/drawing/2014/main" id="{FE13B2D6-37D4-460A-3B8F-3F2F7B259396}"/>
              </a:ext>
            </a:extLst>
          </p:cNvPr>
          <p:cNvSpPr txBox="1"/>
          <p:nvPr/>
        </p:nvSpPr>
        <p:spPr>
          <a:xfrm>
            <a:off x="3276600" y="2264229"/>
            <a:ext cx="5682343" cy="816428"/>
          </a:xfrm>
          <a:prstGeom prst="rect">
            <a:avLst/>
          </a:prstGeom>
          <a:noFill/>
          <a:ln w="88900">
            <a:solidFill>
              <a:schemeClr val="tx1"/>
            </a:solidFill>
          </a:ln>
        </p:spPr>
        <p:txBody>
          <a:bodyPr wrap="square" lIns="0" tIns="0" rIns="0" bIns="0" rtlCol="0">
            <a:spAutoFit/>
          </a:bodyPr>
          <a:lstStyle/>
          <a:p>
            <a:endParaRPr lang="fi-FI" sz="1600" b="0" i="0" dirty="0">
              <a:latin typeface="+mn-lt"/>
            </a:endParaRPr>
          </a:p>
        </p:txBody>
      </p:sp>
    </p:spTree>
    <p:extLst>
      <p:ext uri="{BB962C8B-B14F-4D97-AF65-F5344CB8AC3E}">
        <p14:creationId xmlns:p14="http://schemas.microsoft.com/office/powerpoint/2010/main" val="35497380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540612D-2F2E-1006-FF67-0CE1AC26A981}"/>
              </a:ext>
            </a:extLst>
          </p:cNvPr>
          <p:cNvSpPr>
            <a:spLocks noGrp="1"/>
          </p:cNvSpPr>
          <p:nvPr>
            <p:ph type="title"/>
          </p:nvPr>
        </p:nvSpPr>
        <p:spPr/>
        <p:txBody>
          <a:bodyPr/>
          <a:lstStyle/>
          <a:p>
            <a:endParaRPr lang="fi-FI"/>
          </a:p>
        </p:txBody>
      </p:sp>
      <p:sp>
        <p:nvSpPr>
          <p:cNvPr id="3" name="Sisällön paikkamerkki 2">
            <a:extLst>
              <a:ext uri="{FF2B5EF4-FFF2-40B4-BE49-F238E27FC236}">
                <a16:creationId xmlns:a16="http://schemas.microsoft.com/office/drawing/2014/main" id="{4E656EC8-9DF2-39C6-A5E9-BE3DFF080FFB}"/>
              </a:ext>
            </a:extLst>
          </p:cNvPr>
          <p:cNvSpPr>
            <a:spLocks noGrp="1"/>
          </p:cNvSpPr>
          <p:nvPr>
            <p:ph sz="quarter" idx="11"/>
          </p:nvPr>
        </p:nvSpPr>
        <p:spPr/>
        <p:txBody>
          <a:bodyPr/>
          <a:lstStyle/>
          <a:p>
            <a:endParaRPr lang="fi-FI"/>
          </a:p>
        </p:txBody>
      </p:sp>
      <p:pic>
        <p:nvPicPr>
          <p:cNvPr id="9" name="Kuva 8">
            <a:extLst>
              <a:ext uri="{FF2B5EF4-FFF2-40B4-BE49-F238E27FC236}">
                <a16:creationId xmlns:a16="http://schemas.microsoft.com/office/drawing/2014/main" id="{80AA8E39-BCC4-E69E-3CC8-0E749B55091D}"/>
              </a:ext>
            </a:extLst>
          </p:cNvPr>
          <p:cNvPicPr>
            <a:picLocks noChangeAspect="1"/>
          </p:cNvPicPr>
          <p:nvPr/>
        </p:nvPicPr>
        <p:blipFill>
          <a:blip r:embed="rId3"/>
          <a:stretch>
            <a:fillRect/>
          </a:stretch>
        </p:blipFill>
        <p:spPr>
          <a:xfrm>
            <a:off x="-298574" y="-1360712"/>
            <a:ext cx="12789147" cy="8316684"/>
          </a:xfrm>
          <a:prstGeom prst="rect">
            <a:avLst/>
          </a:prstGeom>
        </p:spPr>
      </p:pic>
    </p:spTree>
    <p:extLst>
      <p:ext uri="{BB962C8B-B14F-4D97-AF65-F5344CB8AC3E}">
        <p14:creationId xmlns:p14="http://schemas.microsoft.com/office/powerpoint/2010/main" val="33989649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an numeron paikkamerkki 3">
            <a:extLst>
              <a:ext uri="{FF2B5EF4-FFF2-40B4-BE49-F238E27FC236}">
                <a16:creationId xmlns:a16="http://schemas.microsoft.com/office/drawing/2014/main" id="{6A60107E-69DC-E822-5354-3DF2D7698682}"/>
              </a:ext>
            </a:extLst>
          </p:cNvPr>
          <p:cNvSpPr>
            <a:spLocks noGrp="1"/>
          </p:cNvSpPr>
          <p:nvPr>
            <p:ph type="sldNum" sz="quarter" idx="12"/>
          </p:nvPr>
        </p:nvSpPr>
        <p:spPr/>
        <p:txBody>
          <a:bodyPr/>
          <a:lstStyle/>
          <a:p>
            <a:fld id="{5DBE88F8-4AEE-494D-BFE0-8D898D450FC5}" type="slidenum">
              <a:rPr lang="LID4096" smtClean="0"/>
              <a:pPr/>
              <a:t>14</a:t>
            </a:fld>
            <a:endParaRPr lang="LID4096"/>
          </a:p>
        </p:txBody>
      </p:sp>
      <p:pic>
        <p:nvPicPr>
          <p:cNvPr id="6" name="Kuva 5" descr="Kuva, joka sisältää kohteen teksti, juliste, kuvakaappaus, animaatio&#10;&#10;Kuvaus luotu automaattisesti">
            <a:extLst>
              <a:ext uri="{FF2B5EF4-FFF2-40B4-BE49-F238E27FC236}">
                <a16:creationId xmlns:a16="http://schemas.microsoft.com/office/drawing/2014/main" id="{08368EB6-84E9-C9B2-9827-0DFA2DCCDF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4301317" cy="6858000"/>
          </a:xfrm>
          <a:prstGeom prst="rect">
            <a:avLst/>
          </a:prstGeom>
        </p:spPr>
      </p:pic>
      <p:pic>
        <p:nvPicPr>
          <p:cNvPr id="8" name="Kuva 7" descr="Kuva, joka sisältää kohteen teksti, kuvakaappaus, muotoilu&#10;&#10;Kuvaus luotu automaattisesti">
            <a:extLst>
              <a:ext uri="{FF2B5EF4-FFF2-40B4-BE49-F238E27FC236}">
                <a16:creationId xmlns:a16="http://schemas.microsoft.com/office/drawing/2014/main" id="{881ECB78-98C4-D381-1099-0C035FEEB2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54857" y="0"/>
            <a:ext cx="4282285" cy="6858000"/>
          </a:xfrm>
          <a:prstGeom prst="rect">
            <a:avLst/>
          </a:prstGeom>
        </p:spPr>
      </p:pic>
      <p:pic>
        <p:nvPicPr>
          <p:cNvPr id="10" name="Kuva 9" descr="Kuva, joka sisältää kohteen teksti, juliste, animaatio, graafinen suunnittelu&#10;&#10;Kuvaus luotu automaattisesti">
            <a:extLst>
              <a:ext uri="{FF2B5EF4-FFF2-40B4-BE49-F238E27FC236}">
                <a16:creationId xmlns:a16="http://schemas.microsoft.com/office/drawing/2014/main" id="{D767CF19-46CD-81D9-1BD7-6D7731A5FA3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37142" y="-1"/>
            <a:ext cx="4184865" cy="6858001"/>
          </a:xfrm>
          <a:prstGeom prst="rect">
            <a:avLst/>
          </a:prstGeom>
        </p:spPr>
      </p:pic>
    </p:spTree>
    <p:extLst>
      <p:ext uri="{BB962C8B-B14F-4D97-AF65-F5344CB8AC3E}">
        <p14:creationId xmlns:p14="http://schemas.microsoft.com/office/powerpoint/2010/main" val="26533591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DF58FE0-4660-4EA1-87C0-EF989112842A}"/>
              </a:ext>
            </a:extLst>
          </p:cNvPr>
          <p:cNvSpPr>
            <a:spLocks noGrp="1"/>
          </p:cNvSpPr>
          <p:nvPr>
            <p:ph type="title"/>
          </p:nvPr>
        </p:nvSpPr>
        <p:spPr>
          <a:xfrm>
            <a:off x="91440" y="-588645"/>
            <a:ext cx="10080626" cy="2752726"/>
          </a:xfrm>
        </p:spPr>
        <p:txBody>
          <a:bodyPr>
            <a:normAutofit/>
          </a:bodyPr>
          <a:lstStyle/>
          <a:p>
            <a:r>
              <a:rPr lang="en-US" sz="3600" err="1"/>
              <a:t>Kiertotalous</a:t>
            </a:r>
            <a:r>
              <a:rPr lang="en-US" sz="3600"/>
              <a:t> ja </a:t>
            </a:r>
            <a:r>
              <a:rPr lang="en-US" sz="3600" err="1"/>
              <a:t>luonnonvarojen</a:t>
            </a:r>
            <a:r>
              <a:rPr lang="en-US" sz="3600"/>
              <a:t> </a:t>
            </a:r>
            <a:r>
              <a:rPr lang="en-US" sz="3600" err="1"/>
              <a:t>käyttö</a:t>
            </a:r>
            <a:endParaRPr lang="fi-FI" sz="3600"/>
          </a:p>
        </p:txBody>
      </p:sp>
      <p:sp>
        <p:nvSpPr>
          <p:cNvPr id="4" name="Text Placeholder 2">
            <a:extLst>
              <a:ext uri="{FF2B5EF4-FFF2-40B4-BE49-F238E27FC236}">
                <a16:creationId xmlns:a16="http://schemas.microsoft.com/office/drawing/2014/main" id="{E6ADB233-2E81-5FF2-AF28-BA52B40AFDA7}"/>
              </a:ext>
            </a:extLst>
          </p:cNvPr>
          <p:cNvSpPr txBox="1">
            <a:spLocks/>
          </p:cNvSpPr>
          <p:nvPr/>
        </p:nvSpPr>
        <p:spPr>
          <a:xfrm>
            <a:off x="372226" y="1170241"/>
            <a:ext cx="11443310" cy="3128345"/>
          </a:xfrm>
          <a:prstGeom prst="rect">
            <a:avLst/>
          </a:prstGeom>
        </p:spPr>
        <p:txBody>
          <a:bodyPr lIns="91440" tIns="45720" rIns="91440" bIns="45720" anchor="t"/>
          <a:lstStyle>
            <a:lvl1pPr marL="239178" indent="-239178" algn="l" defTabSz="609585" rtl="0" eaLnBrk="1" latinLnBrk="0" hangingPunct="1">
              <a:spcBef>
                <a:spcPct val="20000"/>
              </a:spcBef>
              <a:buFont typeface="Lucida Grande"/>
              <a:buChar char="-"/>
              <a:defRPr sz="2133" b="0" i="0" kern="1200">
                <a:solidFill>
                  <a:schemeClr val="tx1"/>
                </a:solidFill>
                <a:latin typeface="+mn-lt"/>
                <a:ea typeface="+mn-ea"/>
                <a:cs typeface="Georgia"/>
              </a:defRPr>
            </a:lvl1pPr>
            <a:lvl2pPr marL="476239" indent="-237061" algn="l" defTabSz="609585" rtl="0" eaLnBrk="1" latinLnBrk="0" hangingPunct="1">
              <a:spcBef>
                <a:spcPct val="20000"/>
              </a:spcBef>
              <a:buFont typeface="Georgia" panose="02040502050405020303" pitchFamily="18" charset="0"/>
              <a:buChar char="–"/>
              <a:defRPr sz="1867" b="0" i="0" kern="1200">
                <a:solidFill>
                  <a:schemeClr val="tx1"/>
                </a:solidFill>
                <a:latin typeface="+mn-lt"/>
                <a:ea typeface="+mn-ea"/>
                <a:cs typeface="Georgia"/>
              </a:defRPr>
            </a:lvl2pPr>
            <a:lvl3pPr marL="715415" indent="-228594" algn="l" defTabSz="609585" rtl="0" eaLnBrk="1" latinLnBrk="0" hangingPunct="1">
              <a:spcBef>
                <a:spcPct val="20000"/>
              </a:spcBef>
              <a:buFont typeface="Georgia" panose="02040502050405020303" pitchFamily="18" charset="0"/>
              <a:buChar char="–"/>
              <a:defRPr sz="1600" b="0" i="0" kern="1200">
                <a:solidFill>
                  <a:schemeClr val="tx1"/>
                </a:solidFill>
                <a:latin typeface="+mn-lt"/>
                <a:ea typeface="+mn-ea"/>
                <a:cs typeface="Georgia"/>
              </a:defRPr>
            </a:lvl3pPr>
            <a:lvl4pPr marL="960943" indent="-228594" algn="l" defTabSz="609585" rtl="0" eaLnBrk="1" latinLnBrk="0" hangingPunct="1">
              <a:spcBef>
                <a:spcPct val="20000"/>
              </a:spcBef>
              <a:buFont typeface="Georgia" panose="02040502050405020303" pitchFamily="18" charset="0"/>
              <a:buChar char="–"/>
              <a:defRPr sz="1600" b="0" i="0" kern="1200">
                <a:solidFill>
                  <a:schemeClr val="tx1"/>
                </a:solidFill>
                <a:latin typeface="+mn-lt"/>
                <a:ea typeface="+mn-ea"/>
                <a:cs typeface="Georgia"/>
              </a:defRPr>
            </a:lvl4pPr>
            <a:lvl5pPr marL="2438339" indent="0" algn="ctr" defTabSz="609585" rtl="0" eaLnBrk="1" latinLnBrk="0" hangingPunct="1">
              <a:spcBef>
                <a:spcPct val="20000"/>
              </a:spcBef>
              <a:buFont typeface="Arial"/>
              <a:buNone/>
              <a:defRPr sz="1867" kern="1200">
                <a:solidFill>
                  <a:schemeClr val="bg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238760" indent="-238760" defTabSz="914400" eaLnBrk="0" fontAlgn="base" hangingPunct="0">
              <a:spcBef>
                <a:spcPct val="0"/>
              </a:spcBef>
              <a:spcAft>
                <a:spcPct val="0"/>
              </a:spcAft>
              <a:buFontTx/>
              <a:buChar char="-"/>
            </a:pPr>
            <a:r>
              <a:rPr lang="fi-FI" sz="2400" dirty="0">
                <a:ea typeface="Calibri" panose="020F0502020204030204" pitchFamily="34" charset="0"/>
                <a:cs typeface="Arial"/>
              </a:rPr>
              <a:t>Ilmastonmuutoksen torjunta ja sähköistyminen kasvattaa väistämättä kriittisten mineraalisten luonnonvarojen tarvetta.</a:t>
            </a:r>
            <a:endParaRPr lang="fi-FI" dirty="0">
              <a:cs typeface="Arial"/>
            </a:endParaRPr>
          </a:p>
          <a:p>
            <a:pPr marL="0" indent="0" defTabSz="914400" eaLnBrk="0" fontAlgn="base" hangingPunct="0">
              <a:spcBef>
                <a:spcPct val="0"/>
              </a:spcBef>
              <a:spcAft>
                <a:spcPct val="0"/>
              </a:spcAft>
              <a:buNone/>
            </a:pPr>
            <a:endParaRPr lang="fi-FI" altLang="en-FI" sz="2400" dirty="0">
              <a:ea typeface="Calibri" panose="020F0502020204030204" pitchFamily="34" charset="0"/>
              <a:cs typeface="Arial" panose="020B0604020202020204" pitchFamily="34" charset="0"/>
            </a:endParaRPr>
          </a:p>
          <a:p>
            <a:pPr marL="238760" indent="-238760" defTabSz="914400" eaLnBrk="0" fontAlgn="base" hangingPunct="0">
              <a:spcBef>
                <a:spcPct val="0"/>
              </a:spcBef>
              <a:spcAft>
                <a:spcPct val="0"/>
              </a:spcAft>
              <a:buFontTx/>
              <a:buChar char="-"/>
            </a:pPr>
            <a:r>
              <a:rPr lang="fi-FI" sz="2400" dirty="0">
                <a:ea typeface="Calibri" panose="020F0502020204030204" pitchFamily="34" charset="0"/>
                <a:cs typeface="Arial"/>
              </a:rPr>
              <a:t>Kiertotalous ei yksinään riitä vastaamaan kasvavaan materiaalien tarpeeseen (jos tuotamme jatkuvasti lisää tavaraa). Se on kuitenkin vähintäänkin välttämätön osa kokonaisratkaisua:</a:t>
            </a:r>
          </a:p>
          <a:p>
            <a:pPr marL="960755" lvl="3" indent="-227965" defTabSz="914400" eaLnBrk="0" hangingPunct="0">
              <a:spcBef>
                <a:spcPct val="0"/>
              </a:spcBef>
              <a:buFontTx/>
              <a:buChar char="-"/>
            </a:pPr>
            <a:r>
              <a:rPr lang="fi-FI" sz="1800" dirty="0">
                <a:ea typeface="Calibri" panose="020F0502020204030204" pitchFamily="34" charset="0"/>
                <a:cs typeface="Arial"/>
              </a:rPr>
              <a:t>Vähentää tarvetta kaivostoiminnalle</a:t>
            </a:r>
          </a:p>
          <a:p>
            <a:pPr marL="960755" lvl="3" indent="-227965" defTabSz="914400" eaLnBrk="0" hangingPunct="0">
              <a:spcBef>
                <a:spcPct val="0"/>
              </a:spcBef>
              <a:buFontTx/>
              <a:buChar char="-"/>
            </a:pPr>
            <a:r>
              <a:rPr lang="fi-FI" sz="1800" dirty="0">
                <a:ea typeface="Calibri" panose="020F0502020204030204" pitchFamily="34" charset="0"/>
                <a:cs typeface="Arial"/>
              </a:rPr>
              <a:t>Ohjaa kuluttajia hyödykkeiden jakamiseen</a:t>
            </a:r>
          </a:p>
          <a:p>
            <a:pPr marL="960755" lvl="3" indent="-227965" defTabSz="914400" eaLnBrk="0" hangingPunct="0">
              <a:spcBef>
                <a:spcPct val="0"/>
              </a:spcBef>
              <a:buFontTx/>
              <a:buChar char="-"/>
            </a:pPr>
            <a:r>
              <a:rPr lang="fi-FI" sz="1800" dirty="0">
                <a:ea typeface="Calibri" panose="020F0502020204030204" pitchFamily="34" charset="0"/>
                <a:cs typeface="Arial"/>
              </a:rPr>
              <a:t>Hillitsee energian kulutusta</a:t>
            </a:r>
          </a:p>
          <a:p>
            <a:pPr marL="960755" lvl="3" indent="-227965" defTabSz="914400" eaLnBrk="0" hangingPunct="0">
              <a:spcBef>
                <a:spcPct val="0"/>
              </a:spcBef>
              <a:buFontTx/>
              <a:buChar char="-"/>
            </a:pPr>
            <a:r>
              <a:rPr lang="fi-FI" sz="1800" dirty="0">
                <a:ea typeface="Calibri" panose="020F0502020204030204" pitchFamily="34" charset="0"/>
                <a:cs typeface="Arial"/>
              </a:rPr>
              <a:t>Luo vaihtoehtoisia liiketoimintamalleja ja työllisyyttä (esim. Fortumin Harjavallan akkumateriaalien kierrätyslaitos)</a:t>
            </a:r>
          </a:p>
          <a:p>
            <a:pPr marL="960755" lvl="3" indent="-227965" defTabSz="914400" eaLnBrk="0" hangingPunct="0">
              <a:spcBef>
                <a:spcPct val="0"/>
              </a:spcBef>
              <a:buFontTx/>
              <a:buChar char="-"/>
            </a:pPr>
            <a:r>
              <a:rPr lang="fi-FI" sz="1800" dirty="0">
                <a:ea typeface="Calibri" panose="020F0502020204030204" pitchFamily="34" charset="0"/>
                <a:cs typeface="Arial"/>
              </a:rPr>
              <a:t>Tukee Suomen ja Euroopan omavaraisuutta ja huoltovarmuutta</a:t>
            </a:r>
          </a:p>
          <a:p>
            <a:pPr marL="960755" lvl="3" indent="-227965" defTabSz="914400" eaLnBrk="0" hangingPunct="0">
              <a:spcBef>
                <a:spcPct val="0"/>
              </a:spcBef>
              <a:buFontTx/>
              <a:buChar char="-"/>
            </a:pPr>
            <a:endParaRPr lang="fi-FI" altLang="en-FI" sz="1867" dirty="0">
              <a:ea typeface="Calibri" panose="020F0502020204030204" pitchFamily="34" charset="0"/>
              <a:cs typeface="Arial" panose="020B0604020202020204" pitchFamily="34" charset="0"/>
            </a:endParaRPr>
          </a:p>
          <a:p>
            <a:pPr marL="238760" indent="-238760" defTabSz="914400" eaLnBrk="0" hangingPunct="0">
              <a:spcBef>
                <a:spcPct val="0"/>
              </a:spcBef>
              <a:buFontTx/>
              <a:buChar char="-"/>
            </a:pPr>
            <a:r>
              <a:rPr lang="fi-FI" sz="2400" dirty="0">
                <a:ea typeface="Calibri" panose="020F0502020204030204" pitchFamily="34" charset="0"/>
                <a:cs typeface="Arial"/>
              </a:rPr>
              <a:t>Nykyisellään liian matalat kierrätysasteet tarjoavat mahdollisuuksia kriittisten raaka-aineiden kiertotalouden edistämiseen.</a:t>
            </a:r>
            <a:endParaRPr lang="fi-FI" sz="2400" dirty="0">
              <a:solidFill>
                <a:srgbClr val="FF0000"/>
              </a:solidFill>
              <a:ea typeface="Calibri" panose="020F0502020204030204" pitchFamily="34" charset="0"/>
              <a:cs typeface="Arial"/>
            </a:endParaRPr>
          </a:p>
          <a:p>
            <a:pPr marL="238760" indent="-238760" defTabSz="914400" eaLnBrk="0" fontAlgn="base" hangingPunct="0">
              <a:spcBef>
                <a:spcPct val="0"/>
              </a:spcBef>
              <a:spcAft>
                <a:spcPct val="0"/>
              </a:spcAft>
              <a:buFontTx/>
              <a:buChar char="-"/>
            </a:pPr>
            <a:endParaRPr lang="fi-FI" altLang="en-FI" sz="2400" dirty="0">
              <a:ea typeface="Calibri" panose="020F0502020204030204" pitchFamily="34" charset="0"/>
              <a:cs typeface="Arial" panose="020B0604020202020204" pitchFamily="34" charset="0"/>
            </a:endParaRPr>
          </a:p>
          <a:p>
            <a:pPr marL="238760" indent="-238760" defTabSz="914400" eaLnBrk="0" fontAlgn="base" hangingPunct="0">
              <a:spcBef>
                <a:spcPct val="0"/>
              </a:spcBef>
              <a:spcAft>
                <a:spcPct val="0"/>
              </a:spcAft>
              <a:buFontTx/>
              <a:buChar char="-"/>
            </a:pPr>
            <a:r>
              <a:rPr lang="fi-FI" sz="2400" dirty="0">
                <a:ea typeface="Calibri" panose="020F0502020204030204" pitchFamily="34" charset="0"/>
                <a:cs typeface="Arial"/>
              </a:rPr>
              <a:t>EU-sääntelyllä on keskeinen rooli kiertotaloussiirtymän vauhdittamisessa.</a:t>
            </a:r>
          </a:p>
        </p:txBody>
      </p:sp>
    </p:spTree>
    <p:extLst>
      <p:ext uri="{BB962C8B-B14F-4D97-AF65-F5344CB8AC3E}">
        <p14:creationId xmlns:p14="http://schemas.microsoft.com/office/powerpoint/2010/main" val="5876789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Otsikko 62"/>
          <p:cNvSpPr>
            <a:spLocks noGrp="1"/>
          </p:cNvSpPr>
          <p:nvPr>
            <p:ph type="title"/>
          </p:nvPr>
        </p:nvSpPr>
        <p:spPr>
          <a:xfrm>
            <a:off x="719402" y="356659"/>
            <a:ext cx="10849207" cy="672075"/>
          </a:xfrm>
        </p:spPr>
        <p:txBody>
          <a:bodyPr/>
          <a:lstStyle/>
          <a:p>
            <a:r>
              <a:rPr lang="fi-FI" dirty="0"/>
              <a:t>Kiertotalouden viisi liiketoimintamallia</a:t>
            </a:r>
          </a:p>
        </p:txBody>
      </p:sp>
      <p:grpSp>
        <p:nvGrpSpPr>
          <p:cNvPr id="65" name="Ryhmä 39">
            <a:extLst>
              <a:ext uri="{C183D7F6-B498-43B3-948B-1728B52AA6E4}">
                <adec:decorative xmlns:adec="http://schemas.microsoft.com/office/drawing/2017/decorative" val="1"/>
              </a:ext>
            </a:extLst>
          </p:cNvPr>
          <p:cNvGrpSpPr/>
          <p:nvPr/>
        </p:nvGrpSpPr>
        <p:grpSpPr>
          <a:xfrm>
            <a:off x="519519" y="2202823"/>
            <a:ext cx="933231" cy="884604"/>
            <a:chOff x="3373347" y="1942611"/>
            <a:chExt cx="1029357" cy="1013010"/>
          </a:xfrm>
        </p:grpSpPr>
        <p:sp>
          <p:nvSpPr>
            <p:cNvPr id="66" name="Ellipsi 42"/>
            <p:cNvSpPr/>
            <p:nvPr/>
          </p:nvSpPr>
          <p:spPr>
            <a:xfrm>
              <a:off x="3373347" y="1942611"/>
              <a:ext cx="1029357" cy="1013010"/>
            </a:xfrm>
            <a:prstGeom prst="ellipse">
              <a:avLst/>
            </a:prstGeom>
            <a:solidFill>
              <a:srgbClr val="FF82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endParaRPr lang="fi-FI" sz="1867">
                <a:solidFill>
                  <a:srgbClr val="FFFFFF"/>
                </a:solidFill>
                <a:latin typeface="Arial Black" panose="020B0A04020102020204" pitchFamily="34" charset="0"/>
              </a:endParaRPr>
            </a:p>
          </p:txBody>
        </p:sp>
        <p:pic>
          <p:nvPicPr>
            <p:cNvPr id="67" name="Picture 2" descr="Kuvahaun tulos haulle leaf symbol"/>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600757" y="2160672"/>
              <a:ext cx="574536" cy="57453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8" name="Ryhmä 67">
            <a:extLst>
              <a:ext uri="{C183D7F6-B498-43B3-948B-1728B52AA6E4}">
                <adec:decorative xmlns:adec="http://schemas.microsoft.com/office/drawing/2017/decorative" val="1"/>
              </a:ext>
            </a:extLst>
          </p:cNvPr>
          <p:cNvGrpSpPr/>
          <p:nvPr/>
        </p:nvGrpSpPr>
        <p:grpSpPr>
          <a:xfrm>
            <a:off x="522572" y="3217307"/>
            <a:ext cx="933232" cy="860932"/>
            <a:chOff x="457021" y="3580685"/>
            <a:chExt cx="1029357" cy="949610"/>
          </a:xfrm>
        </p:grpSpPr>
        <p:sp>
          <p:nvSpPr>
            <p:cNvPr id="69" name="Ellipsi 68"/>
            <p:cNvSpPr/>
            <p:nvPr/>
          </p:nvSpPr>
          <p:spPr>
            <a:xfrm>
              <a:off x="457021" y="3580685"/>
              <a:ext cx="1029357" cy="949610"/>
            </a:xfrm>
            <a:prstGeom prst="ellipse">
              <a:avLst/>
            </a:prstGeom>
            <a:solidFill>
              <a:srgbClr val="3E73FA"/>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endParaRPr lang="fi-FI" sz="1867">
                <a:solidFill>
                  <a:srgbClr val="FFFFFF"/>
                </a:solidFill>
                <a:latin typeface="Arial Black" panose="020B0A04020102020204" pitchFamily="34" charset="0"/>
              </a:endParaRPr>
            </a:p>
          </p:txBody>
        </p:sp>
        <p:pic>
          <p:nvPicPr>
            <p:cNvPr id="70" name="Picture 2" descr="Kuvahaun tulos haulle wrench symbol"/>
            <p:cNvPicPr>
              <a:picLocks noChangeAspect="1" noChangeArrowheads="1"/>
            </p:cNvPicPr>
            <p:nvPr/>
          </p:nvPicPr>
          <p:blipFill>
            <a:blip r:embed="rId3" cstate="screen">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a:ext>
              </a:extLst>
            </a:blip>
            <a:srcRect/>
            <a:stretch>
              <a:fillRect/>
            </a:stretch>
          </p:blipFill>
          <p:spPr bwMode="auto">
            <a:xfrm>
              <a:off x="664429" y="3725177"/>
              <a:ext cx="614539" cy="614539"/>
            </a:xfrm>
            <a:prstGeom prst="rect">
              <a:avLst/>
            </a:prstGeom>
            <a:noFill/>
            <a:extLst>
              <a:ext uri="{909E8E84-426E-40DD-AFC4-6F175D3DCCD1}">
                <a14:hiddenFill xmlns:a14="http://schemas.microsoft.com/office/drawing/2010/main">
                  <a:solidFill>
                    <a:srgbClr val="FFFFFF"/>
                  </a:solidFill>
                </a14:hiddenFill>
              </a:ext>
            </a:extLst>
          </p:spPr>
        </p:pic>
      </p:grpSp>
      <p:sp>
        <p:nvSpPr>
          <p:cNvPr id="71" name="Ellipsi 70">
            <a:extLst>
              <a:ext uri="{C183D7F6-B498-43B3-948B-1728B52AA6E4}">
                <adec:decorative xmlns:adec="http://schemas.microsoft.com/office/drawing/2017/decorative" val="1"/>
              </a:ext>
            </a:extLst>
          </p:cNvPr>
          <p:cNvSpPr/>
          <p:nvPr/>
        </p:nvSpPr>
        <p:spPr>
          <a:xfrm>
            <a:off x="522573" y="4207461"/>
            <a:ext cx="933231" cy="884604"/>
          </a:xfrm>
          <a:prstGeom prst="ellipse">
            <a:avLst/>
          </a:prstGeom>
          <a:solidFill>
            <a:srgbClr val="E0004D"/>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endParaRPr lang="fi-FI" sz="1867">
              <a:solidFill>
                <a:srgbClr val="FFFFFF"/>
              </a:solidFill>
              <a:latin typeface="Arial Black" panose="020B0A04020102020204" pitchFamily="34" charset="0"/>
            </a:endParaRPr>
          </a:p>
        </p:txBody>
      </p:sp>
      <p:sp>
        <p:nvSpPr>
          <p:cNvPr id="72" name="Ellipsi 12">
            <a:extLst>
              <a:ext uri="{C183D7F6-B498-43B3-948B-1728B52AA6E4}">
                <adec:decorative xmlns:adec="http://schemas.microsoft.com/office/drawing/2017/decorative" val="1"/>
              </a:ext>
            </a:extLst>
          </p:cNvPr>
          <p:cNvSpPr/>
          <p:nvPr/>
        </p:nvSpPr>
        <p:spPr>
          <a:xfrm>
            <a:off x="522573" y="1216570"/>
            <a:ext cx="933231" cy="884604"/>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endParaRPr lang="fi-FI" sz="1867">
              <a:solidFill>
                <a:srgbClr val="FFFFFF"/>
              </a:solidFill>
              <a:latin typeface="Arial Black" panose="020B0A04020102020204" pitchFamily="34" charset="0"/>
            </a:endParaRPr>
          </a:p>
        </p:txBody>
      </p:sp>
      <p:pic>
        <p:nvPicPr>
          <p:cNvPr id="73" name="Picture 4">
            <a:extLst>
              <a:ext uri="{C183D7F6-B498-43B3-948B-1728B52AA6E4}">
                <adec:decorative xmlns:adec="http://schemas.microsoft.com/office/drawing/2017/decorative" val="1"/>
              </a:ext>
            </a:extLst>
          </p:cNvPr>
          <p:cNvPicPr>
            <a:picLocks noChangeAspect="1" noChangeArrowheads="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51851" y="1288756"/>
            <a:ext cx="668568" cy="668568"/>
          </a:xfrm>
          <a:prstGeom prst="rect">
            <a:avLst/>
          </a:prstGeom>
          <a:noFill/>
          <a:extLst>
            <a:ext uri="{909E8E84-426E-40DD-AFC4-6F175D3DCCD1}">
              <a14:hiddenFill xmlns:a14="http://schemas.microsoft.com/office/drawing/2010/main">
                <a:solidFill>
                  <a:srgbClr val="FFFFFF"/>
                </a:solidFill>
              </a14:hiddenFill>
            </a:ext>
          </a:extLst>
        </p:spPr>
      </p:pic>
      <p:sp>
        <p:nvSpPr>
          <p:cNvPr id="74" name="Ellipsi 73">
            <a:extLst>
              <a:ext uri="{C183D7F6-B498-43B3-948B-1728B52AA6E4}">
                <adec:decorative xmlns:adec="http://schemas.microsoft.com/office/drawing/2017/decorative" val="1"/>
              </a:ext>
            </a:extLst>
          </p:cNvPr>
          <p:cNvSpPr/>
          <p:nvPr/>
        </p:nvSpPr>
        <p:spPr>
          <a:xfrm>
            <a:off x="519519" y="5246653"/>
            <a:ext cx="892413" cy="884604"/>
          </a:xfrm>
          <a:prstGeom prst="ellipse">
            <a:avLst/>
          </a:prstGeom>
          <a:solidFill>
            <a:srgbClr val="FEDD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endParaRPr lang="fi-FI" sz="1867">
              <a:solidFill>
                <a:srgbClr val="FFFFFF"/>
              </a:solidFill>
            </a:endParaRPr>
          </a:p>
        </p:txBody>
      </p:sp>
      <p:pic>
        <p:nvPicPr>
          <p:cNvPr id="75" name="Picture 10">
            <a:extLst>
              <a:ext uri="{C183D7F6-B498-43B3-948B-1728B52AA6E4}">
                <adec:decorative xmlns:adec="http://schemas.microsoft.com/office/drawing/2017/decorative" val="1"/>
              </a:ext>
            </a:extLst>
          </p:cNvPr>
          <p:cNvPicPr>
            <a:picLocks noChangeAspect="1" noChangeArrowheads="1"/>
          </p:cNvPicPr>
          <p:nvPr/>
        </p:nvPicPr>
        <p:blipFill>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rot="19398231">
            <a:off x="626924" y="5345338"/>
            <a:ext cx="615181" cy="615181"/>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8">
            <a:extLst>
              <a:ext uri="{C183D7F6-B498-43B3-948B-1728B52AA6E4}">
                <adec:decorative xmlns:adec="http://schemas.microsoft.com/office/drawing/2017/decorative" val="1"/>
              </a:ext>
            </a:extLst>
          </p:cNvPr>
          <p:cNvPicPr>
            <a:picLocks noChangeAspect="1" noChangeArrowheads="1"/>
          </p:cNvPicPr>
          <p:nvPr/>
        </p:nvPicPr>
        <p:blipFill>
          <a:blip r:embed="rId7"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854514" y="5604115"/>
            <a:ext cx="222341" cy="222341"/>
          </a:xfrm>
          <a:prstGeom prst="rect">
            <a:avLst/>
          </a:prstGeom>
          <a:noFill/>
          <a:extLst>
            <a:ext uri="{909E8E84-426E-40DD-AFC4-6F175D3DCCD1}">
              <a14:hiddenFill xmlns:a14="http://schemas.microsoft.com/office/drawing/2010/main">
                <a:solidFill>
                  <a:srgbClr val="FFFFFF"/>
                </a:solidFill>
              </a14:hiddenFill>
            </a:ext>
          </a:extLst>
        </p:spPr>
      </p:pic>
      <p:pic>
        <p:nvPicPr>
          <p:cNvPr id="77" name="Kuva 76">
            <a:extLs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704185" y="4347775"/>
            <a:ext cx="587215" cy="587215"/>
          </a:xfrm>
          <a:prstGeom prst="rect">
            <a:avLst/>
          </a:prstGeom>
        </p:spPr>
      </p:pic>
      <p:sp>
        <p:nvSpPr>
          <p:cNvPr id="80" name="Suorakulmio 79"/>
          <p:cNvSpPr/>
          <p:nvPr/>
        </p:nvSpPr>
        <p:spPr>
          <a:xfrm>
            <a:off x="1684317" y="1175553"/>
            <a:ext cx="10081120" cy="8949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96000" rIns="0" bIns="0" rtlCol="0" anchor="t" anchorCtr="0"/>
          <a:lstStyle/>
          <a:p>
            <a:pPr>
              <a:spcBef>
                <a:spcPts val="400"/>
              </a:spcBef>
              <a:spcAft>
                <a:spcPts val="1067"/>
              </a:spcAft>
              <a:buClr>
                <a:srgbClr val="00B050"/>
              </a:buClr>
            </a:pPr>
            <a:r>
              <a:rPr lang="fi-FI" sz="1600">
                <a:solidFill>
                  <a:srgbClr val="000000"/>
                </a:solidFill>
                <a:latin typeface="Arial Black" panose="020B0A04020102020204" pitchFamily="34" charset="0"/>
              </a:rPr>
              <a:t>Tuote palveluna</a:t>
            </a:r>
            <a:br>
              <a:rPr lang="fi-FI" sz="1600">
                <a:solidFill>
                  <a:srgbClr val="000000"/>
                </a:solidFill>
                <a:latin typeface="Arial Black" panose="020B0A04020102020204" pitchFamily="34" charset="0"/>
              </a:rPr>
            </a:br>
            <a:r>
              <a:rPr lang="fi-FI" sz="1600">
                <a:solidFill>
                  <a:srgbClr val="000000"/>
                </a:solidFill>
              </a:rPr>
              <a:t>Asiakas maksaa tietystä toiminnosta tai suorituskyvystä ja välttyy omistamisen riskeiltä. Omistajuuden kokonaiskustannukset säilyvät palveluntarjoajalla, ja tuloja kertyy esim. liisaus- tai vuokrasopimuksesta.</a:t>
            </a:r>
            <a:endParaRPr lang="fi-FI" sz="1600">
              <a:solidFill>
                <a:srgbClr val="000000"/>
              </a:solidFill>
              <a:latin typeface="Arial Black" panose="020B0A04020102020204" pitchFamily="34" charset="0"/>
            </a:endParaRPr>
          </a:p>
          <a:p>
            <a:endParaRPr lang="fi-FI" sz="2133" b="1">
              <a:solidFill>
                <a:srgbClr val="000000"/>
              </a:solidFill>
              <a:latin typeface="Arial Black" panose="020B0A04020102020204" pitchFamily="34" charset="0"/>
            </a:endParaRPr>
          </a:p>
        </p:txBody>
      </p:sp>
      <p:sp>
        <p:nvSpPr>
          <p:cNvPr id="82" name="Suorakulmio 81"/>
          <p:cNvSpPr/>
          <p:nvPr/>
        </p:nvSpPr>
        <p:spPr>
          <a:xfrm>
            <a:off x="1684317" y="2202823"/>
            <a:ext cx="10081120" cy="8949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96000" rIns="0" bIns="0" rtlCol="0" anchor="t" anchorCtr="0"/>
          <a:lstStyle/>
          <a:p>
            <a:pPr>
              <a:spcBef>
                <a:spcPts val="400"/>
              </a:spcBef>
              <a:spcAft>
                <a:spcPts val="1067"/>
              </a:spcAft>
              <a:buClr>
                <a:srgbClr val="FF8200"/>
              </a:buClr>
            </a:pPr>
            <a:r>
              <a:rPr lang="fi-FI" sz="1600">
                <a:solidFill>
                  <a:srgbClr val="000000"/>
                </a:solidFill>
                <a:latin typeface="Arial Black" panose="020B0A04020102020204" pitchFamily="34" charset="0"/>
              </a:rPr>
              <a:t>Uusiutuvuus</a:t>
            </a:r>
            <a:br>
              <a:rPr lang="fi-FI" sz="1600">
                <a:solidFill>
                  <a:srgbClr val="000000"/>
                </a:solidFill>
                <a:latin typeface="Arial Black" panose="020B0A04020102020204" pitchFamily="34" charset="0"/>
              </a:rPr>
            </a:br>
            <a:r>
              <a:rPr lang="fi-FI" sz="1600">
                <a:solidFill>
                  <a:srgbClr val="000000"/>
                </a:solidFill>
              </a:rPr>
              <a:t>Tuotteissa ja niiden suunnittelussa suositaan uusiutuvia, kierrätettäviä ja biohajoavia materiaaleja sekä ekosuunnittelun periaatteita. Fossiilisia energianlähteitä korvataan uusiutuvilla tai vähähiilisillä vaihtoehdoilla. </a:t>
            </a:r>
          </a:p>
          <a:p>
            <a:endParaRPr lang="fi-FI" sz="2133" b="1">
              <a:solidFill>
                <a:srgbClr val="000000"/>
              </a:solidFill>
              <a:latin typeface="Arial Black" panose="020B0A04020102020204" pitchFamily="34" charset="0"/>
            </a:endParaRPr>
          </a:p>
        </p:txBody>
      </p:sp>
      <p:sp>
        <p:nvSpPr>
          <p:cNvPr id="78" name="Suorakulmio 77"/>
          <p:cNvSpPr/>
          <p:nvPr/>
        </p:nvSpPr>
        <p:spPr>
          <a:xfrm>
            <a:off x="1684317" y="3179393"/>
            <a:ext cx="10081120" cy="8949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96000" rIns="0" bIns="0" rtlCol="0" anchor="t" anchorCtr="0"/>
          <a:lstStyle/>
          <a:p>
            <a:r>
              <a:rPr lang="fi-FI" sz="1600">
                <a:solidFill>
                  <a:srgbClr val="000000"/>
                </a:solidFill>
                <a:latin typeface="Arial Black" panose="020B0A04020102020204" pitchFamily="34" charset="0"/>
              </a:rPr>
              <a:t>Tuote-elinkaaren pidentäminen</a:t>
            </a:r>
            <a:br>
              <a:rPr lang="fi-FI" sz="1600">
                <a:solidFill>
                  <a:srgbClr val="000000"/>
                </a:solidFill>
                <a:latin typeface="Arial Black" panose="020B0A04020102020204" pitchFamily="34" charset="0"/>
              </a:rPr>
            </a:br>
            <a:r>
              <a:rPr lang="fi-FI" sz="1600">
                <a:solidFill>
                  <a:srgbClr val="000000"/>
                </a:solidFill>
              </a:rPr>
              <a:t>Tuotteita pidetään alkuperäisessä käyttötarkoituksessaan mahdollisimman pitkään tai useita käyttökertoja mm. korjaamisen ja kunnostuksen keinoin, jolloin uusien tuotteiden ostamisen ja valmistamisen tarve vähenee. </a:t>
            </a:r>
          </a:p>
          <a:p>
            <a:endParaRPr lang="fi-FI" sz="1600">
              <a:solidFill>
                <a:srgbClr val="000000"/>
              </a:solidFill>
              <a:latin typeface="Arial Black" panose="020B0A04020102020204" pitchFamily="34" charset="0"/>
            </a:endParaRPr>
          </a:p>
          <a:p>
            <a:endParaRPr lang="fi-FI" sz="2133" b="1">
              <a:solidFill>
                <a:srgbClr val="000000"/>
              </a:solidFill>
              <a:latin typeface="Arial Black" panose="020B0A04020102020204" pitchFamily="34" charset="0"/>
            </a:endParaRPr>
          </a:p>
        </p:txBody>
      </p:sp>
      <p:sp>
        <p:nvSpPr>
          <p:cNvPr id="81" name="Suorakulmio 80"/>
          <p:cNvSpPr/>
          <p:nvPr/>
        </p:nvSpPr>
        <p:spPr>
          <a:xfrm>
            <a:off x="1684317" y="4207461"/>
            <a:ext cx="10081120" cy="8949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96000" rIns="0" bIns="0" rtlCol="0" anchor="t" anchorCtr="0"/>
          <a:lstStyle/>
          <a:p>
            <a:pPr>
              <a:spcBef>
                <a:spcPts val="400"/>
              </a:spcBef>
              <a:spcAft>
                <a:spcPts val="1067"/>
              </a:spcAft>
              <a:buClr>
                <a:srgbClr val="C00000"/>
              </a:buClr>
            </a:pPr>
            <a:r>
              <a:rPr lang="fi-FI" sz="1600" dirty="0">
                <a:solidFill>
                  <a:srgbClr val="000000"/>
                </a:solidFill>
                <a:latin typeface="Arial Black"/>
              </a:rPr>
              <a:t>Jakamisalustat</a:t>
            </a:r>
            <a:br>
              <a:rPr lang="fi-FI" sz="1600" dirty="0">
                <a:latin typeface="Arial Black" panose="020B0A04020102020204" pitchFamily="34" charset="0"/>
              </a:rPr>
            </a:br>
            <a:r>
              <a:rPr lang="fi-FI" sz="1600" dirty="0">
                <a:solidFill>
                  <a:srgbClr val="000000"/>
                </a:solidFill>
              </a:rPr>
              <a:t>Digipohjaisilla alustoilla edistetään tavaroiden ja resurssien käyttöasteiden kasvattamista ja elinkaaren pidentämistä mm. vuokrauksen, myymisen, jakamisen ja uudelleenkäytön avulla. </a:t>
            </a:r>
          </a:p>
          <a:p>
            <a:endParaRPr lang="fi-FI" sz="2133" b="1">
              <a:solidFill>
                <a:srgbClr val="000000"/>
              </a:solidFill>
              <a:latin typeface="Arial Black" panose="020B0A04020102020204" pitchFamily="34" charset="0"/>
            </a:endParaRPr>
          </a:p>
        </p:txBody>
      </p:sp>
      <p:sp>
        <p:nvSpPr>
          <p:cNvPr id="84" name="Suorakulmio 83"/>
          <p:cNvSpPr/>
          <p:nvPr/>
        </p:nvSpPr>
        <p:spPr>
          <a:xfrm>
            <a:off x="1684317" y="5267798"/>
            <a:ext cx="10081120" cy="8949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96000" rIns="0" bIns="0" rtlCol="0" anchor="t" anchorCtr="0"/>
          <a:lstStyle/>
          <a:p>
            <a:pPr>
              <a:spcBef>
                <a:spcPts val="400"/>
              </a:spcBef>
              <a:spcAft>
                <a:spcPts val="1067"/>
              </a:spcAft>
              <a:buClr>
                <a:srgbClr val="FEDD00"/>
              </a:buClr>
            </a:pPr>
            <a:r>
              <a:rPr lang="fi-FI" sz="1600">
                <a:solidFill>
                  <a:srgbClr val="000000"/>
                </a:solidFill>
                <a:latin typeface="Arial Black" panose="020B0A04020102020204" pitchFamily="34" charset="0"/>
              </a:rPr>
              <a:t>Resurssitehokkuus &amp; kierrätys</a:t>
            </a:r>
            <a:br>
              <a:rPr lang="fi-FI" sz="1600">
                <a:solidFill>
                  <a:srgbClr val="000000"/>
                </a:solidFill>
                <a:latin typeface="Arial Black" panose="020B0A04020102020204" pitchFamily="34" charset="0"/>
              </a:rPr>
            </a:br>
            <a:r>
              <a:rPr lang="fi-FI" sz="1600">
                <a:solidFill>
                  <a:srgbClr val="000000"/>
                </a:solidFill>
              </a:rPr>
              <a:t>Teknologinen kehitys mahdollistaa resurssitehokkuuden kasvun arvoketjuissa, prosesseissa ja tuotteissa sekä tehokkaamman kierrätyksen. Sivuvirrat ovat arvokasta raaka-ainetta uusiotuotteisiin ja -materiaaleihin.</a:t>
            </a:r>
            <a:endParaRPr lang="fi-FI" sz="1600">
              <a:solidFill>
                <a:srgbClr val="FF0000"/>
              </a:solidFill>
            </a:endParaRPr>
          </a:p>
          <a:p>
            <a:endParaRPr lang="fi-FI" sz="2133" b="1">
              <a:solidFill>
                <a:srgbClr val="000000"/>
              </a:solidFill>
              <a:latin typeface="Arial Black" panose="020B0A04020102020204" pitchFamily="34" charset="0"/>
            </a:endParaRPr>
          </a:p>
        </p:txBody>
      </p:sp>
    </p:spTree>
    <p:extLst>
      <p:ext uri="{BB962C8B-B14F-4D97-AF65-F5344CB8AC3E}">
        <p14:creationId xmlns:p14="http://schemas.microsoft.com/office/powerpoint/2010/main" val="14162808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orakulmio 4">
            <a:extLst>
              <a:ext uri="{FF2B5EF4-FFF2-40B4-BE49-F238E27FC236}">
                <a16:creationId xmlns:a16="http://schemas.microsoft.com/office/drawing/2014/main" id="{8EE7C46A-B234-477F-AD78-A62AD3C9E14C}"/>
              </a:ext>
              <a:ext uri="{C183D7F6-B498-43B3-948B-1728B52AA6E4}">
                <adec:decorative xmlns:adec="http://schemas.microsoft.com/office/drawing/2017/decorative" val="1"/>
              </a:ext>
            </a:extLst>
          </p:cNvPr>
          <p:cNvSpPr/>
          <p:nvPr/>
        </p:nvSpPr>
        <p:spPr>
          <a:xfrm>
            <a:off x="0" y="0"/>
            <a:ext cx="5259463" cy="68580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fi-FI" sz="1800" b="0" i="0" u="none" strike="noStrike" kern="1200" cap="none" spc="0" normalizeH="0" baseline="0" noProof="0">
              <a:ln>
                <a:noFill/>
              </a:ln>
              <a:solidFill>
                <a:srgbClr val="FFFFFF"/>
              </a:solidFill>
              <a:effectLst/>
              <a:uLnTx/>
              <a:uFillTx/>
              <a:latin typeface="Georgia"/>
              <a:ea typeface="+mn-ea"/>
              <a:cs typeface="+mn-cs"/>
            </a:endParaRPr>
          </a:p>
        </p:txBody>
      </p:sp>
      <p:sp>
        <p:nvSpPr>
          <p:cNvPr id="2" name="Title 1">
            <a:extLst>
              <a:ext uri="{FF2B5EF4-FFF2-40B4-BE49-F238E27FC236}">
                <a16:creationId xmlns:a16="http://schemas.microsoft.com/office/drawing/2014/main" id="{5C11E8E2-7B20-BD40-B088-1674D5ADCB4F}"/>
              </a:ext>
            </a:extLst>
          </p:cNvPr>
          <p:cNvSpPr>
            <a:spLocks noGrp="1"/>
          </p:cNvSpPr>
          <p:nvPr>
            <p:ph type="title"/>
          </p:nvPr>
        </p:nvSpPr>
        <p:spPr>
          <a:xfrm>
            <a:off x="5697414" y="590843"/>
            <a:ext cx="5697417" cy="1274147"/>
          </a:xfrm>
        </p:spPr>
        <p:txBody>
          <a:bodyPr anchor="t">
            <a:noAutofit/>
          </a:bodyPr>
          <a:lstStyle/>
          <a:p>
            <a:pPr algn="l" fontAlgn="base"/>
            <a:r>
              <a:rPr lang="fi-FI" sz="2400" kern="1200">
                <a:solidFill>
                  <a:srgbClr val="000000"/>
                </a:solidFill>
                <a:effectLst/>
                <a:latin typeface="Arial Black"/>
                <a:ea typeface="+mn-ea"/>
                <a:cs typeface="+mn-cs"/>
              </a:rPr>
              <a:t>Kestävää kasvua kiertotalouden liiketoimintamalleista - käsikirja yrityksille</a:t>
            </a:r>
            <a:endParaRPr lang="fi-FI" sz="7200"/>
          </a:p>
        </p:txBody>
      </p:sp>
      <p:sp>
        <p:nvSpPr>
          <p:cNvPr id="11" name="Suorakulmio 10">
            <a:extLst>
              <a:ext uri="{FF2B5EF4-FFF2-40B4-BE49-F238E27FC236}">
                <a16:creationId xmlns:a16="http://schemas.microsoft.com/office/drawing/2014/main" id="{909C0F9E-A474-4ED1-A652-3532B9584333}"/>
              </a:ext>
            </a:extLst>
          </p:cNvPr>
          <p:cNvSpPr/>
          <p:nvPr/>
        </p:nvSpPr>
        <p:spPr>
          <a:xfrm>
            <a:off x="5697414" y="2076046"/>
            <a:ext cx="6135368" cy="3693319"/>
          </a:xfrm>
          <a:prstGeom prst="rect">
            <a:avLst/>
          </a:prstGeom>
        </p:spPr>
        <p:txBody>
          <a:bodyPr wrap="square" lIns="91440" tIns="45720" rIns="91440" bIns="45720" anchor="t">
            <a:spAutoFit/>
          </a:bodyPr>
          <a:lstStyle/>
          <a:p>
            <a:pPr marL="0" marR="0" lvl="0" indent="0" algn="l" defTabSz="914400" rtl="0" eaLnBrk="1" fontAlgn="base" latinLnBrk="0" hangingPunct="1">
              <a:lnSpc>
                <a:spcPct val="100000"/>
              </a:lnSpc>
              <a:spcBef>
                <a:spcPts val="0"/>
              </a:spcBef>
              <a:spcAft>
                <a:spcPct val="0"/>
              </a:spcAft>
              <a:buClrTx/>
              <a:buSzTx/>
              <a:buFontTx/>
              <a:buNone/>
              <a:tabLst/>
              <a:defRPr/>
            </a:pPr>
            <a:r>
              <a:rPr kumimoji="0" lang="fi-FI" sz="1800" b="0" i="0" u="none" strike="noStrike" kern="1200" cap="none" spc="0" normalizeH="0" baseline="0" noProof="0">
                <a:ln>
                  <a:noFill/>
                </a:ln>
                <a:solidFill>
                  <a:srgbClr val="000000"/>
                </a:solidFill>
                <a:effectLst/>
                <a:uLnTx/>
                <a:uFillTx/>
                <a:latin typeface="Georgia"/>
                <a:ea typeface="+mn-ea"/>
                <a:cs typeface="+mn-cs"/>
              </a:rPr>
              <a:t>Yhdessä </a:t>
            </a:r>
            <a:r>
              <a:rPr kumimoji="0" lang="fi-FI" sz="1800" b="0" i="0" u="none" strike="noStrike" kern="1200" cap="none" spc="0" normalizeH="0" baseline="0" noProof="0" err="1">
                <a:ln>
                  <a:noFill/>
                </a:ln>
                <a:solidFill>
                  <a:srgbClr val="000000"/>
                </a:solidFill>
                <a:effectLst/>
                <a:uLnTx/>
                <a:uFillTx/>
                <a:latin typeface="Georgia"/>
                <a:ea typeface="+mn-ea"/>
                <a:cs typeface="+mn-cs"/>
              </a:rPr>
              <a:t>Deloitten</a:t>
            </a:r>
            <a:r>
              <a:rPr kumimoji="0" lang="fi-FI" sz="1800" b="0" i="0" u="none" strike="noStrike" kern="1200" cap="none" spc="0" normalizeH="0" baseline="0" noProof="0">
                <a:ln>
                  <a:noFill/>
                </a:ln>
                <a:solidFill>
                  <a:srgbClr val="000000"/>
                </a:solidFill>
                <a:effectLst/>
                <a:uLnTx/>
                <a:uFillTx/>
                <a:latin typeface="Georgia"/>
                <a:ea typeface="+mn-ea"/>
                <a:cs typeface="+mn-cs"/>
              </a:rPr>
              <a:t> kanssa laadittu käsikirja kiertotalousliiketoiminnan kehittämiseen.</a:t>
            </a:r>
          </a:p>
          <a:p>
            <a:pPr marL="0" marR="0" lvl="0" indent="0" algn="l" defTabSz="914400" rtl="0" eaLnBrk="1" fontAlgn="base" latinLnBrk="0" hangingPunct="1">
              <a:lnSpc>
                <a:spcPct val="100000"/>
              </a:lnSpc>
              <a:spcBef>
                <a:spcPts val="0"/>
              </a:spcBef>
              <a:spcAft>
                <a:spcPct val="0"/>
              </a:spcAft>
              <a:buClrTx/>
              <a:buSzTx/>
              <a:buFontTx/>
              <a:buNone/>
              <a:tabLst/>
              <a:defRPr/>
            </a:pPr>
            <a:endParaRPr kumimoji="0" lang="fi-FI" sz="1800" b="0" i="0" u="none" strike="noStrike" kern="1200" cap="none" spc="0" normalizeH="0" baseline="0" noProof="0">
              <a:ln>
                <a:noFill/>
              </a:ln>
              <a:solidFill>
                <a:srgbClr val="000000"/>
              </a:solidFill>
              <a:effectLst/>
              <a:uLnTx/>
              <a:uFillTx/>
              <a:latin typeface="Georgia"/>
              <a:ea typeface="+mn-ea"/>
              <a:cs typeface="+mn-cs"/>
            </a:endParaRPr>
          </a:p>
          <a:p>
            <a:pPr marL="0" marR="0" lvl="0" indent="0" algn="l" defTabSz="914400" rtl="0" eaLnBrk="1" fontAlgn="base" latinLnBrk="0" hangingPunct="1">
              <a:lnSpc>
                <a:spcPct val="100000"/>
              </a:lnSpc>
              <a:spcBef>
                <a:spcPts val="0"/>
              </a:spcBef>
              <a:spcAft>
                <a:spcPct val="0"/>
              </a:spcAft>
              <a:buClrTx/>
              <a:buSzTx/>
              <a:buFontTx/>
              <a:buNone/>
              <a:tabLst/>
              <a:defRPr/>
            </a:pPr>
            <a:r>
              <a:rPr kumimoji="0" lang="fi-FI" sz="1800" b="0" i="0" u="none" strike="noStrike" kern="1200" cap="none" spc="0" normalizeH="0" baseline="0" noProof="0">
                <a:ln>
                  <a:noFill/>
                </a:ln>
                <a:solidFill>
                  <a:srgbClr val="000000"/>
                </a:solidFill>
                <a:effectLst/>
                <a:uLnTx/>
                <a:uFillTx/>
                <a:latin typeface="Georgia"/>
                <a:ea typeface="+mn-ea"/>
                <a:cs typeface="+mn-cs"/>
              </a:rPr>
              <a:t>Sisältää tietoa, esimerkkejä ja käytännön työkaluja, joiden avulla kiertotalousmuutos voidaan toteuttaa yrityksen arjessa.</a:t>
            </a:r>
          </a:p>
          <a:p>
            <a:pPr marL="0" marR="0" lvl="0" indent="0" algn="l" defTabSz="914400" rtl="0" eaLnBrk="1" fontAlgn="base" latinLnBrk="0" hangingPunct="1">
              <a:lnSpc>
                <a:spcPct val="100000"/>
              </a:lnSpc>
              <a:spcBef>
                <a:spcPts val="0"/>
              </a:spcBef>
              <a:spcAft>
                <a:spcPct val="0"/>
              </a:spcAft>
              <a:buClrTx/>
              <a:buSzTx/>
              <a:buFontTx/>
              <a:buNone/>
              <a:tabLst/>
              <a:defRPr/>
            </a:pPr>
            <a:endParaRPr kumimoji="0" lang="fi-FI" sz="1800" b="0" i="0" u="none" strike="noStrike" kern="1200" cap="none" spc="0" normalizeH="0" baseline="0" noProof="0">
              <a:ln>
                <a:noFill/>
              </a:ln>
              <a:solidFill>
                <a:srgbClr val="000000"/>
              </a:solidFill>
              <a:effectLst/>
              <a:uLnTx/>
              <a:uFillTx/>
              <a:latin typeface="Georgia"/>
              <a:ea typeface="+mn-ea"/>
              <a:cs typeface="+mn-cs"/>
            </a:endParaRPr>
          </a:p>
          <a:p>
            <a:pPr marL="0" marR="0" lvl="0" indent="0" algn="l" defTabSz="914400" rtl="0" eaLnBrk="1" fontAlgn="base" latinLnBrk="0" hangingPunct="1">
              <a:lnSpc>
                <a:spcPct val="100000"/>
              </a:lnSpc>
              <a:spcBef>
                <a:spcPts val="0"/>
              </a:spcBef>
              <a:spcAft>
                <a:spcPct val="0"/>
              </a:spcAft>
              <a:buClrTx/>
              <a:buSzTx/>
              <a:buFontTx/>
              <a:buNone/>
              <a:tabLst/>
              <a:defRPr/>
            </a:pPr>
            <a:r>
              <a:rPr kumimoji="0" lang="fi-FI" sz="1800" b="0" i="0" u="none" strike="noStrike" kern="1200" cap="none" spc="0" normalizeH="0" baseline="0" noProof="0">
                <a:ln>
                  <a:noFill/>
                </a:ln>
                <a:solidFill>
                  <a:srgbClr val="000000"/>
                </a:solidFill>
                <a:effectLst/>
                <a:uLnTx/>
                <a:uFillTx/>
                <a:latin typeface="Georgia"/>
                <a:ea typeface="+mn-ea"/>
                <a:cs typeface="+mn-cs"/>
              </a:rPr>
              <a:t>Suunnattu yrityksille, jotka haluavat erottua kilpailijoista, vastata paremmin asiakkaiden ja sidosryhmien odotuksiin sekä tuottaa enemmän lisäarvoa vähemmillä resursseilla.</a:t>
            </a:r>
            <a:br>
              <a:rPr kumimoji="0" lang="fi-FI" sz="1800" b="0" i="0" u="none" strike="noStrike" kern="1200" cap="none" spc="0" normalizeH="0" baseline="0" noProof="0">
                <a:ln>
                  <a:noFill/>
                </a:ln>
                <a:solidFill>
                  <a:srgbClr val="000000"/>
                </a:solidFill>
                <a:effectLst/>
                <a:uLnTx/>
                <a:uFillTx/>
                <a:latin typeface="Georgia"/>
                <a:ea typeface="+mn-ea"/>
                <a:cs typeface="+mn-cs"/>
              </a:rPr>
            </a:br>
            <a:endParaRPr kumimoji="0" lang="fi-FI" sz="1800" b="0" i="0" u="none" strike="noStrike" kern="1200" cap="none" spc="0" normalizeH="0" baseline="0" noProof="0">
              <a:ln>
                <a:noFill/>
              </a:ln>
              <a:solidFill>
                <a:srgbClr val="000000"/>
              </a:solidFill>
              <a:effectLst/>
              <a:uLnTx/>
              <a:uFillTx/>
              <a:latin typeface="Georgia"/>
              <a:ea typeface="+mn-ea"/>
              <a:cs typeface="+mn-cs"/>
            </a:endParaRPr>
          </a:p>
          <a:p>
            <a:pPr marL="0" marR="0" lvl="0" indent="0" algn="l" defTabSz="914400" rtl="0" eaLnBrk="1" fontAlgn="base" latinLnBrk="0" hangingPunct="1">
              <a:lnSpc>
                <a:spcPct val="100000"/>
              </a:lnSpc>
              <a:spcBef>
                <a:spcPts val="0"/>
              </a:spcBef>
              <a:spcAft>
                <a:spcPct val="0"/>
              </a:spcAft>
              <a:buClrTx/>
              <a:buSzTx/>
              <a:buFontTx/>
              <a:buNone/>
              <a:tabLst/>
              <a:defRPr/>
            </a:pPr>
            <a:r>
              <a:rPr kumimoji="0" lang="fi-FI" sz="1800" b="0" i="0" u="none" strike="noStrike" kern="1200" cap="none" spc="0" normalizeH="0" baseline="0" noProof="0">
                <a:ln>
                  <a:noFill/>
                </a:ln>
                <a:solidFill>
                  <a:srgbClr val="000000"/>
                </a:solidFill>
                <a:effectLst/>
                <a:uLnTx/>
                <a:uFillTx/>
                <a:latin typeface="Georgia"/>
                <a:ea typeface="+mn-ea"/>
                <a:cs typeface="+mn-cs"/>
              </a:rPr>
              <a:t>Lataa käsikirja: </a:t>
            </a:r>
            <a:r>
              <a:rPr kumimoji="0" lang="fi-FI" sz="1800" b="0" i="0" u="none" strike="noStrike" kern="1200" cap="none" spc="0" normalizeH="0" baseline="0" noProof="0">
                <a:ln>
                  <a:noFill/>
                </a:ln>
                <a:solidFill>
                  <a:srgbClr val="000000"/>
                </a:solidFill>
                <a:effectLst/>
                <a:uLnTx/>
                <a:uFillTx/>
                <a:latin typeface="Georgia"/>
                <a:ea typeface="+mn-ea"/>
                <a:cs typeface="+mn-cs"/>
                <a:hlinkClick r:id="rId3"/>
              </a:rPr>
              <a:t>https://www.sitra.fi/julkaisut/kestavaa-kasvua-kiertotalouden-liiketoimintamalleista/</a:t>
            </a:r>
            <a:r>
              <a:rPr kumimoji="0" lang="fi-FI" sz="1800" b="0" i="0" u="none" strike="noStrike" kern="1200" cap="none" spc="0" normalizeH="0" baseline="0" noProof="0">
                <a:ln>
                  <a:noFill/>
                </a:ln>
                <a:solidFill>
                  <a:srgbClr val="000000"/>
                </a:solidFill>
                <a:effectLst/>
                <a:uLnTx/>
                <a:uFillTx/>
                <a:latin typeface="Georgia"/>
                <a:ea typeface="+mn-ea"/>
                <a:cs typeface="+mn-cs"/>
              </a:rPr>
              <a:t> </a:t>
            </a:r>
          </a:p>
        </p:txBody>
      </p:sp>
      <p:pic>
        <p:nvPicPr>
          <p:cNvPr id="4" name="Kuva 3">
            <a:extLst>
              <a:ext uri="{FF2B5EF4-FFF2-40B4-BE49-F238E27FC236}">
                <a16:creationId xmlns:a16="http://schemas.microsoft.com/office/drawing/2014/main" id="{99B726AE-FC38-41EC-BC04-401B770DBEEC}"/>
              </a:ext>
            </a:extLst>
          </p:cNvPr>
          <p:cNvPicPr>
            <a:picLocks noChangeAspect="1"/>
          </p:cNvPicPr>
          <p:nvPr/>
        </p:nvPicPr>
        <p:blipFill>
          <a:blip r:embed="rId4"/>
          <a:stretch>
            <a:fillRect/>
          </a:stretch>
        </p:blipFill>
        <p:spPr>
          <a:xfrm rot="327436">
            <a:off x="606586" y="2457703"/>
            <a:ext cx="4109358" cy="2315540"/>
          </a:xfrm>
          <a:prstGeom prst="rect">
            <a:avLst/>
          </a:prstGeom>
        </p:spPr>
      </p:pic>
      <p:pic>
        <p:nvPicPr>
          <p:cNvPr id="12" name="Kuva 11">
            <a:extLst>
              <a:ext uri="{FF2B5EF4-FFF2-40B4-BE49-F238E27FC236}">
                <a16:creationId xmlns:a16="http://schemas.microsoft.com/office/drawing/2014/main" id="{BF2FFF0D-64F4-47C1-8ABF-B340AF0A718F}"/>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09199" y="1104504"/>
            <a:ext cx="2255272" cy="1939534"/>
          </a:xfrm>
          <a:prstGeom prst="rect">
            <a:avLst/>
          </a:prstGeom>
        </p:spPr>
      </p:pic>
    </p:spTree>
    <p:extLst>
      <p:ext uri="{BB962C8B-B14F-4D97-AF65-F5344CB8AC3E}">
        <p14:creationId xmlns:p14="http://schemas.microsoft.com/office/powerpoint/2010/main" val="12039387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9">
            <a:extLst>
              <a:ext uri="{FF2B5EF4-FFF2-40B4-BE49-F238E27FC236}">
                <a16:creationId xmlns:a16="http://schemas.microsoft.com/office/drawing/2014/main" id="{12362641-CC8E-41CA-847E-2BD959C66426}"/>
              </a:ext>
            </a:extLst>
          </p:cNvPr>
          <p:cNvSpPr/>
          <p:nvPr/>
        </p:nvSpPr>
        <p:spPr>
          <a:xfrm>
            <a:off x="1495725" y="2359826"/>
            <a:ext cx="3990025" cy="995209"/>
          </a:xfrm>
          <a:prstGeom prst="rect">
            <a:avLst/>
          </a:prstGeom>
        </p:spPr>
        <p:txBody>
          <a:bodyPr wrap="square" rtlCol="0" anchor="ctr">
            <a:spAutoFit/>
          </a:bodyPr>
          <a:lstStyle/>
          <a:p>
            <a:pPr algn="l"/>
            <a:r>
              <a:rPr lang="fi-FI" sz="2000" b="1" i="0" dirty="0">
                <a:solidFill>
                  <a:srgbClr val="000000"/>
                </a:solidFill>
                <a:effectLst/>
                <a:latin typeface="var(--heading-font-family)"/>
              </a:rPr>
              <a:t>Kiertotalouden liiketoimintamallit valmistavassa teollisuudessa</a:t>
            </a:r>
          </a:p>
          <a:p>
            <a:pPr marL="0" marR="0" lvl="0" indent="0" algn="ctr" defTabSz="1219170" rtl="0" eaLnBrk="1" fontAlgn="base" latinLnBrk="0" hangingPunct="1">
              <a:lnSpc>
                <a:spcPct val="100000"/>
              </a:lnSpc>
              <a:spcBef>
                <a:spcPct val="0"/>
              </a:spcBef>
              <a:spcAft>
                <a:spcPct val="0"/>
              </a:spcAft>
              <a:buClrTx/>
              <a:buSzTx/>
              <a:buFontTx/>
              <a:buNone/>
              <a:tabLst/>
              <a:defRPr/>
            </a:pPr>
            <a:r>
              <a:rPr kumimoji="0" lang="fi-FI" sz="1867" b="0" i="0" u="none" strike="noStrike" kern="1200" cap="none" spc="0" normalizeH="0" baseline="0" noProof="0" dirty="0">
                <a:ln>
                  <a:noFill/>
                </a:ln>
                <a:solidFill>
                  <a:srgbClr val="385988"/>
                </a:solidFill>
                <a:effectLst/>
                <a:uLnTx/>
                <a:uFillTx/>
                <a:latin typeface="Corbel"/>
                <a:ea typeface="+mn-ea"/>
                <a:cs typeface="+mn-cs"/>
                <a:hlinkClick r:id="rId3"/>
              </a:rPr>
              <a:t>www.circularplaybook.fi</a:t>
            </a:r>
            <a:r>
              <a:rPr kumimoji="0" lang="fi-FI" sz="1867" b="0" i="0" u="none" strike="noStrike" kern="1200" cap="none" spc="0" normalizeH="0" baseline="0" noProof="0" dirty="0">
                <a:ln>
                  <a:noFill/>
                </a:ln>
                <a:solidFill>
                  <a:srgbClr val="385988"/>
                </a:solidFill>
                <a:effectLst/>
                <a:uLnTx/>
                <a:uFillTx/>
                <a:latin typeface="Corbel"/>
                <a:ea typeface="+mn-ea"/>
                <a:cs typeface="+mn-cs"/>
              </a:rPr>
              <a:t> </a:t>
            </a:r>
            <a:endParaRPr kumimoji="0" lang="en-US" sz="1867" b="0" i="0" u="none" strike="noStrike" kern="1200" cap="none" spc="0" normalizeH="0" baseline="0" noProof="0" dirty="0">
              <a:ln>
                <a:noFill/>
              </a:ln>
              <a:solidFill>
                <a:srgbClr val="385988"/>
              </a:solidFill>
              <a:effectLst/>
              <a:uLnTx/>
              <a:uFillTx/>
              <a:latin typeface="Corbel"/>
              <a:ea typeface="+mn-ea"/>
              <a:cs typeface="+mn-cs"/>
            </a:endParaRPr>
          </a:p>
        </p:txBody>
      </p:sp>
      <p:pic>
        <p:nvPicPr>
          <p:cNvPr id="5" name="Picture 12">
            <a:extLst>
              <a:ext uri="{FF2B5EF4-FFF2-40B4-BE49-F238E27FC236}">
                <a16:creationId xmlns:a16="http://schemas.microsoft.com/office/drawing/2014/main" id="{5E6E64FD-A482-4D1E-9AC7-AE2CA56B58E2}"/>
              </a:ext>
            </a:extLst>
          </p:cNvPr>
          <p:cNvPicPr>
            <a:picLocks noChangeAspect="1"/>
          </p:cNvPicPr>
          <p:nvPr/>
        </p:nvPicPr>
        <p:blipFill>
          <a:blip r:embed="rId4"/>
          <a:stretch>
            <a:fillRect/>
          </a:stretch>
        </p:blipFill>
        <p:spPr>
          <a:xfrm>
            <a:off x="1370430" y="60331"/>
            <a:ext cx="3990025" cy="2225529"/>
          </a:xfrm>
          <a:prstGeom prst="rect">
            <a:avLst/>
          </a:prstGeom>
          <a:effectLst>
            <a:outerShdw blurRad="50800" dist="38100" dir="2700000" algn="tl" rotWithShape="0">
              <a:prstClr val="black">
                <a:alpha val="40000"/>
              </a:prstClr>
            </a:outerShdw>
          </a:effectLst>
        </p:spPr>
      </p:pic>
      <p:sp>
        <p:nvSpPr>
          <p:cNvPr id="6" name="Rectangle 10">
            <a:extLst>
              <a:ext uri="{FF2B5EF4-FFF2-40B4-BE49-F238E27FC236}">
                <a16:creationId xmlns:a16="http://schemas.microsoft.com/office/drawing/2014/main" id="{ED1867C1-2357-4FB7-B07B-E10AEAFC9F16}"/>
              </a:ext>
            </a:extLst>
          </p:cNvPr>
          <p:cNvSpPr/>
          <p:nvPr/>
        </p:nvSpPr>
        <p:spPr>
          <a:xfrm>
            <a:off x="7102706" y="2359826"/>
            <a:ext cx="3990025" cy="1282531"/>
          </a:xfrm>
          <a:prstGeom prst="rect">
            <a:avLst/>
          </a:prstGeom>
        </p:spPr>
        <p:txBody>
          <a:bodyPr wrap="square" rtlCol="0" anchor="ctr">
            <a:spAutoFit/>
          </a:bodyPr>
          <a:lstStyle/>
          <a:p>
            <a:pPr algn="l"/>
            <a:r>
              <a:rPr lang="fi-FI" sz="2000" b="1" i="0" dirty="0">
                <a:solidFill>
                  <a:srgbClr val="000000"/>
                </a:solidFill>
                <a:effectLst/>
                <a:latin typeface="var(--heading-font-family)"/>
              </a:rPr>
              <a:t>Kiertotalouden liiketoimintamallit kemianteollisuudessa</a:t>
            </a:r>
          </a:p>
          <a:p>
            <a:pPr marL="0" marR="0" lvl="0" indent="0" algn="ctr" defTabSz="1219170" rtl="0" eaLnBrk="1" fontAlgn="base" latinLnBrk="0" hangingPunct="1">
              <a:lnSpc>
                <a:spcPct val="100000"/>
              </a:lnSpc>
              <a:spcBef>
                <a:spcPct val="0"/>
              </a:spcBef>
              <a:spcAft>
                <a:spcPct val="0"/>
              </a:spcAft>
              <a:buClrTx/>
              <a:buSzTx/>
              <a:buFontTx/>
              <a:buNone/>
              <a:tabLst/>
              <a:defRPr/>
            </a:pPr>
            <a:r>
              <a:rPr kumimoji="0" lang="fi-FI" sz="1867" b="0" i="0" u="none" strike="noStrike" kern="1200" cap="none" spc="0" normalizeH="0" baseline="0" noProof="0" dirty="0">
                <a:ln>
                  <a:noFill/>
                </a:ln>
                <a:solidFill>
                  <a:srgbClr val="385988"/>
                </a:solidFill>
                <a:effectLst/>
                <a:uLnTx/>
                <a:uFillTx/>
                <a:latin typeface="Corbel"/>
                <a:ea typeface="+mn-ea"/>
                <a:cs typeface="+mn-cs"/>
                <a:hlinkClick r:id="rId5"/>
              </a:rPr>
              <a:t>www.kemianteollisuus.fi/</a:t>
            </a:r>
            <a:br>
              <a:rPr kumimoji="0" lang="fi-FI" sz="1867" b="0" i="0" u="none" strike="noStrike" kern="1200" cap="none" spc="0" normalizeH="0" baseline="0" noProof="0" dirty="0">
                <a:ln>
                  <a:noFill/>
                </a:ln>
                <a:solidFill>
                  <a:srgbClr val="385988"/>
                </a:solidFill>
                <a:effectLst/>
                <a:uLnTx/>
                <a:uFillTx/>
                <a:latin typeface="Corbel"/>
                <a:ea typeface="+mn-ea"/>
                <a:cs typeface="+mn-cs"/>
                <a:hlinkClick r:id="rId5"/>
              </a:rPr>
            </a:br>
            <a:r>
              <a:rPr kumimoji="0" lang="fi-FI" sz="1867" b="0" i="0" u="none" strike="noStrike" kern="1200" cap="none" spc="0" normalizeH="0" baseline="0" noProof="0" dirty="0">
                <a:ln>
                  <a:noFill/>
                </a:ln>
                <a:solidFill>
                  <a:srgbClr val="385988"/>
                </a:solidFill>
                <a:effectLst/>
                <a:uLnTx/>
                <a:uFillTx/>
                <a:latin typeface="Corbel"/>
                <a:ea typeface="+mn-ea"/>
                <a:cs typeface="+mn-cs"/>
                <a:hlinkClick r:id="rId5"/>
              </a:rPr>
              <a:t>hiilineutraalikemia2045</a:t>
            </a:r>
            <a:r>
              <a:rPr kumimoji="0" lang="fi-FI" sz="1867" b="0" i="0" u="none" strike="noStrike" kern="1200" cap="none" spc="0" normalizeH="0" baseline="0" noProof="0" dirty="0">
                <a:ln>
                  <a:noFill/>
                </a:ln>
                <a:solidFill>
                  <a:srgbClr val="385988"/>
                </a:solidFill>
                <a:effectLst/>
                <a:uLnTx/>
                <a:uFillTx/>
                <a:latin typeface="Corbel"/>
                <a:ea typeface="+mn-ea"/>
                <a:cs typeface="+mn-cs"/>
              </a:rPr>
              <a:t>  </a:t>
            </a:r>
            <a:endParaRPr kumimoji="0" lang="en-US" sz="1867" b="0" i="0" u="none" strike="noStrike" kern="1200" cap="none" spc="0" normalizeH="0" baseline="0" noProof="0" dirty="0">
              <a:ln>
                <a:noFill/>
              </a:ln>
              <a:solidFill>
                <a:srgbClr val="385988"/>
              </a:solidFill>
              <a:effectLst/>
              <a:uLnTx/>
              <a:uFillTx/>
              <a:latin typeface="Corbel"/>
              <a:ea typeface="+mn-ea"/>
              <a:cs typeface="+mn-cs"/>
            </a:endParaRPr>
          </a:p>
        </p:txBody>
      </p:sp>
      <p:pic>
        <p:nvPicPr>
          <p:cNvPr id="7" name="Picture 13">
            <a:extLst>
              <a:ext uri="{FF2B5EF4-FFF2-40B4-BE49-F238E27FC236}">
                <a16:creationId xmlns:a16="http://schemas.microsoft.com/office/drawing/2014/main" id="{A9D72ABE-B0A0-41C4-9328-5A5FBA63A008}"/>
              </a:ext>
            </a:extLst>
          </p:cNvPr>
          <p:cNvPicPr>
            <a:picLocks noChangeAspect="1"/>
          </p:cNvPicPr>
          <p:nvPr/>
        </p:nvPicPr>
        <p:blipFill>
          <a:blip r:embed="rId6"/>
          <a:stretch>
            <a:fillRect/>
          </a:stretch>
        </p:blipFill>
        <p:spPr>
          <a:xfrm>
            <a:off x="6515100" y="111589"/>
            <a:ext cx="3990025" cy="2279615"/>
          </a:xfrm>
          <a:prstGeom prst="rect">
            <a:avLst/>
          </a:prstGeom>
          <a:effectLst>
            <a:outerShdw blurRad="50800" dist="38100" dir="2700000" algn="tl" rotWithShape="0">
              <a:prstClr val="black">
                <a:alpha val="40000"/>
              </a:prstClr>
            </a:outerShdw>
          </a:effectLst>
        </p:spPr>
      </p:pic>
      <p:pic>
        <p:nvPicPr>
          <p:cNvPr id="10" name="Kuva 9">
            <a:extLst>
              <a:ext uri="{FF2B5EF4-FFF2-40B4-BE49-F238E27FC236}">
                <a16:creationId xmlns:a16="http://schemas.microsoft.com/office/drawing/2014/main" id="{78441F8D-B059-41C3-851A-11BB582FB84C}"/>
              </a:ext>
            </a:extLst>
          </p:cNvPr>
          <p:cNvPicPr>
            <a:picLocks noChangeAspect="1"/>
          </p:cNvPicPr>
          <p:nvPr/>
        </p:nvPicPr>
        <p:blipFill>
          <a:blip r:embed="rId7"/>
          <a:stretch>
            <a:fillRect/>
          </a:stretch>
        </p:blipFill>
        <p:spPr>
          <a:xfrm>
            <a:off x="534913" y="3523420"/>
            <a:ext cx="5661061" cy="3170194"/>
          </a:xfrm>
          <a:prstGeom prst="rect">
            <a:avLst/>
          </a:prstGeom>
        </p:spPr>
      </p:pic>
      <p:sp>
        <p:nvSpPr>
          <p:cNvPr id="11" name="Tekstiruutu 10">
            <a:extLst>
              <a:ext uri="{FF2B5EF4-FFF2-40B4-BE49-F238E27FC236}">
                <a16:creationId xmlns:a16="http://schemas.microsoft.com/office/drawing/2014/main" id="{74B68377-6BC6-41AD-9469-E7E0AEA2FB71}"/>
              </a:ext>
            </a:extLst>
          </p:cNvPr>
          <p:cNvSpPr txBox="1"/>
          <p:nvPr/>
        </p:nvSpPr>
        <p:spPr>
          <a:xfrm>
            <a:off x="6195974" y="4539878"/>
            <a:ext cx="6097712" cy="723275"/>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ts val="600"/>
              </a:spcAft>
              <a:buClrTx/>
              <a:buSzTx/>
              <a:buFontTx/>
              <a:buNone/>
              <a:tabLst/>
              <a:defRPr/>
            </a:pPr>
            <a:r>
              <a:rPr kumimoji="0" lang="en-GB" sz="1800" b="0" i="0" u="sng" strike="noStrike" kern="1200" cap="none" spc="0" normalizeH="0" baseline="0" noProof="0">
                <a:ln>
                  <a:noFill/>
                </a:ln>
                <a:solidFill>
                  <a:srgbClr val="0000FF"/>
                </a:solidFill>
                <a:effectLst/>
                <a:uLnTx/>
                <a:uFillTx/>
                <a:latin typeface="Calibri" panose="020F0502020204030204" pitchFamily="34" charset="0"/>
                <a:ea typeface="Calibri" panose="020F0502020204030204" pitchFamily="34" charset="0"/>
                <a:cs typeface="+mn-cs"/>
                <a:hlinkClick r:id="rId8"/>
              </a:rPr>
              <a:t>www.nordicinnovation.org/nordic-circular-economy-playbook</a:t>
            </a:r>
            <a:endParaRPr kumimoji="0" lang="en-GB" sz="1800" b="0" i="0" u="sng" strike="noStrike" kern="1200" cap="none" spc="0" normalizeH="0" baseline="0" noProof="0">
              <a:ln>
                <a:noFill/>
              </a:ln>
              <a:solidFill>
                <a:srgbClr val="0000FF"/>
              </a:solidFill>
              <a:effectLst/>
              <a:uLnTx/>
              <a:uFillTx/>
              <a:latin typeface="Calibri" panose="020F0502020204030204" pitchFamily="34" charset="0"/>
              <a:ea typeface="Calibri" panose="020F0502020204030204" pitchFamily="34" charset="0"/>
              <a:cs typeface="+mn-cs"/>
            </a:endParaRPr>
          </a:p>
          <a:p>
            <a:pPr marL="0" marR="0" lvl="0" indent="0" algn="l" defTabSz="914400" rtl="0" eaLnBrk="1" fontAlgn="base" latinLnBrk="0" hangingPunct="1">
              <a:lnSpc>
                <a:spcPct val="100000"/>
              </a:lnSpc>
              <a:spcBef>
                <a:spcPct val="0"/>
              </a:spcBef>
              <a:spcAft>
                <a:spcPts val="600"/>
              </a:spcAft>
              <a:buClrTx/>
              <a:buSzTx/>
              <a:buFontTx/>
              <a:buNone/>
              <a:tabLst/>
              <a:defRPr/>
            </a:pPr>
            <a:r>
              <a:rPr kumimoji="0" lang="da-DK" sz="1800" b="0" i="0" u="none" strike="noStrike" kern="1200" cap="none" spc="0" normalizeH="0" baseline="0" noProof="0">
                <a:ln>
                  <a:noFill/>
                </a:ln>
                <a:solidFill>
                  <a:srgbClr val="000000"/>
                </a:solidFill>
                <a:effectLst/>
                <a:uLnTx/>
                <a:uFillTx/>
                <a:latin typeface="Calibri" panose="020F0502020204030204" pitchFamily="34" charset="0"/>
                <a:ea typeface="Calibri" panose="020F0502020204030204" pitchFamily="34" charset="0"/>
                <a:cs typeface="+mn-cs"/>
              </a:rPr>
              <a:t> </a:t>
            </a:r>
            <a:endParaRPr kumimoji="0" lang="fi-FI" sz="1800" b="0" i="0" u="none" strike="noStrike" kern="1200" cap="none" spc="0" normalizeH="0" baseline="0" noProof="0">
              <a:ln>
                <a:noFill/>
              </a:ln>
              <a:solidFill>
                <a:srgbClr val="000000"/>
              </a:solidFill>
              <a:effectLst/>
              <a:uLnTx/>
              <a:uFillTx/>
              <a:latin typeface="Corbel"/>
              <a:ea typeface="+mn-ea"/>
              <a:cs typeface="+mn-cs"/>
            </a:endParaRPr>
          </a:p>
        </p:txBody>
      </p:sp>
      <p:pic>
        <p:nvPicPr>
          <p:cNvPr id="2" name="Kuva 1">
            <a:extLst>
              <a:ext uri="{FF2B5EF4-FFF2-40B4-BE49-F238E27FC236}">
                <a16:creationId xmlns:a16="http://schemas.microsoft.com/office/drawing/2014/main" id="{4488BD31-D535-4248-A685-322FEFE38979}"/>
              </a:ext>
            </a:extLst>
          </p:cNvPr>
          <p:cNvPicPr>
            <a:picLocks noChangeAspect="1"/>
          </p:cNvPicPr>
          <p:nvPr/>
        </p:nvPicPr>
        <p:blipFill>
          <a:blip r:embed="rId9"/>
          <a:stretch>
            <a:fillRect/>
          </a:stretch>
        </p:blipFill>
        <p:spPr>
          <a:xfrm>
            <a:off x="6195974" y="5191614"/>
            <a:ext cx="3976726" cy="1472258"/>
          </a:xfrm>
          <a:prstGeom prst="rect">
            <a:avLst/>
          </a:prstGeom>
        </p:spPr>
      </p:pic>
    </p:spTree>
    <p:extLst>
      <p:ext uri="{BB962C8B-B14F-4D97-AF65-F5344CB8AC3E}">
        <p14:creationId xmlns:p14="http://schemas.microsoft.com/office/powerpoint/2010/main" val="40340214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uva 3">
            <a:extLst>
              <a:ext uri="{FF2B5EF4-FFF2-40B4-BE49-F238E27FC236}">
                <a16:creationId xmlns:a16="http://schemas.microsoft.com/office/drawing/2014/main" id="{C865A4DB-7AA9-E92C-9599-2CA010A16D4B}"/>
              </a:ext>
            </a:extLst>
          </p:cNvPr>
          <p:cNvPicPr>
            <a:picLocks noChangeAspect="1"/>
          </p:cNvPicPr>
          <p:nvPr/>
        </p:nvPicPr>
        <p:blipFill>
          <a:blip r:embed="rId3"/>
          <a:stretch>
            <a:fillRect/>
          </a:stretch>
        </p:blipFill>
        <p:spPr>
          <a:xfrm>
            <a:off x="4362751" y="422030"/>
            <a:ext cx="7673674" cy="5899137"/>
          </a:xfrm>
          <a:prstGeom prst="rect">
            <a:avLst/>
          </a:prstGeom>
        </p:spPr>
      </p:pic>
      <p:pic>
        <p:nvPicPr>
          <p:cNvPr id="5" name="Kuva 4">
            <a:extLst>
              <a:ext uri="{FF2B5EF4-FFF2-40B4-BE49-F238E27FC236}">
                <a16:creationId xmlns:a16="http://schemas.microsoft.com/office/drawing/2014/main" id="{D31A3452-047C-C38B-BB5B-2FA73F795968}"/>
              </a:ext>
            </a:extLst>
          </p:cNvPr>
          <p:cNvPicPr>
            <a:picLocks noChangeAspect="1"/>
          </p:cNvPicPr>
          <p:nvPr/>
        </p:nvPicPr>
        <p:blipFill>
          <a:blip r:embed="rId4"/>
          <a:stretch>
            <a:fillRect/>
          </a:stretch>
        </p:blipFill>
        <p:spPr>
          <a:xfrm>
            <a:off x="284464" y="3371598"/>
            <a:ext cx="4839724" cy="2588333"/>
          </a:xfrm>
          <a:prstGeom prst="rect">
            <a:avLst/>
          </a:prstGeom>
        </p:spPr>
      </p:pic>
      <p:pic>
        <p:nvPicPr>
          <p:cNvPr id="6" name="Kuva 5">
            <a:extLst>
              <a:ext uri="{FF2B5EF4-FFF2-40B4-BE49-F238E27FC236}">
                <a16:creationId xmlns:a16="http://schemas.microsoft.com/office/drawing/2014/main" id="{C926610B-FE9D-C72E-5404-25F2A82EEE19}"/>
              </a:ext>
            </a:extLst>
          </p:cNvPr>
          <p:cNvPicPr>
            <a:picLocks noChangeAspect="1"/>
          </p:cNvPicPr>
          <p:nvPr/>
        </p:nvPicPr>
        <p:blipFill>
          <a:blip r:embed="rId5"/>
          <a:stretch>
            <a:fillRect/>
          </a:stretch>
        </p:blipFill>
        <p:spPr>
          <a:xfrm>
            <a:off x="284464" y="422030"/>
            <a:ext cx="4007416" cy="2250832"/>
          </a:xfrm>
          <a:prstGeom prst="rect">
            <a:avLst/>
          </a:prstGeom>
        </p:spPr>
      </p:pic>
    </p:spTree>
    <p:extLst>
      <p:ext uri="{BB962C8B-B14F-4D97-AF65-F5344CB8AC3E}">
        <p14:creationId xmlns:p14="http://schemas.microsoft.com/office/powerpoint/2010/main" val="5870016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Kuva 6" descr="Kuva, joka sisältää kohteen LEGO, lelu&#10;&#10;Kuvaus luotu automaattisesti">
            <a:extLst>
              <a:ext uri="{FF2B5EF4-FFF2-40B4-BE49-F238E27FC236}">
                <a16:creationId xmlns:a16="http://schemas.microsoft.com/office/drawing/2014/main" id="{5BB38E0E-1D24-1012-F1A4-8F1C0C5A2BA7}"/>
              </a:ext>
            </a:extLst>
          </p:cNvPr>
          <p:cNvPicPr>
            <a:picLocks noChangeAspect="1"/>
          </p:cNvPicPr>
          <p:nvPr/>
        </p:nvPicPr>
        <p:blipFill rotWithShape="1">
          <a:blip r:embed="rId3">
            <a:extLst>
              <a:ext uri="{28A0092B-C50C-407E-A947-70E740481C1C}">
                <a14:useLocalDpi xmlns:a14="http://schemas.microsoft.com/office/drawing/2010/main" val="0"/>
              </a:ext>
            </a:extLst>
          </a:blip>
          <a:srcRect t="16031"/>
          <a:stretch/>
        </p:blipFill>
        <p:spPr>
          <a:xfrm rot="20533747">
            <a:off x="3111310" y="3463252"/>
            <a:ext cx="10852623" cy="5125974"/>
          </a:xfrm>
          <a:prstGeom prst="rect">
            <a:avLst/>
          </a:prstGeom>
        </p:spPr>
      </p:pic>
      <p:sp>
        <p:nvSpPr>
          <p:cNvPr id="2" name="Otsikko 1">
            <a:extLst>
              <a:ext uri="{FF2B5EF4-FFF2-40B4-BE49-F238E27FC236}">
                <a16:creationId xmlns:a16="http://schemas.microsoft.com/office/drawing/2014/main" id="{612C5D7F-FE45-4586-942F-F5A97E08EB17}"/>
              </a:ext>
            </a:extLst>
          </p:cNvPr>
          <p:cNvSpPr>
            <a:spLocks noGrp="1"/>
          </p:cNvSpPr>
          <p:nvPr>
            <p:ph type="title"/>
          </p:nvPr>
        </p:nvSpPr>
        <p:spPr>
          <a:xfrm>
            <a:off x="1063650" y="468087"/>
            <a:ext cx="7568721" cy="1045028"/>
          </a:xfrm>
        </p:spPr>
        <p:txBody>
          <a:bodyPr/>
          <a:lstStyle/>
          <a:p>
            <a:r>
              <a:rPr lang="fi-FI" sz="4000" dirty="0"/>
              <a:t>Kestävyysratkaisut</a:t>
            </a:r>
            <a:endParaRPr lang="fi-FI" dirty="0"/>
          </a:p>
        </p:txBody>
      </p:sp>
      <p:sp>
        <p:nvSpPr>
          <p:cNvPr id="3" name="Text Placeholder 2">
            <a:extLst>
              <a:ext uri="{FF2B5EF4-FFF2-40B4-BE49-F238E27FC236}">
                <a16:creationId xmlns:a16="http://schemas.microsoft.com/office/drawing/2014/main" id="{8CF4CBF1-62AE-343B-966B-B9041F8DDEF9}"/>
              </a:ext>
            </a:extLst>
          </p:cNvPr>
          <p:cNvSpPr txBox="1">
            <a:spLocks/>
          </p:cNvSpPr>
          <p:nvPr/>
        </p:nvSpPr>
        <p:spPr>
          <a:xfrm>
            <a:off x="1063650" y="1787280"/>
            <a:ext cx="8540374" cy="3128345"/>
          </a:xfrm>
          <a:prstGeom prst="rect">
            <a:avLst/>
          </a:prstGeom>
        </p:spPr>
        <p:txBody>
          <a:bodyPr/>
          <a:lstStyle>
            <a:lvl1pPr marL="239178" indent="-239178" algn="l" defTabSz="609585" rtl="0" eaLnBrk="1" latinLnBrk="0" hangingPunct="1">
              <a:spcBef>
                <a:spcPct val="20000"/>
              </a:spcBef>
              <a:buFont typeface="Lucida Grande"/>
              <a:buChar char="-"/>
              <a:defRPr sz="2133" b="0" i="0" kern="1200">
                <a:solidFill>
                  <a:schemeClr val="tx1"/>
                </a:solidFill>
                <a:latin typeface="+mn-lt"/>
                <a:ea typeface="+mn-ea"/>
                <a:cs typeface="Georgia"/>
              </a:defRPr>
            </a:lvl1pPr>
            <a:lvl2pPr marL="476239" indent="-237061" algn="l" defTabSz="609585" rtl="0" eaLnBrk="1" latinLnBrk="0" hangingPunct="1">
              <a:spcBef>
                <a:spcPct val="20000"/>
              </a:spcBef>
              <a:buFont typeface="Georgia" panose="02040502050405020303" pitchFamily="18" charset="0"/>
              <a:buChar char="–"/>
              <a:defRPr sz="1867" b="0" i="0" kern="1200">
                <a:solidFill>
                  <a:schemeClr val="tx1"/>
                </a:solidFill>
                <a:latin typeface="+mn-lt"/>
                <a:ea typeface="+mn-ea"/>
                <a:cs typeface="Georgia"/>
              </a:defRPr>
            </a:lvl2pPr>
            <a:lvl3pPr marL="715415" indent="-228594" algn="l" defTabSz="609585" rtl="0" eaLnBrk="1" latinLnBrk="0" hangingPunct="1">
              <a:spcBef>
                <a:spcPct val="20000"/>
              </a:spcBef>
              <a:buFont typeface="Georgia" panose="02040502050405020303" pitchFamily="18" charset="0"/>
              <a:buChar char="–"/>
              <a:defRPr sz="1600" b="0" i="0" kern="1200">
                <a:solidFill>
                  <a:schemeClr val="tx1"/>
                </a:solidFill>
                <a:latin typeface="+mn-lt"/>
                <a:ea typeface="+mn-ea"/>
                <a:cs typeface="Georgia"/>
              </a:defRPr>
            </a:lvl3pPr>
            <a:lvl4pPr marL="960943" indent="-228594" algn="l" defTabSz="609585" rtl="0" eaLnBrk="1" latinLnBrk="0" hangingPunct="1">
              <a:spcBef>
                <a:spcPct val="20000"/>
              </a:spcBef>
              <a:buFont typeface="Georgia" panose="02040502050405020303" pitchFamily="18" charset="0"/>
              <a:buChar char="–"/>
              <a:defRPr sz="1600" b="0" i="0" kern="1200">
                <a:solidFill>
                  <a:schemeClr val="tx1"/>
                </a:solidFill>
                <a:latin typeface="+mn-lt"/>
                <a:ea typeface="+mn-ea"/>
                <a:cs typeface="Georgia"/>
              </a:defRPr>
            </a:lvl4pPr>
            <a:lvl5pPr marL="2438339" indent="0" algn="ctr" defTabSz="609585" rtl="0" eaLnBrk="1" latinLnBrk="0" hangingPunct="1">
              <a:spcBef>
                <a:spcPct val="20000"/>
              </a:spcBef>
              <a:buFont typeface="Arial"/>
              <a:buNone/>
              <a:defRPr sz="1867" kern="1200">
                <a:solidFill>
                  <a:schemeClr val="bg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 typeface="Lucida Grande"/>
              <a:buNone/>
              <a:tabLst/>
              <a:defRPr/>
            </a:pPr>
            <a:r>
              <a:rPr kumimoji="0" lang="fi-FI" altLang="en-FI" sz="2400" b="1" i="0" u="none" strike="noStrike" kern="1200" cap="none" spc="0" normalizeH="0" baseline="0" noProof="0" dirty="0">
                <a:ln>
                  <a:noFill/>
                </a:ln>
                <a:solidFill>
                  <a:srgbClr val="000000"/>
                </a:solidFill>
                <a:effectLst/>
                <a:uLnTx/>
                <a:uFillTx/>
                <a:latin typeface="Georgia"/>
                <a:ea typeface="Calibri" panose="020F0502020204030204" pitchFamily="34" charset="0"/>
                <a:cs typeface="Arial" panose="020B0604020202020204" pitchFamily="34" charset="0"/>
              </a:rPr>
              <a:t>Vauhditamme siirtymää kohti yhteiskuntaa, jossa niin yksilöt, yritykset kuin poliittinen päätöksenteko sovittavat toimintansa luonnon kantokyvyn rajoihin.</a:t>
            </a:r>
            <a:r>
              <a:rPr kumimoji="0" lang="fi-FI" altLang="en-FI" sz="2400" b="0" i="0" u="none" strike="noStrike" kern="1200" cap="none" spc="0" normalizeH="0" baseline="0" noProof="0" dirty="0">
                <a:ln>
                  <a:noFill/>
                </a:ln>
                <a:solidFill>
                  <a:srgbClr val="000000"/>
                </a:solidFill>
                <a:effectLst/>
                <a:uLnTx/>
                <a:uFillTx/>
                <a:latin typeface="Georgia"/>
                <a:ea typeface="Calibri" panose="020F0502020204030204" pitchFamily="34" charset="0"/>
                <a:cs typeface="Arial" panose="020B0604020202020204" pitchFamily="34" charset="0"/>
              </a:rPr>
              <a:t> Vahvistamme ymmärrystä ekologisesta kestävyyskriisistä kokonaisuutena, jonka ulottuvuuksia ovat mm. </a:t>
            </a:r>
            <a:br>
              <a:rPr kumimoji="0" lang="fi-FI" altLang="en-FI" sz="2400" b="0" i="0" u="none" strike="noStrike" kern="1200" cap="none" spc="0" normalizeH="0" baseline="0" noProof="0" dirty="0">
                <a:ln>
                  <a:noFill/>
                </a:ln>
                <a:solidFill>
                  <a:srgbClr val="000000"/>
                </a:solidFill>
                <a:effectLst/>
                <a:uLnTx/>
                <a:uFillTx/>
                <a:latin typeface="Georgia"/>
                <a:ea typeface="Calibri" panose="020F0502020204030204" pitchFamily="34" charset="0"/>
                <a:cs typeface="Arial" panose="020B0604020202020204" pitchFamily="34" charset="0"/>
              </a:rPr>
            </a:br>
            <a:r>
              <a:rPr kumimoji="0" lang="fi-FI" altLang="en-FI" sz="2400" b="0" i="0" u="none" strike="noStrike" kern="1200" cap="none" spc="0" normalizeH="0" baseline="0" noProof="0" dirty="0">
                <a:ln>
                  <a:noFill/>
                </a:ln>
                <a:solidFill>
                  <a:srgbClr val="000000"/>
                </a:solidFill>
                <a:effectLst/>
                <a:uLnTx/>
                <a:uFillTx/>
                <a:latin typeface="Georgia"/>
                <a:ea typeface="Calibri" panose="020F0502020204030204" pitchFamily="34" charset="0"/>
                <a:cs typeface="Arial" panose="020B0604020202020204" pitchFamily="34" charset="0"/>
              </a:rPr>
              <a:t>luontokato, ilmastonmuutos ja </a:t>
            </a:r>
            <a:br>
              <a:rPr kumimoji="0" lang="fi-FI" altLang="en-FI" sz="2400" b="0" i="0" u="none" strike="noStrike" kern="1200" cap="none" spc="0" normalizeH="0" baseline="0" noProof="0" dirty="0">
                <a:ln>
                  <a:noFill/>
                </a:ln>
                <a:solidFill>
                  <a:srgbClr val="000000"/>
                </a:solidFill>
                <a:effectLst/>
                <a:uLnTx/>
                <a:uFillTx/>
                <a:latin typeface="Georgia"/>
                <a:ea typeface="Calibri" panose="020F0502020204030204" pitchFamily="34" charset="0"/>
                <a:cs typeface="Arial" panose="020B0604020202020204" pitchFamily="34" charset="0"/>
              </a:rPr>
            </a:br>
            <a:r>
              <a:rPr kumimoji="0" lang="fi-FI" altLang="en-FI" sz="2400" b="0" i="0" u="none" strike="noStrike" kern="1200" cap="none" spc="0" normalizeH="0" baseline="0" noProof="0" dirty="0">
                <a:ln>
                  <a:noFill/>
                </a:ln>
                <a:solidFill>
                  <a:srgbClr val="000000"/>
                </a:solidFill>
                <a:effectLst/>
                <a:uLnTx/>
                <a:uFillTx/>
                <a:latin typeface="Georgia"/>
                <a:ea typeface="Calibri" panose="020F0502020204030204" pitchFamily="34" charset="0"/>
                <a:cs typeface="Arial" panose="020B0604020202020204" pitchFamily="34" charset="0"/>
              </a:rPr>
              <a:t>luonnonvarojen ylikulutus, </a:t>
            </a:r>
          </a:p>
          <a:p>
            <a:pPr marL="239178" marR="0" lvl="0" indent="-239178" algn="l" defTabSz="914400" rtl="0" eaLnBrk="0" fontAlgn="base" latinLnBrk="0" hangingPunct="0">
              <a:lnSpc>
                <a:spcPct val="100000"/>
              </a:lnSpc>
              <a:spcBef>
                <a:spcPct val="0"/>
              </a:spcBef>
              <a:spcAft>
                <a:spcPct val="0"/>
              </a:spcAft>
              <a:buClrTx/>
              <a:buSzTx/>
              <a:buFont typeface="Lucida Grande"/>
              <a:buChar char="-"/>
              <a:tabLst/>
              <a:defRPr/>
            </a:pPr>
            <a:r>
              <a:rPr kumimoji="0" lang="fi-FI" altLang="en-FI" sz="2400" b="0" i="0" u="none" strike="noStrike" kern="1200" cap="none" spc="0" normalizeH="0" baseline="0" noProof="0" dirty="0">
                <a:ln>
                  <a:noFill/>
                </a:ln>
                <a:solidFill>
                  <a:srgbClr val="000000"/>
                </a:solidFill>
                <a:effectLst/>
                <a:uLnTx/>
                <a:uFillTx/>
                <a:latin typeface="Georgia"/>
                <a:ea typeface="Calibri" panose="020F0502020204030204" pitchFamily="34" charset="0"/>
                <a:cs typeface="Arial" panose="020B0604020202020204" pitchFamily="34" charset="0"/>
              </a:rPr>
              <a:t>ja kiritämme ratkaisujen </a:t>
            </a:r>
          </a:p>
          <a:p>
            <a:pPr marL="0" marR="0" lvl="0" indent="0" algn="l" defTabSz="914400" rtl="0" eaLnBrk="0" fontAlgn="base" latinLnBrk="0" hangingPunct="0">
              <a:lnSpc>
                <a:spcPct val="100000"/>
              </a:lnSpc>
              <a:spcBef>
                <a:spcPct val="0"/>
              </a:spcBef>
              <a:spcAft>
                <a:spcPct val="0"/>
              </a:spcAft>
              <a:buClrTx/>
              <a:buSzTx/>
              <a:buFont typeface="Lucida Grande"/>
              <a:buNone/>
              <a:tabLst/>
              <a:defRPr/>
            </a:pPr>
            <a:r>
              <a:rPr kumimoji="0" lang="fi-FI" altLang="en-FI" sz="2400" b="0" i="0" u="none" strike="noStrike" kern="1200" cap="none" spc="0" normalizeH="0" baseline="0" noProof="0" dirty="0">
                <a:ln>
                  <a:noFill/>
                </a:ln>
                <a:solidFill>
                  <a:srgbClr val="000000"/>
                </a:solidFill>
                <a:effectLst/>
                <a:uLnTx/>
                <a:uFillTx/>
                <a:latin typeface="Georgia"/>
                <a:ea typeface="Calibri" panose="020F0502020204030204" pitchFamily="34" charset="0"/>
                <a:cs typeface="Arial" panose="020B0604020202020204" pitchFamily="34" charset="0"/>
              </a:rPr>
              <a:t>kehittämistä siihen.</a:t>
            </a:r>
            <a:endParaRPr kumimoji="0" lang="en-FI" sz="2133" b="0" i="0" u="none" strike="noStrike" kern="1200" cap="none" spc="0" normalizeH="0" baseline="0" noProof="0">
              <a:ln>
                <a:noFill/>
              </a:ln>
              <a:solidFill>
                <a:srgbClr val="000000"/>
              </a:solidFill>
              <a:effectLst/>
              <a:uLnTx/>
              <a:uFillTx/>
              <a:latin typeface="Georgia"/>
              <a:ea typeface="+mn-ea"/>
            </a:endParaRPr>
          </a:p>
        </p:txBody>
      </p:sp>
      <p:sp>
        <p:nvSpPr>
          <p:cNvPr id="4" name="TextBox 4">
            <a:extLst>
              <a:ext uri="{FF2B5EF4-FFF2-40B4-BE49-F238E27FC236}">
                <a16:creationId xmlns:a16="http://schemas.microsoft.com/office/drawing/2014/main" id="{31844065-3137-6CF5-F0D0-E11CF2FB44FA}"/>
              </a:ext>
            </a:extLst>
          </p:cNvPr>
          <p:cNvSpPr txBox="1"/>
          <p:nvPr/>
        </p:nvSpPr>
        <p:spPr>
          <a:xfrm>
            <a:off x="1174427" y="490967"/>
            <a:ext cx="1269578" cy="307777"/>
          </a:xfrm>
          <a:prstGeom prst="rect">
            <a:avLst/>
          </a:prstGeom>
          <a:noFill/>
        </p:spPr>
        <p:txBody>
          <a:bodyPr wrap="none" lIns="0" tIns="0" rIns="0" bIns="0"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60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TEEMA</a:t>
            </a:r>
            <a:endParaRPr kumimoji="0" lang="en-FI" sz="2000" b="0" i="0" u="none" strike="noStrike" kern="1200" cap="none" spc="60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0301743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tsikko 2">
            <a:extLst>
              <a:ext uri="{FF2B5EF4-FFF2-40B4-BE49-F238E27FC236}">
                <a16:creationId xmlns:a16="http://schemas.microsoft.com/office/drawing/2014/main" id="{071967DD-5BB5-E271-5646-2CC113D58B84}"/>
              </a:ext>
            </a:extLst>
          </p:cNvPr>
          <p:cNvSpPr>
            <a:spLocks noGrp="1"/>
          </p:cNvSpPr>
          <p:nvPr>
            <p:ph type="title" idx="4294967295"/>
          </p:nvPr>
        </p:nvSpPr>
        <p:spPr>
          <a:xfrm>
            <a:off x="2139192" y="365125"/>
            <a:ext cx="9214607" cy="1325563"/>
          </a:xfrm>
          <a:prstGeom prst="rect">
            <a:avLst/>
          </a:prstGeom>
        </p:spPr>
        <p:txBody>
          <a:bodyPr/>
          <a:lstStyle/>
          <a:p>
            <a:r>
              <a:rPr lang="en-US" err="1"/>
              <a:t>Tekstiilisektori</a:t>
            </a:r>
            <a:r>
              <a:rPr lang="en-US"/>
              <a:t> </a:t>
            </a:r>
            <a:r>
              <a:rPr lang="en-US" err="1"/>
              <a:t>kiertotaloudessa</a:t>
            </a:r>
            <a:endParaRPr lang="en-FI"/>
          </a:p>
        </p:txBody>
      </p:sp>
      <p:sp>
        <p:nvSpPr>
          <p:cNvPr id="2" name="Dian numeron paikkamerkki 1">
            <a:extLst>
              <a:ext uri="{FF2B5EF4-FFF2-40B4-BE49-F238E27FC236}">
                <a16:creationId xmlns:a16="http://schemas.microsoft.com/office/drawing/2014/main" id="{9A8B689B-E669-4D15-AEDC-2D2DE445D680}"/>
              </a:ext>
            </a:extLst>
          </p:cNvPr>
          <p:cNvSpPr>
            <a:spLocks noGrp="1"/>
          </p:cNvSpPr>
          <p:nvPr>
            <p:ph type="sldNum" sz="quarter" idx="10"/>
          </p:nvPr>
        </p:nvSpPr>
        <p:spPr/>
        <p:txBody>
          <a:bodyPr/>
          <a:lstStyle>
            <a:defPPr>
              <a:defRPr lang="fi-FI"/>
            </a:defPPr>
            <a:lvl1pPr algn="l" rtl="0" fontAlgn="base">
              <a:spcBef>
                <a:spcPct val="0"/>
              </a:spcBef>
              <a:spcAft>
                <a:spcPct val="0"/>
              </a:spcAft>
              <a:defRPr kern="1200">
                <a:solidFill>
                  <a:schemeClr val="tx1"/>
                </a:solidFill>
                <a:latin typeface="Arial" charset="0"/>
                <a:ea typeface="+mn-ea"/>
                <a:cs typeface="+mn-cs"/>
              </a:defRPr>
            </a:lvl1pPr>
            <a:lvl2pPr marL="692716" algn="l" rtl="0" fontAlgn="base">
              <a:spcBef>
                <a:spcPct val="0"/>
              </a:spcBef>
              <a:spcAft>
                <a:spcPct val="0"/>
              </a:spcAft>
              <a:defRPr kern="1200">
                <a:solidFill>
                  <a:schemeClr val="tx1"/>
                </a:solidFill>
                <a:latin typeface="Arial" charset="0"/>
                <a:ea typeface="+mn-ea"/>
                <a:cs typeface="+mn-cs"/>
              </a:defRPr>
            </a:lvl2pPr>
            <a:lvl3pPr marL="1385429" algn="l" rtl="0" fontAlgn="base">
              <a:spcBef>
                <a:spcPct val="0"/>
              </a:spcBef>
              <a:spcAft>
                <a:spcPct val="0"/>
              </a:spcAft>
              <a:defRPr kern="1200">
                <a:solidFill>
                  <a:schemeClr val="tx1"/>
                </a:solidFill>
                <a:latin typeface="Arial" charset="0"/>
                <a:ea typeface="+mn-ea"/>
                <a:cs typeface="+mn-cs"/>
              </a:defRPr>
            </a:lvl3pPr>
            <a:lvl4pPr marL="2078145" algn="l" rtl="0" fontAlgn="base">
              <a:spcBef>
                <a:spcPct val="0"/>
              </a:spcBef>
              <a:spcAft>
                <a:spcPct val="0"/>
              </a:spcAft>
              <a:defRPr kern="1200">
                <a:solidFill>
                  <a:schemeClr val="tx1"/>
                </a:solidFill>
                <a:latin typeface="Arial" charset="0"/>
                <a:ea typeface="+mn-ea"/>
                <a:cs typeface="+mn-cs"/>
              </a:defRPr>
            </a:lvl4pPr>
            <a:lvl5pPr marL="2770859" algn="l" rtl="0" fontAlgn="base">
              <a:spcBef>
                <a:spcPct val="0"/>
              </a:spcBef>
              <a:spcAft>
                <a:spcPct val="0"/>
              </a:spcAft>
              <a:defRPr kern="1200">
                <a:solidFill>
                  <a:schemeClr val="tx1"/>
                </a:solidFill>
                <a:latin typeface="Arial" charset="0"/>
                <a:ea typeface="+mn-ea"/>
                <a:cs typeface="+mn-cs"/>
              </a:defRPr>
            </a:lvl5pPr>
            <a:lvl6pPr marL="3463575" algn="l" defTabSz="1385429" rtl="0" eaLnBrk="1" latinLnBrk="0" hangingPunct="1">
              <a:defRPr kern="1200">
                <a:solidFill>
                  <a:schemeClr val="tx1"/>
                </a:solidFill>
                <a:latin typeface="Arial" charset="0"/>
                <a:ea typeface="+mn-ea"/>
                <a:cs typeface="+mn-cs"/>
              </a:defRPr>
            </a:lvl6pPr>
            <a:lvl7pPr marL="4156288" algn="l" defTabSz="1385429" rtl="0" eaLnBrk="1" latinLnBrk="0" hangingPunct="1">
              <a:defRPr kern="1200">
                <a:solidFill>
                  <a:schemeClr val="tx1"/>
                </a:solidFill>
                <a:latin typeface="Arial" charset="0"/>
                <a:ea typeface="+mn-ea"/>
                <a:cs typeface="+mn-cs"/>
              </a:defRPr>
            </a:lvl7pPr>
            <a:lvl8pPr marL="4849004" algn="l" defTabSz="1385429" rtl="0" eaLnBrk="1" latinLnBrk="0" hangingPunct="1">
              <a:defRPr kern="1200">
                <a:solidFill>
                  <a:schemeClr val="tx1"/>
                </a:solidFill>
                <a:latin typeface="Arial" charset="0"/>
                <a:ea typeface="+mn-ea"/>
                <a:cs typeface="+mn-cs"/>
              </a:defRPr>
            </a:lvl8pPr>
            <a:lvl9pPr marL="5541717" algn="l" defTabSz="1385429" rtl="0" eaLnBrk="1" latinLnBrk="0" hangingPunct="1">
              <a:defRPr kern="1200">
                <a:solidFill>
                  <a:schemeClr val="tx1"/>
                </a:solidFill>
                <a:latin typeface="Arial" charset="0"/>
                <a:ea typeface="+mn-ea"/>
                <a:cs typeface="+mn-cs"/>
              </a:defRPr>
            </a:lvl9pPr>
          </a:lstStyle>
          <a:p>
            <a:pPr defTabSz="914377">
              <a:defRPr/>
            </a:pPr>
            <a:fld id="{5DBE88F8-4AEE-494D-BFE0-8D898D450FC5}" type="slidenum">
              <a:rPr lang="LID4096">
                <a:solidFill>
                  <a:srgbClr val="000000"/>
                </a:solidFill>
              </a:rPr>
              <a:pPr defTabSz="914377">
                <a:defRPr/>
              </a:pPr>
              <a:t>20</a:t>
            </a:fld>
            <a:endParaRPr lang="LID4096">
              <a:solidFill>
                <a:srgbClr val="000000"/>
              </a:solidFill>
            </a:endParaRPr>
          </a:p>
        </p:txBody>
      </p:sp>
      <p:pic>
        <p:nvPicPr>
          <p:cNvPr id="4" name="Kuva 3" descr="Infograafi kiertotalouden periaatteen mukaisella tekstiilisektorilla tarvittavista taidoista.">
            <a:extLst>
              <a:ext uri="{FF2B5EF4-FFF2-40B4-BE49-F238E27FC236}">
                <a16:creationId xmlns:a16="http://schemas.microsoft.com/office/drawing/2014/main" id="{43D65EE0-61CB-483F-BDB3-89C46BD663DE}"/>
              </a:ext>
            </a:extLst>
          </p:cNvPr>
          <p:cNvPicPr>
            <a:picLocks noChangeAspect="1"/>
          </p:cNvPicPr>
          <p:nvPr/>
        </p:nvPicPr>
        <p:blipFill>
          <a:blip r:embed="rId3"/>
          <a:stretch>
            <a:fillRect/>
          </a:stretch>
        </p:blipFill>
        <p:spPr>
          <a:xfrm>
            <a:off x="1627910" y="0"/>
            <a:ext cx="8936183" cy="6858000"/>
          </a:xfrm>
          <a:prstGeom prst="rect">
            <a:avLst/>
          </a:prstGeom>
        </p:spPr>
      </p:pic>
    </p:spTree>
    <p:extLst>
      <p:ext uri="{BB962C8B-B14F-4D97-AF65-F5344CB8AC3E}">
        <p14:creationId xmlns:p14="http://schemas.microsoft.com/office/powerpoint/2010/main" val="26809820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orakulmio 5">
            <a:extLst>
              <a:ext uri="{FF2B5EF4-FFF2-40B4-BE49-F238E27FC236}">
                <a16:creationId xmlns:a16="http://schemas.microsoft.com/office/drawing/2014/main" id="{3320247A-A07C-4591-A61F-CD64DB9D00F2}"/>
              </a:ext>
            </a:extLst>
          </p:cNvPr>
          <p:cNvSpPr/>
          <p:nvPr/>
        </p:nvSpPr>
        <p:spPr>
          <a:xfrm>
            <a:off x="-195309" y="-62144"/>
            <a:ext cx="12597414" cy="6920144"/>
          </a:xfrm>
          <a:prstGeom prst="rect">
            <a:avLst/>
          </a:prstGeom>
          <a:solidFill>
            <a:srgbClr val="E0F4D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3" name="Tekstin paikkamerkki 2">
            <a:extLst>
              <a:ext uri="{FF2B5EF4-FFF2-40B4-BE49-F238E27FC236}">
                <a16:creationId xmlns:a16="http://schemas.microsoft.com/office/drawing/2014/main" id="{1CBABE09-EC7B-4D5A-9A6D-C6E143D8F39E}"/>
              </a:ext>
            </a:extLst>
          </p:cNvPr>
          <p:cNvSpPr>
            <a:spLocks noGrp="1"/>
          </p:cNvSpPr>
          <p:nvPr>
            <p:ph type="body" sz="quarter" idx="15"/>
          </p:nvPr>
        </p:nvSpPr>
        <p:spPr/>
        <p:txBody>
          <a:bodyPr/>
          <a:lstStyle/>
          <a:p>
            <a:endParaRPr lang="fi-FI"/>
          </a:p>
        </p:txBody>
      </p:sp>
      <p:sp>
        <p:nvSpPr>
          <p:cNvPr id="7" name="Suorakulmio 6">
            <a:extLst>
              <a:ext uri="{FF2B5EF4-FFF2-40B4-BE49-F238E27FC236}">
                <a16:creationId xmlns:a16="http://schemas.microsoft.com/office/drawing/2014/main" id="{775448F1-ECCD-4858-AA79-1E2C43EFFCCB}"/>
              </a:ext>
            </a:extLst>
          </p:cNvPr>
          <p:cNvSpPr/>
          <p:nvPr/>
        </p:nvSpPr>
        <p:spPr>
          <a:xfrm>
            <a:off x="7210596" y="1498370"/>
            <a:ext cx="4236018" cy="472180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9" name="Title 1">
            <a:extLst>
              <a:ext uri="{FF2B5EF4-FFF2-40B4-BE49-F238E27FC236}">
                <a16:creationId xmlns:a16="http://schemas.microsoft.com/office/drawing/2014/main" id="{FCB4E0A8-8464-48DD-9D92-6B8368FC2A49}"/>
              </a:ext>
            </a:extLst>
          </p:cNvPr>
          <p:cNvSpPr>
            <a:spLocks noGrp="1"/>
          </p:cNvSpPr>
          <p:nvPr>
            <p:ph type="title"/>
          </p:nvPr>
        </p:nvSpPr>
        <p:spPr>
          <a:xfrm>
            <a:off x="745387" y="783418"/>
            <a:ext cx="6049860" cy="1645920"/>
          </a:xfrm>
        </p:spPr>
        <p:txBody>
          <a:bodyPr anchor="t">
            <a:noAutofit/>
          </a:bodyPr>
          <a:lstStyle/>
          <a:p>
            <a:pPr algn="l"/>
            <a:r>
              <a:rPr lang="fi-FI" sz="2800"/>
              <a:t>Lindström tarjoaa työvaatteita palveluna: "Vähennämme tekstiilien ylikulutusta ja säästämme luonnonvaroja"</a:t>
            </a:r>
          </a:p>
        </p:txBody>
      </p:sp>
      <p:sp>
        <p:nvSpPr>
          <p:cNvPr id="10" name="Suorakulmio 9">
            <a:extLst>
              <a:ext uri="{FF2B5EF4-FFF2-40B4-BE49-F238E27FC236}">
                <a16:creationId xmlns:a16="http://schemas.microsoft.com/office/drawing/2014/main" id="{12D9D8DA-B7A2-41DF-9825-CD900292F90B}"/>
              </a:ext>
            </a:extLst>
          </p:cNvPr>
          <p:cNvSpPr/>
          <p:nvPr/>
        </p:nvSpPr>
        <p:spPr>
          <a:xfrm>
            <a:off x="7497214" y="1663951"/>
            <a:ext cx="3850479" cy="4932119"/>
          </a:xfrm>
          <a:prstGeom prst="rect">
            <a:avLst/>
          </a:prstGeom>
        </p:spPr>
        <p:txBody>
          <a:bodyPr wrap="square" lIns="91440" tIns="45720" rIns="91440" bIns="45720" anchor="t">
            <a:spAutoFit/>
          </a:bodyPr>
          <a:lstStyle/>
          <a:p>
            <a:pPr marL="0" marR="0" lvl="0" indent="0" algn="l" defTabSz="914400" rtl="0" eaLnBrk="1" fontAlgn="base" latinLnBrk="0" hangingPunct="1">
              <a:lnSpc>
                <a:spcPct val="100000"/>
              </a:lnSpc>
              <a:spcBef>
                <a:spcPts val="0"/>
              </a:spcBef>
              <a:spcAft>
                <a:spcPct val="0"/>
              </a:spcAft>
              <a:buClrTx/>
              <a:buSzTx/>
              <a:buFontTx/>
              <a:buNone/>
              <a:tabLst/>
              <a:defRPr/>
            </a:pPr>
            <a:r>
              <a:rPr kumimoji="0" lang="fi-FI" sz="1850" b="0" i="0" u="none" strike="noStrike" kern="1200" cap="none" spc="0" normalizeH="0" baseline="0" noProof="0">
                <a:ln>
                  <a:noFill/>
                </a:ln>
                <a:solidFill>
                  <a:srgbClr val="000000"/>
                </a:solidFill>
                <a:effectLst/>
                <a:uLnTx/>
                <a:uFillTx/>
                <a:latin typeface="Georgia"/>
                <a:ea typeface="+mn-ea"/>
                <a:cs typeface="+mn-cs"/>
              </a:rPr>
              <a:t>”Me tarjoamme yritysten käyttöön niiden tarvitsemat tekstiilit ja huolehdimme tuotteiden koko elinkaaresta aina suunnittelusta uudelleenkäyttöön.</a:t>
            </a:r>
          </a:p>
          <a:p>
            <a:pPr marL="0" marR="0" lvl="0" indent="0" algn="l" defTabSz="914400" rtl="0" eaLnBrk="1" fontAlgn="base" latinLnBrk="0" hangingPunct="1">
              <a:lnSpc>
                <a:spcPct val="100000"/>
              </a:lnSpc>
              <a:spcBef>
                <a:spcPts val="0"/>
              </a:spcBef>
              <a:spcAft>
                <a:spcPct val="0"/>
              </a:spcAft>
              <a:buClrTx/>
              <a:buSzTx/>
              <a:buFontTx/>
              <a:buNone/>
              <a:tabLst/>
              <a:defRPr/>
            </a:pPr>
            <a:endParaRPr lang="fi-FI" sz="1850">
              <a:solidFill>
                <a:srgbClr val="000000"/>
              </a:solidFill>
              <a:latin typeface="Georgia"/>
            </a:endParaRPr>
          </a:p>
          <a:p>
            <a:pPr marL="0" marR="0" lvl="0" indent="0" algn="l" defTabSz="914400" rtl="0" eaLnBrk="1" fontAlgn="base" latinLnBrk="0" hangingPunct="1">
              <a:lnSpc>
                <a:spcPct val="100000"/>
              </a:lnSpc>
              <a:spcBef>
                <a:spcPts val="0"/>
              </a:spcBef>
              <a:spcAft>
                <a:spcPct val="0"/>
              </a:spcAft>
              <a:buClrTx/>
              <a:buSzTx/>
              <a:buFontTx/>
              <a:buNone/>
              <a:tabLst/>
              <a:defRPr/>
            </a:pPr>
            <a:r>
              <a:rPr kumimoji="0" lang="fi-FI" sz="1850" b="0" i="0" u="none" strike="noStrike" kern="1200" cap="none" spc="0" normalizeH="0" baseline="0" noProof="0">
                <a:ln>
                  <a:noFill/>
                </a:ln>
                <a:solidFill>
                  <a:srgbClr val="000000"/>
                </a:solidFill>
                <a:effectLst/>
                <a:uLnTx/>
                <a:uFillTx/>
                <a:latin typeface="Georgia"/>
                <a:ea typeface="+mn-ea"/>
                <a:cs typeface="+mn-cs"/>
              </a:rPr>
              <a:t>Suunnittelemme ja valmistamme tekstiilit vain tarpeeseen ja mahdollisimman kestäviksi. Näin voimme vähentää ylikulutusta ja säästämme luonnonvaroja.”</a:t>
            </a:r>
          </a:p>
          <a:p>
            <a:pPr marL="0" marR="0" lvl="0" indent="0" algn="l" defTabSz="914400" rtl="0" eaLnBrk="1" fontAlgn="base" latinLnBrk="0" hangingPunct="1">
              <a:lnSpc>
                <a:spcPct val="100000"/>
              </a:lnSpc>
              <a:spcBef>
                <a:spcPts val="0"/>
              </a:spcBef>
              <a:spcAft>
                <a:spcPct val="0"/>
              </a:spcAft>
              <a:buClrTx/>
              <a:buSzTx/>
              <a:buFontTx/>
              <a:buNone/>
              <a:tabLst/>
              <a:defRPr/>
            </a:pPr>
            <a:endParaRPr lang="fi-FI" sz="1850">
              <a:solidFill>
                <a:srgbClr val="000000"/>
              </a:solidFill>
              <a:latin typeface="Georgia"/>
            </a:endParaRPr>
          </a:p>
          <a:p>
            <a:pPr marL="0" marR="0" lvl="0" indent="0" algn="l" defTabSz="914400" rtl="0" eaLnBrk="1" fontAlgn="base" latinLnBrk="0" hangingPunct="1">
              <a:lnSpc>
                <a:spcPct val="100000"/>
              </a:lnSpc>
              <a:spcBef>
                <a:spcPts val="0"/>
              </a:spcBef>
              <a:spcAft>
                <a:spcPct val="0"/>
              </a:spcAft>
              <a:buClrTx/>
              <a:buSzTx/>
              <a:buFontTx/>
              <a:buNone/>
              <a:tabLst/>
              <a:defRPr/>
            </a:pPr>
            <a:r>
              <a:rPr kumimoji="0" lang="fi-FI" sz="1850" b="0" i="0" u="none" strike="noStrike" kern="1200" cap="none" spc="0" normalizeH="0" baseline="0" noProof="0">
                <a:ln>
                  <a:noFill/>
                </a:ln>
                <a:solidFill>
                  <a:srgbClr val="000000"/>
                </a:solidFill>
                <a:effectLst/>
                <a:uLnTx/>
                <a:uFillTx/>
                <a:latin typeface="Georgia"/>
                <a:ea typeface="+mn-ea"/>
                <a:cs typeface="+mn-cs"/>
              </a:rPr>
              <a:t>– </a:t>
            </a:r>
            <a:r>
              <a:rPr kumimoji="0" lang="fi-FI" sz="1850" b="1" i="0" u="none" strike="noStrike" kern="1200" cap="none" spc="0" normalizeH="0" baseline="0" noProof="0">
                <a:ln>
                  <a:noFill/>
                </a:ln>
                <a:solidFill>
                  <a:srgbClr val="000000"/>
                </a:solidFill>
                <a:effectLst/>
                <a:uLnTx/>
                <a:uFillTx/>
                <a:latin typeface="Georgia"/>
                <a:ea typeface="+mn-ea"/>
                <a:cs typeface="+mn-cs"/>
              </a:rPr>
              <a:t>Anna-Kaisa Huttunen, </a:t>
            </a:r>
            <a:r>
              <a:rPr kumimoji="0" lang="fi-FI" sz="1850" i="0" u="none" strike="noStrike" kern="1200" cap="none" spc="0" normalizeH="0" baseline="0" noProof="0">
                <a:ln>
                  <a:noFill/>
                </a:ln>
                <a:solidFill>
                  <a:srgbClr val="000000"/>
                </a:solidFill>
                <a:effectLst/>
                <a:uLnTx/>
                <a:uFillTx/>
                <a:latin typeface="Georgia"/>
                <a:ea typeface="+mn-ea"/>
                <a:cs typeface="+mn-cs"/>
              </a:rPr>
              <a:t>ekosysteemeistä ja vastuullisuudesta vastaava johtaja</a:t>
            </a:r>
          </a:p>
          <a:p>
            <a:pPr marL="0" marR="0" lvl="0" indent="0" algn="l" defTabSz="914400" rtl="0" eaLnBrk="1" fontAlgn="base" latinLnBrk="0" hangingPunct="1">
              <a:lnSpc>
                <a:spcPct val="100000"/>
              </a:lnSpc>
              <a:spcBef>
                <a:spcPts val="0"/>
              </a:spcBef>
              <a:spcAft>
                <a:spcPct val="0"/>
              </a:spcAft>
              <a:buClrTx/>
              <a:buSzTx/>
              <a:buFontTx/>
              <a:buNone/>
              <a:tabLst/>
              <a:defRPr/>
            </a:pPr>
            <a:endParaRPr kumimoji="0" lang="fi-FI" sz="1850" b="0" i="0" u="none" strike="noStrike" kern="1200" cap="none" spc="0" normalizeH="0" baseline="0" noProof="0">
              <a:ln>
                <a:noFill/>
              </a:ln>
              <a:solidFill>
                <a:srgbClr val="000000"/>
              </a:solidFill>
              <a:effectLst/>
              <a:uLnTx/>
              <a:uFillTx/>
              <a:latin typeface="Georgia"/>
              <a:ea typeface="+mn-ea"/>
              <a:cs typeface="+mn-cs"/>
            </a:endParaRPr>
          </a:p>
          <a:p>
            <a:pPr marL="0" marR="0" lvl="0" indent="0" algn="l" defTabSz="914400" rtl="0" eaLnBrk="1" fontAlgn="base" latinLnBrk="0" hangingPunct="1">
              <a:lnSpc>
                <a:spcPct val="100000"/>
              </a:lnSpc>
              <a:spcBef>
                <a:spcPts val="0"/>
              </a:spcBef>
              <a:spcAft>
                <a:spcPct val="0"/>
              </a:spcAft>
              <a:buClrTx/>
              <a:buSzTx/>
              <a:buFontTx/>
              <a:buNone/>
              <a:tabLst/>
              <a:defRPr/>
            </a:pPr>
            <a:endParaRPr kumimoji="0" lang="fi-FI" sz="1850" b="0" i="0" u="none" strike="noStrike" kern="1200" cap="none" spc="0" normalizeH="0" baseline="0" noProof="0">
              <a:ln>
                <a:noFill/>
              </a:ln>
              <a:solidFill>
                <a:srgbClr val="000000"/>
              </a:solidFill>
              <a:effectLst/>
              <a:uLnTx/>
              <a:uFillTx/>
              <a:latin typeface="Georgia"/>
              <a:ea typeface="+mn-ea"/>
              <a:cs typeface="+mn-cs"/>
            </a:endParaRPr>
          </a:p>
        </p:txBody>
      </p:sp>
      <p:pic>
        <p:nvPicPr>
          <p:cNvPr id="4" name="Kuva 3" descr="Kuva, joka sisältää kohteen teksti&#10;&#10;Kuvaus luotu automaattisesti">
            <a:extLst>
              <a:ext uri="{FF2B5EF4-FFF2-40B4-BE49-F238E27FC236}">
                <a16:creationId xmlns:a16="http://schemas.microsoft.com/office/drawing/2014/main" id="{45CFB1BF-6930-478B-A65B-FCD94A6547E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5308" y="2925813"/>
            <a:ext cx="6990556" cy="3932187"/>
          </a:xfrm>
          <a:prstGeom prst="rect">
            <a:avLst/>
          </a:prstGeom>
        </p:spPr>
      </p:pic>
    </p:spTree>
    <p:extLst>
      <p:ext uri="{BB962C8B-B14F-4D97-AF65-F5344CB8AC3E}">
        <p14:creationId xmlns:p14="http://schemas.microsoft.com/office/powerpoint/2010/main" val="20761661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Kuva 4">
            <a:extLst>
              <a:ext uri="{FF2B5EF4-FFF2-40B4-BE49-F238E27FC236}">
                <a16:creationId xmlns:a16="http://schemas.microsoft.com/office/drawing/2014/main" id="{0F38A430-1714-8649-F67F-AE84ABCFE50F}"/>
              </a:ext>
            </a:extLst>
          </p:cNvPr>
          <p:cNvPicPr>
            <a:picLocks noChangeAspect="1"/>
          </p:cNvPicPr>
          <p:nvPr/>
        </p:nvPicPr>
        <p:blipFill>
          <a:blip r:embed="rId3"/>
          <a:stretch>
            <a:fillRect/>
          </a:stretch>
        </p:blipFill>
        <p:spPr>
          <a:xfrm>
            <a:off x="1547447" y="144730"/>
            <a:ext cx="8752536" cy="6255593"/>
          </a:xfrm>
          <a:prstGeom prst="rect">
            <a:avLst/>
          </a:prstGeom>
        </p:spPr>
      </p:pic>
      <p:sp>
        <p:nvSpPr>
          <p:cNvPr id="4" name="Dian numeron paikkamerkki 3">
            <a:extLst>
              <a:ext uri="{FF2B5EF4-FFF2-40B4-BE49-F238E27FC236}">
                <a16:creationId xmlns:a16="http://schemas.microsoft.com/office/drawing/2014/main" id="{C9500486-7EFE-B8A9-DD4F-1B3728E001C4}"/>
              </a:ext>
            </a:extLst>
          </p:cNvPr>
          <p:cNvSpPr>
            <a:spLocks noGrp="1"/>
          </p:cNvSpPr>
          <p:nvPr>
            <p:ph type="sldNum" sz="quarter" idx="16"/>
          </p:nvPr>
        </p:nvSpPr>
        <p:spPr/>
        <p:txBody>
          <a:bodyPr/>
          <a:lstStyle/>
          <a:p>
            <a:fld id="{5DBE88F8-4AEE-494D-BFE0-8D898D450FC5}" type="slidenum">
              <a:rPr lang="LID4096" smtClean="0"/>
              <a:pPr/>
              <a:t>22</a:t>
            </a:fld>
            <a:endParaRPr lang="LID4096"/>
          </a:p>
        </p:txBody>
      </p:sp>
    </p:spTree>
    <p:extLst>
      <p:ext uri="{BB962C8B-B14F-4D97-AF65-F5344CB8AC3E}">
        <p14:creationId xmlns:p14="http://schemas.microsoft.com/office/powerpoint/2010/main" val="30226757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uva 3">
            <a:extLst>
              <a:ext uri="{FF2B5EF4-FFF2-40B4-BE49-F238E27FC236}">
                <a16:creationId xmlns:a16="http://schemas.microsoft.com/office/drawing/2014/main" id="{E904C4FC-D111-9946-522F-4C98B0383A5C}"/>
              </a:ext>
            </a:extLst>
          </p:cNvPr>
          <p:cNvPicPr>
            <a:picLocks noChangeAspect="1"/>
          </p:cNvPicPr>
          <p:nvPr/>
        </p:nvPicPr>
        <p:blipFill rotWithShape="1">
          <a:blip r:embed="rId3"/>
          <a:srcRect t="13462"/>
          <a:stretch/>
        </p:blipFill>
        <p:spPr>
          <a:xfrm>
            <a:off x="20" y="10"/>
            <a:ext cx="12191980" cy="6857990"/>
          </a:xfrm>
          <a:prstGeom prst="rect">
            <a:avLst/>
          </a:prstGeom>
          <a:noFill/>
        </p:spPr>
      </p:pic>
    </p:spTree>
    <p:extLst>
      <p:ext uri="{BB962C8B-B14F-4D97-AF65-F5344CB8AC3E}">
        <p14:creationId xmlns:p14="http://schemas.microsoft.com/office/powerpoint/2010/main" val="3035050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Kuva 4">
            <a:extLst>
              <a:ext uri="{FF2B5EF4-FFF2-40B4-BE49-F238E27FC236}">
                <a16:creationId xmlns:a16="http://schemas.microsoft.com/office/drawing/2014/main" id="{7E6A18DD-72C4-2436-DF4D-D90B350ECFD1}"/>
              </a:ext>
            </a:extLst>
          </p:cNvPr>
          <p:cNvPicPr>
            <a:picLocks noChangeAspect="1"/>
          </p:cNvPicPr>
          <p:nvPr/>
        </p:nvPicPr>
        <p:blipFill>
          <a:blip r:embed="rId3"/>
          <a:stretch>
            <a:fillRect/>
          </a:stretch>
        </p:blipFill>
        <p:spPr>
          <a:xfrm>
            <a:off x="3999521" y="838340"/>
            <a:ext cx="7772400" cy="5412489"/>
          </a:xfrm>
          <a:prstGeom prst="rect">
            <a:avLst/>
          </a:prstGeom>
        </p:spPr>
      </p:pic>
      <p:sp>
        <p:nvSpPr>
          <p:cNvPr id="4" name="Dian numeron paikkamerkki 3">
            <a:extLst>
              <a:ext uri="{FF2B5EF4-FFF2-40B4-BE49-F238E27FC236}">
                <a16:creationId xmlns:a16="http://schemas.microsoft.com/office/drawing/2014/main" id="{5529684E-BDAF-B63C-7D1C-2727420FE3C0}"/>
              </a:ext>
            </a:extLst>
          </p:cNvPr>
          <p:cNvSpPr>
            <a:spLocks noGrp="1"/>
          </p:cNvSpPr>
          <p:nvPr>
            <p:ph type="sldNum" sz="quarter" idx="16"/>
          </p:nvPr>
        </p:nvSpPr>
        <p:spPr/>
        <p:txBody>
          <a:bodyPr/>
          <a:lstStyle/>
          <a:p>
            <a:fld id="{5DBE88F8-4AEE-494D-BFE0-8D898D450FC5}" type="slidenum">
              <a:rPr lang="LID4096" smtClean="0"/>
              <a:pPr/>
              <a:t>24</a:t>
            </a:fld>
            <a:endParaRPr lang="LID4096"/>
          </a:p>
        </p:txBody>
      </p:sp>
      <p:pic>
        <p:nvPicPr>
          <p:cNvPr id="8" name="Kuva 7">
            <a:extLst>
              <a:ext uri="{FF2B5EF4-FFF2-40B4-BE49-F238E27FC236}">
                <a16:creationId xmlns:a16="http://schemas.microsoft.com/office/drawing/2014/main" id="{1A965042-AD0D-E9A4-4A09-70A2033D9866}"/>
              </a:ext>
            </a:extLst>
          </p:cNvPr>
          <p:cNvPicPr>
            <a:picLocks noChangeAspect="1"/>
          </p:cNvPicPr>
          <p:nvPr/>
        </p:nvPicPr>
        <p:blipFill>
          <a:blip r:embed="rId4"/>
          <a:stretch>
            <a:fillRect/>
          </a:stretch>
        </p:blipFill>
        <p:spPr>
          <a:xfrm>
            <a:off x="0" y="541523"/>
            <a:ext cx="3896950" cy="2300151"/>
          </a:xfrm>
          <a:prstGeom prst="rect">
            <a:avLst/>
          </a:prstGeom>
        </p:spPr>
      </p:pic>
    </p:spTree>
    <p:extLst>
      <p:ext uri="{BB962C8B-B14F-4D97-AF65-F5344CB8AC3E}">
        <p14:creationId xmlns:p14="http://schemas.microsoft.com/office/powerpoint/2010/main" val="321157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g2519509ecdc_0_0"/>
          <p:cNvSpPr/>
          <p:nvPr/>
        </p:nvSpPr>
        <p:spPr>
          <a:xfrm>
            <a:off x="6797850" y="1634025"/>
            <a:ext cx="4211700" cy="4211700"/>
          </a:xfrm>
          <a:prstGeom prst="ellipse">
            <a:avLst/>
          </a:prstGeom>
          <a:no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62" name="Google Shape;162;g2519509ecdc_0_0"/>
          <p:cNvSpPr txBox="1">
            <a:spLocks noGrp="1"/>
          </p:cNvSpPr>
          <p:nvPr>
            <p:ph type="title"/>
          </p:nvPr>
        </p:nvSpPr>
        <p:spPr>
          <a:xfrm>
            <a:off x="1055688" y="548680"/>
            <a:ext cx="10080600" cy="8862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fi-FI" dirty="0"/>
              <a:t>Digitaalinen tuotepassi – pilotit</a:t>
            </a:r>
            <a:endParaRPr dirty="0"/>
          </a:p>
        </p:txBody>
      </p:sp>
      <p:sp>
        <p:nvSpPr>
          <p:cNvPr id="163" name="Google Shape;163;g2519509ecdc_0_0"/>
          <p:cNvSpPr txBox="1">
            <a:spLocks noGrp="1"/>
          </p:cNvSpPr>
          <p:nvPr>
            <p:ph type="sldNum" idx="12"/>
          </p:nvPr>
        </p:nvSpPr>
        <p:spPr>
          <a:xfrm>
            <a:off x="4724400" y="6356350"/>
            <a:ext cx="2743200" cy="3651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Clr>
                <a:srgbClr val="000000"/>
              </a:buClr>
              <a:buSzPts val="1200"/>
              <a:buFont typeface="Arial"/>
              <a:buNone/>
            </a:pPr>
            <a:fld id="{00000000-1234-1234-1234-123412341234}" type="slidenum">
              <a:rPr lang="fi-FI"/>
              <a:t>25</a:t>
            </a:fld>
            <a:endParaRPr/>
          </a:p>
        </p:txBody>
      </p:sp>
      <p:sp>
        <p:nvSpPr>
          <p:cNvPr id="164" name="Google Shape;164;g2519509ecdc_0_0"/>
          <p:cNvSpPr txBox="1">
            <a:spLocks noGrp="1"/>
          </p:cNvSpPr>
          <p:nvPr>
            <p:ph type="body" idx="1"/>
          </p:nvPr>
        </p:nvSpPr>
        <p:spPr>
          <a:xfrm>
            <a:off x="444615" y="1343725"/>
            <a:ext cx="5379433" cy="4608000"/>
          </a:xfrm>
          <a:prstGeom prst="rect">
            <a:avLst/>
          </a:prstGeom>
        </p:spPr>
        <p:txBody>
          <a:bodyPr spcFirstLastPara="1" wrap="square" lIns="91425" tIns="45700" rIns="91425" bIns="45700" anchor="t" anchorCtr="0">
            <a:noAutofit/>
          </a:bodyPr>
          <a:lstStyle/>
          <a:p>
            <a:pPr marL="0" indent="0">
              <a:spcBef>
                <a:spcPts val="0"/>
              </a:spcBef>
              <a:buSzPts val="1100"/>
              <a:buNone/>
            </a:pPr>
            <a:r>
              <a:rPr lang="fi-FI" sz="2000" dirty="0"/>
              <a:t>Digitaalinen tuotepassi on fyysisen esineen digitaalinen toisinto. Sen avulla eri toimijat saavat tietoa tuotteesta ja ympäristövaikutuksista. </a:t>
            </a:r>
          </a:p>
          <a:p>
            <a:pPr marL="0" indent="0">
              <a:spcBef>
                <a:spcPts val="0"/>
              </a:spcBef>
              <a:buSzPts val="1100"/>
              <a:buNone/>
            </a:pPr>
            <a:endParaRPr lang="fi-FI" sz="2000" dirty="0"/>
          </a:p>
          <a:p>
            <a:pPr marL="0" indent="0">
              <a:spcBef>
                <a:spcPts val="0"/>
              </a:spcBef>
              <a:buSzPts val="1100"/>
              <a:buNone/>
            </a:pPr>
            <a:r>
              <a:rPr lang="fi-FI" sz="2000" dirty="0"/>
              <a:t>Ajureina</a:t>
            </a:r>
          </a:p>
          <a:p>
            <a:pPr marL="0" indent="0">
              <a:spcBef>
                <a:spcPts val="0"/>
              </a:spcBef>
              <a:buSzPts val="1100"/>
              <a:buNone/>
            </a:pPr>
            <a:r>
              <a:rPr lang="fi-FI" sz="2000" dirty="0"/>
              <a:t>- EU sääntelyvaatimukset</a:t>
            </a:r>
            <a:br>
              <a:rPr lang="fi-FI" sz="2000" dirty="0"/>
            </a:br>
            <a:r>
              <a:rPr lang="fi-FI" sz="2000" dirty="0"/>
              <a:t> avaintoimialueilla </a:t>
            </a:r>
          </a:p>
          <a:p>
            <a:pPr marL="0" indent="0">
              <a:spcBef>
                <a:spcPts val="0"/>
              </a:spcBef>
              <a:buSzPts val="1100"/>
              <a:buNone/>
            </a:pPr>
            <a:r>
              <a:rPr lang="fi-FI" sz="2000" dirty="0"/>
              <a:t>- Kestävät liiketoimintamallit</a:t>
            </a:r>
            <a:br>
              <a:rPr lang="fi-FI" sz="2000" dirty="0"/>
            </a:br>
            <a:r>
              <a:rPr lang="fi-FI" sz="2000" dirty="0"/>
              <a:t> ja arvoketjut</a:t>
            </a:r>
          </a:p>
          <a:p>
            <a:pPr marL="0" lvl="0" indent="0" algn="l" rtl="0">
              <a:spcBef>
                <a:spcPts val="0"/>
              </a:spcBef>
              <a:spcAft>
                <a:spcPts val="0"/>
              </a:spcAft>
              <a:buClr>
                <a:schemeClr val="dk1"/>
              </a:buClr>
              <a:buSzPts val="1100"/>
              <a:buFont typeface="Arial"/>
              <a:buNone/>
            </a:pPr>
            <a:endParaRPr sz="2000" dirty="0"/>
          </a:p>
          <a:p>
            <a:pPr marL="0" indent="0">
              <a:spcBef>
                <a:spcPts val="0"/>
              </a:spcBef>
              <a:buSzPts val="1100"/>
              <a:buNone/>
            </a:pPr>
            <a:r>
              <a:rPr lang="fi-FI" sz="2000" dirty="0"/>
              <a:t>Sitran pilotointialueet:</a:t>
            </a:r>
          </a:p>
          <a:p>
            <a:pPr marL="342900" indent="-342900">
              <a:spcBef>
                <a:spcPts val="0"/>
              </a:spcBef>
              <a:buSzPts val="1100"/>
              <a:buAutoNum type="arabicParenR"/>
            </a:pPr>
            <a:r>
              <a:rPr lang="fi-FI" sz="2000" dirty="0"/>
              <a:t>Tekstiilit</a:t>
            </a:r>
          </a:p>
          <a:p>
            <a:pPr marL="342900" indent="-342900">
              <a:spcBef>
                <a:spcPts val="0"/>
              </a:spcBef>
              <a:buSzPts val="1100"/>
              <a:buAutoNum type="arabicParenR"/>
            </a:pPr>
            <a:r>
              <a:rPr lang="fi-FI" sz="2000" dirty="0"/>
              <a:t>Akut (työkoneet) </a:t>
            </a:r>
          </a:p>
          <a:p>
            <a:pPr marL="342900" indent="-342900">
              <a:spcBef>
                <a:spcPts val="0"/>
              </a:spcBef>
              <a:buSzPts val="1100"/>
              <a:buAutoNum type="arabicParenR"/>
            </a:pPr>
            <a:r>
              <a:rPr lang="fi-FI" sz="2000" dirty="0"/>
              <a:t>Logistiikka </a:t>
            </a:r>
          </a:p>
          <a:p>
            <a:pPr marL="0" lvl="0" indent="0" algn="l" rtl="0">
              <a:spcBef>
                <a:spcPts val="427"/>
              </a:spcBef>
              <a:spcAft>
                <a:spcPts val="0"/>
              </a:spcAft>
              <a:buNone/>
            </a:pPr>
            <a:endParaRPr dirty="0"/>
          </a:p>
        </p:txBody>
      </p:sp>
      <p:sp>
        <p:nvSpPr>
          <p:cNvPr id="165" name="Google Shape;165;g2519509ecdc_0_0"/>
          <p:cNvSpPr/>
          <p:nvPr/>
        </p:nvSpPr>
        <p:spPr>
          <a:xfrm>
            <a:off x="7390200" y="2226376"/>
            <a:ext cx="3027000" cy="3027000"/>
          </a:xfrm>
          <a:prstGeom prst="ellipse">
            <a:avLst/>
          </a:prstGeom>
          <a:solidFill>
            <a:schemeClr val="dk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lt1"/>
              </a:solidFill>
            </a:endParaRPr>
          </a:p>
        </p:txBody>
      </p:sp>
      <p:sp>
        <p:nvSpPr>
          <p:cNvPr id="166" name="Google Shape;166;g2519509ecdc_0_0"/>
          <p:cNvSpPr/>
          <p:nvPr/>
        </p:nvSpPr>
        <p:spPr>
          <a:xfrm>
            <a:off x="7894500" y="2877376"/>
            <a:ext cx="2018400" cy="1725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fi-FI" b="1" dirty="0">
                <a:solidFill>
                  <a:schemeClr val="lt1"/>
                </a:solidFill>
                <a:latin typeface="Arial Black"/>
                <a:ea typeface="Arial Black"/>
                <a:cs typeface="Arial Black"/>
                <a:sym typeface="Arial Black"/>
              </a:rPr>
              <a:t>Tuote, josta digitaalinen tuotepassi voidaan lukea sisältäen tietoa tuotteen koko elinkaaresta. </a:t>
            </a:r>
            <a:endParaRPr sz="700" b="1" dirty="0">
              <a:solidFill>
                <a:schemeClr val="lt1"/>
              </a:solidFill>
              <a:latin typeface="Arial Black"/>
              <a:ea typeface="Arial Black"/>
              <a:cs typeface="Arial Black"/>
              <a:sym typeface="Arial Black"/>
            </a:endParaRPr>
          </a:p>
        </p:txBody>
      </p:sp>
      <p:sp>
        <p:nvSpPr>
          <p:cNvPr id="167" name="Google Shape;167;g2519509ecdc_0_0"/>
          <p:cNvSpPr/>
          <p:nvPr/>
        </p:nvSpPr>
        <p:spPr>
          <a:xfrm>
            <a:off x="6454500" y="5948725"/>
            <a:ext cx="1440000" cy="720000"/>
          </a:xfrm>
          <a:prstGeom prst="rect">
            <a:avLst/>
          </a:prstGeom>
          <a:solidFill>
            <a:schemeClr val="accent2"/>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i-FI" sz="1100">
                <a:solidFill>
                  <a:schemeClr val="dk1"/>
                </a:solidFill>
                <a:latin typeface="Arial Black"/>
                <a:ea typeface="Arial Black"/>
                <a:cs typeface="Arial Black"/>
                <a:sym typeface="Arial Black"/>
              </a:rPr>
              <a:t>Jäte</a:t>
            </a:r>
            <a:endParaRPr sz="1100">
              <a:solidFill>
                <a:schemeClr val="dk1"/>
              </a:solidFill>
              <a:latin typeface="Arial Black"/>
              <a:ea typeface="Arial Black"/>
              <a:cs typeface="Arial Black"/>
              <a:sym typeface="Arial Black"/>
            </a:endParaRPr>
          </a:p>
          <a:p>
            <a:pPr marL="172800" lvl="0" indent="-137200" algn="l" rtl="0">
              <a:spcBef>
                <a:spcPts val="0"/>
              </a:spcBef>
              <a:spcAft>
                <a:spcPts val="0"/>
              </a:spcAft>
              <a:buClr>
                <a:schemeClr val="dk1"/>
              </a:buClr>
              <a:buSzPts val="800"/>
              <a:buFont typeface="Arial Black"/>
              <a:buChar char="●"/>
            </a:pPr>
            <a:r>
              <a:rPr lang="fi-FI" sz="800">
                <a:solidFill>
                  <a:schemeClr val="dk1"/>
                </a:solidFill>
                <a:latin typeface="Arial Black"/>
                <a:ea typeface="Arial Black"/>
                <a:cs typeface="Arial Black"/>
                <a:sym typeface="Arial Black"/>
              </a:rPr>
              <a:t>Mahdollisimman vähäistä</a:t>
            </a:r>
            <a:endParaRPr sz="800">
              <a:solidFill>
                <a:schemeClr val="dk1"/>
              </a:solidFill>
              <a:latin typeface="Arial Black"/>
              <a:ea typeface="Arial Black"/>
              <a:cs typeface="Arial Black"/>
              <a:sym typeface="Arial Black"/>
            </a:endParaRPr>
          </a:p>
        </p:txBody>
      </p:sp>
      <p:sp>
        <p:nvSpPr>
          <p:cNvPr id="168" name="Google Shape;168;g2519509ecdc_0_0"/>
          <p:cNvSpPr/>
          <p:nvPr/>
        </p:nvSpPr>
        <p:spPr>
          <a:xfrm>
            <a:off x="10608772" y="3754088"/>
            <a:ext cx="1440000" cy="720000"/>
          </a:xfrm>
          <a:prstGeom prst="rect">
            <a:avLst/>
          </a:prstGeom>
          <a:solidFill>
            <a:schemeClr val="accent2"/>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i-FI" sz="1100">
                <a:solidFill>
                  <a:schemeClr val="dk1"/>
                </a:solidFill>
                <a:latin typeface="Arial Black"/>
                <a:ea typeface="Arial Black"/>
                <a:cs typeface="Arial Black"/>
                <a:sym typeface="Arial Black"/>
              </a:rPr>
              <a:t>Kuljetus</a:t>
            </a:r>
            <a:endParaRPr sz="1100">
              <a:solidFill>
                <a:schemeClr val="dk1"/>
              </a:solidFill>
              <a:latin typeface="Arial Black"/>
              <a:ea typeface="Arial Black"/>
              <a:cs typeface="Arial Black"/>
              <a:sym typeface="Arial Black"/>
            </a:endParaRPr>
          </a:p>
          <a:p>
            <a:pPr marL="172800" lvl="0" indent="-137200" algn="l" rtl="0">
              <a:spcBef>
                <a:spcPts val="0"/>
              </a:spcBef>
              <a:spcAft>
                <a:spcPts val="0"/>
              </a:spcAft>
              <a:buClr>
                <a:schemeClr val="dk1"/>
              </a:buClr>
              <a:buSzPts val="800"/>
              <a:buFont typeface="Arial Black"/>
              <a:buChar char="●"/>
            </a:pPr>
            <a:r>
              <a:rPr lang="fi-FI" sz="800">
                <a:solidFill>
                  <a:schemeClr val="dk1"/>
                </a:solidFill>
                <a:latin typeface="Arial Black"/>
                <a:ea typeface="Arial Black"/>
                <a:cs typeface="Arial Black"/>
                <a:sym typeface="Arial Black"/>
              </a:rPr>
              <a:t>Pakkaukset </a:t>
            </a:r>
            <a:endParaRPr sz="800">
              <a:solidFill>
                <a:schemeClr val="dk1"/>
              </a:solidFill>
              <a:latin typeface="Arial Black"/>
              <a:ea typeface="Arial Black"/>
              <a:cs typeface="Arial Black"/>
              <a:sym typeface="Arial Black"/>
            </a:endParaRPr>
          </a:p>
          <a:p>
            <a:pPr marL="172800" lvl="0" indent="-137200" algn="l" rtl="0">
              <a:spcBef>
                <a:spcPts val="0"/>
              </a:spcBef>
              <a:spcAft>
                <a:spcPts val="0"/>
              </a:spcAft>
              <a:buClr>
                <a:schemeClr val="dk1"/>
              </a:buClr>
              <a:buSzPts val="800"/>
              <a:buFont typeface="Arial Black"/>
              <a:buChar char="●"/>
            </a:pPr>
            <a:r>
              <a:rPr lang="fi-FI" sz="800">
                <a:solidFill>
                  <a:schemeClr val="dk1"/>
                </a:solidFill>
                <a:latin typeface="Arial Black"/>
                <a:ea typeface="Arial Black"/>
                <a:cs typeface="Arial Black"/>
                <a:sym typeface="Arial Black"/>
              </a:rPr>
              <a:t>Hiilijalanjälki</a:t>
            </a:r>
            <a:endParaRPr sz="800">
              <a:solidFill>
                <a:schemeClr val="dk1"/>
              </a:solidFill>
              <a:latin typeface="Arial Black"/>
              <a:ea typeface="Arial Black"/>
              <a:cs typeface="Arial Black"/>
              <a:sym typeface="Arial Black"/>
            </a:endParaRPr>
          </a:p>
        </p:txBody>
      </p:sp>
      <p:sp>
        <p:nvSpPr>
          <p:cNvPr id="169" name="Google Shape;169;g2519509ecdc_0_0"/>
          <p:cNvSpPr/>
          <p:nvPr/>
        </p:nvSpPr>
        <p:spPr>
          <a:xfrm>
            <a:off x="10608778" y="2325300"/>
            <a:ext cx="1440000" cy="720000"/>
          </a:xfrm>
          <a:prstGeom prst="rect">
            <a:avLst/>
          </a:prstGeom>
          <a:solidFill>
            <a:schemeClr val="accent2"/>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i-FI" sz="1100">
                <a:solidFill>
                  <a:schemeClr val="dk1"/>
                </a:solidFill>
                <a:latin typeface="Arial Black"/>
                <a:ea typeface="Arial Black"/>
                <a:cs typeface="Arial Black"/>
                <a:sym typeface="Arial Black"/>
              </a:rPr>
              <a:t>Valmistus</a:t>
            </a:r>
            <a:endParaRPr sz="800">
              <a:solidFill>
                <a:schemeClr val="dk1"/>
              </a:solidFill>
              <a:latin typeface="Arial Black"/>
              <a:ea typeface="Arial Black"/>
              <a:cs typeface="Arial Black"/>
              <a:sym typeface="Arial Black"/>
            </a:endParaRPr>
          </a:p>
          <a:p>
            <a:pPr marL="172800" lvl="0" indent="-137200" algn="l" rtl="0">
              <a:spcBef>
                <a:spcPts val="0"/>
              </a:spcBef>
              <a:spcAft>
                <a:spcPts val="0"/>
              </a:spcAft>
              <a:buClr>
                <a:schemeClr val="dk1"/>
              </a:buClr>
              <a:buSzPts val="800"/>
              <a:buFont typeface="Arial Black"/>
              <a:buChar char="●"/>
            </a:pPr>
            <a:r>
              <a:rPr lang="fi-FI" sz="800">
                <a:solidFill>
                  <a:schemeClr val="dk1"/>
                </a:solidFill>
                <a:latin typeface="Arial Black"/>
                <a:ea typeface="Arial Black"/>
                <a:cs typeface="Arial Black"/>
                <a:sym typeface="Arial Black"/>
              </a:rPr>
              <a:t>Jäljitettävyys</a:t>
            </a:r>
            <a:endParaRPr sz="800">
              <a:solidFill>
                <a:schemeClr val="dk1"/>
              </a:solidFill>
              <a:latin typeface="Arial Black"/>
              <a:ea typeface="Arial Black"/>
              <a:cs typeface="Arial Black"/>
              <a:sym typeface="Arial Black"/>
            </a:endParaRPr>
          </a:p>
          <a:p>
            <a:pPr marL="172800" lvl="0" indent="-137200" algn="l" rtl="0">
              <a:spcBef>
                <a:spcPts val="0"/>
              </a:spcBef>
              <a:spcAft>
                <a:spcPts val="0"/>
              </a:spcAft>
              <a:buClr>
                <a:schemeClr val="dk1"/>
              </a:buClr>
              <a:buSzPts val="800"/>
              <a:buFont typeface="Arial Black"/>
              <a:buChar char="●"/>
            </a:pPr>
            <a:r>
              <a:rPr lang="fi-FI" sz="800">
                <a:solidFill>
                  <a:schemeClr val="dk1"/>
                </a:solidFill>
                <a:latin typeface="Arial Black"/>
                <a:ea typeface="Arial Black"/>
                <a:cs typeface="Arial Black"/>
                <a:sym typeface="Arial Black"/>
              </a:rPr>
              <a:t>Materiaalit</a:t>
            </a:r>
            <a:endParaRPr sz="800">
              <a:solidFill>
                <a:schemeClr val="dk1"/>
              </a:solidFill>
              <a:latin typeface="Arial Black"/>
              <a:ea typeface="Arial Black"/>
              <a:cs typeface="Arial Black"/>
              <a:sym typeface="Arial Black"/>
            </a:endParaRPr>
          </a:p>
          <a:p>
            <a:pPr marL="0" lvl="0" indent="0" algn="l" rtl="0">
              <a:spcBef>
                <a:spcPts val="0"/>
              </a:spcBef>
              <a:spcAft>
                <a:spcPts val="0"/>
              </a:spcAft>
              <a:buNone/>
            </a:pPr>
            <a:endParaRPr sz="1100">
              <a:solidFill>
                <a:schemeClr val="dk1"/>
              </a:solidFill>
              <a:latin typeface="Arial Black"/>
              <a:ea typeface="Arial Black"/>
              <a:cs typeface="Arial Black"/>
              <a:sym typeface="Arial Black"/>
            </a:endParaRPr>
          </a:p>
        </p:txBody>
      </p:sp>
      <p:sp>
        <p:nvSpPr>
          <p:cNvPr id="170" name="Google Shape;170;g2519509ecdc_0_0"/>
          <p:cNvSpPr/>
          <p:nvPr/>
        </p:nvSpPr>
        <p:spPr>
          <a:xfrm>
            <a:off x="8421039" y="1309500"/>
            <a:ext cx="1800000" cy="720000"/>
          </a:xfrm>
          <a:prstGeom prst="rect">
            <a:avLst/>
          </a:prstGeom>
          <a:solidFill>
            <a:schemeClr val="accent2"/>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i-FI" sz="1100" dirty="0">
                <a:solidFill>
                  <a:schemeClr val="dk1"/>
                </a:solidFill>
                <a:latin typeface="Arial Black"/>
                <a:ea typeface="Arial Black"/>
                <a:cs typeface="Arial Black"/>
                <a:sym typeface="Arial Black"/>
              </a:rPr>
              <a:t>Suunnittelu</a:t>
            </a:r>
            <a:endParaRPr sz="1100" dirty="0">
              <a:solidFill>
                <a:schemeClr val="dk1"/>
              </a:solidFill>
              <a:latin typeface="Arial Black"/>
              <a:ea typeface="Arial Black"/>
              <a:cs typeface="Arial Black"/>
              <a:sym typeface="Arial Black"/>
            </a:endParaRPr>
          </a:p>
          <a:p>
            <a:pPr marL="172720" indent="-137160">
              <a:buClr>
                <a:schemeClr val="dk1"/>
              </a:buClr>
              <a:buSzPts val="800"/>
              <a:buFont typeface="Arial Black"/>
              <a:buChar char="●"/>
            </a:pPr>
            <a:r>
              <a:rPr lang="fi-FI" sz="800" dirty="0">
                <a:solidFill>
                  <a:schemeClr val="dk1"/>
                </a:solidFill>
                <a:latin typeface="Arial Black"/>
                <a:ea typeface="Arial Black"/>
                <a:cs typeface="Arial Black"/>
                <a:sym typeface="Arial Black"/>
              </a:rPr>
              <a:t>Pitkä käyttöikä</a:t>
            </a:r>
            <a:endParaRPr lang="fi-FI" sz="800" dirty="0">
              <a:solidFill>
                <a:schemeClr val="dk1"/>
              </a:solidFill>
              <a:latin typeface="Arial Black"/>
              <a:ea typeface="Arial Black"/>
              <a:cs typeface="Arial Black"/>
            </a:endParaRPr>
          </a:p>
          <a:p>
            <a:pPr marL="172720" lvl="0" indent="-137160" algn="l">
              <a:spcBef>
                <a:spcPts val="0"/>
              </a:spcBef>
              <a:spcAft>
                <a:spcPts val="0"/>
              </a:spcAft>
              <a:buClr>
                <a:schemeClr val="dk1"/>
              </a:buClr>
              <a:buSzPts val="800"/>
              <a:buFont typeface="Arial Black"/>
              <a:buChar char="●"/>
            </a:pPr>
            <a:r>
              <a:rPr lang="fi-FI" sz="800" dirty="0">
                <a:solidFill>
                  <a:schemeClr val="dk1"/>
                </a:solidFill>
                <a:latin typeface="Arial Black"/>
                <a:ea typeface="Arial Black"/>
                <a:cs typeface="Arial Black"/>
                <a:sym typeface="Arial Black"/>
              </a:rPr>
              <a:t>Korjattavuus</a:t>
            </a:r>
            <a:endParaRPr lang="fi-FI" sz="800" dirty="0">
              <a:solidFill>
                <a:schemeClr val="dk1"/>
              </a:solidFill>
              <a:latin typeface="Arial Black"/>
              <a:ea typeface="Arial Black"/>
              <a:cs typeface="Arial Black"/>
            </a:endParaRPr>
          </a:p>
          <a:p>
            <a:pPr marL="172720" lvl="0" indent="-137160" algn="l" rtl="0">
              <a:spcBef>
                <a:spcPts val="0"/>
              </a:spcBef>
              <a:spcAft>
                <a:spcPts val="0"/>
              </a:spcAft>
              <a:buClr>
                <a:schemeClr val="dk1"/>
              </a:buClr>
              <a:buSzPts val="800"/>
              <a:buFont typeface="Arial Black"/>
              <a:buChar char="●"/>
            </a:pPr>
            <a:r>
              <a:rPr lang="fi-FI" sz="800" dirty="0">
                <a:solidFill>
                  <a:schemeClr val="dk1"/>
                </a:solidFill>
                <a:latin typeface="Arial Black"/>
                <a:ea typeface="Arial Black"/>
                <a:cs typeface="Arial Black"/>
                <a:sym typeface="Arial Black"/>
              </a:rPr>
              <a:t>Kierrätysmateriaalit</a:t>
            </a:r>
            <a:endParaRPr lang="fi-FI" sz="800" dirty="0">
              <a:solidFill>
                <a:schemeClr val="dk1"/>
              </a:solidFill>
              <a:latin typeface="Arial Black"/>
              <a:ea typeface="Arial Black"/>
              <a:cs typeface="Arial Black"/>
            </a:endParaRPr>
          </a:p>
          <a:p>
            <a:pPr marL="172720" indent="-137160">
              <a:buClr>
                <a:schemeClr val="dk1"/>
              </a:buClr>
              <a:buSzPts val="800"/>
              <a:buFont typeface="Arial Black"/>
              <a:buChar char="●"/>
            </a:pPr>
            <a:r>
              <a:rPr lang="fi-FI" sz="800" dirty="0">
                <a:solidFill>
                  <a:schemeClr val="dk1"/>
                </a:solidFill>
                <a:latin typeface="Arial Black"/>
                <a:ea typeface="Arial Black"/>
                <a:cs typeface="Arial Black"/>
              </a:rPr>
              <a:t>Laatu</a:t>
            </a:r>
          </a:p>
        </p:txBody>
      </p:sp>
      <p:sp>
        <p:nvSpPr>
          <p:cNvPr id="171" name="Google Shape;171;g2519509ecdc_0_0"/>
          <p:cNvSpPr/>
          <p:nvPr/>
        </p:nvSpPr>
        <p:spPr>
          <a:xfrm>
            <a:off x="9840302" y="5229600"/>
            <a:ext cx="1799700" cy="720000"/>
          </a:xfrm>
          <a:prstGeom prst="rect">
            <a:avLst/>
          </a:prstGeom>
          <a:solidFill>
            <a:schemeClr val="accent2"/>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i-FI" sz="1100">
                <a:solidFill>
                  <a:schemeClr val="dk1"/>
                </a:solidFill>
                <a:latin typeface="Arial Black"/>
                <a:ea typeface="Arial Black"/>
                <a:cs typeface="Arial Black"/>
                <a:sym typeface="Arial Black"/>
              </a:rPr>
              <a:t>Kulutus ja käyttö</a:t>
            </a:r>
            <a:endParaRPr sz="1100">
              <a:solidFill>
                <a:schemeClr val="dk1"/>
              </a:solidFill>
              <a:latin typeface="Arial Black"/>
              <a:ea typeface="Arial Black"/>
              <a:cs typeface="Arial Black"/>
              <a:sym typeface="Arial Black"/>
            </a:endParaRPr>
          </a:p>
          <a:p>
            <a:pPr marL="172800" lvl="0" indent="-137200" algn="l" rtl="0">
              <a:spcBef>
                <a:spcPts val="0"/>
              </a:spcBef>
              <a:spcAft>
                <a:spcPts val="0"/>
              </a:spcAft>
              <a:buClr>
                <a:schemeClr val="dk1"/>
              </a:buClr>
              <a:buSzPts val="800"/>
              <a:buFont typeface="Arial Black"/>
              <a:buChar char="●"/>
            </a:pPr>
            <a:r>
              <a:rPr lang="fi-FI" sz="800">
                <a:solidFill>
                  <a:schemeClr val="dk1"/>
                </a:solidFill>
                <a:latin typeface="Arial Black"/>
                <a:ea typeface="Arial Black"/>
                <a:cs typeface="Arial Black"/>
                <a:sym typeface="Arial Black"/>
              </a:rPr>
              <a:t>Vastuullinen ostaminen</a:t>
            </a:r>
            <a:endParaRPr sz="800">
              <a:solidFill>
                <a:schemeClr val="dk1"/>
              </a:solidFill>
              <a:latin typeface="Arial Black"/>
              <a:ea typeface="Arial Black"/>
              <a:cs typeface="Arial Black"/>
              <a:sym typeface="Arial Black"/>
            </a:endParaRPr>
          </a:p>
          <a:p>
            <a:pPr marL="172800" lvl="0" indent="-137200" algn="l" rtl="0">
              <a:spcBef>
                <a:spcPts val="0"/>
              </a:spcBef>
              <a:spcAft>
                <a:spcPts val="0"/>
              </a:spcAft>
              <a:buClr>
                <a:schemeClr val="dk1"/>
              </a:buClr>
              <a:buSzPts val="800"/>
              <a:buFont typeface="Arial Black"/>
              <a:buChar char="●"/>
            </a:pPr>
            <a:r>
              <a:rPr lang="fi-FI" sz="800">
                <a:solidFill>
                  <a:schemeClr val="dk1"/>
                </a:solidFill>
                <a:latin typeface="Arial Black"/>
                <a:ea typeface="Arial Black"/>
                <a:cs typeface="Arial Black"/>
                <a:sym typeface="Arial Black"/>
              </a:rPr>
              <a:t>Korjattavuus</a:t>
            </a:r>
            <a:endParaRPr sz="800">
              <a:solidFill>
                <a:schemeClr val="dk1"/>
              </a:solidFill>
              <a:latin typeface="Arial Black"/>
              <a:ea typeface="Arial Black"/>
              <a:cs typeface="Arial Black"/>
              <a:sym typeface="Arial Black"/>
            </a:endParaRPr>
          </a:p>
          <a:p>
            <a:pPr marL="172800" lvl="0" indent="-137200" algn="l" rtl="0">
              <a:spcBef>
                <a:spcPts val="0"/>
              </a:spcBef>
              <a:spcAft>
                <a:spcPts val="0"/>
              </a:spcAft>
              <a:buClr>
                <a:schemeClr val="dk1"/>
              </a:buClr>
              <a:buSzPts val="800"/>
              <a:buFont typeface="Arial Black"/>
              <a:buChar char="●"/>
            </a:pPr>
            <a:r>
              <a:rPr lang="fi-FI" sz="800">
                <a:solidFill>
                  <a:schemeClr val="dk1"/>
                </a:solidFill>
                <a:latin typeface="Arial Black"/>
                <a:ea typeface="Arial Black"/>
                <a:cs typeface="Arial Black"/>
                <a:sym typeface="Arial Black"/>
              </a:rPr>
              <a:t>Uudelleen myynti</a:t>
            </a:r>
            <a:endParaRPr sz="800">
              <a:solidFill>
                <a:schemeClr val="dk1"/>
              </a:solidFill>
              <a:latin typeface="Arial Black"/>
              <a:ea typeface="Arial Black"/>
              <a:cs typeface="Arial Black"/>
              <a:sym typeface="Arial Black"/>
            </a:endParaRPr>
          </a:p>
        </p:txBody>
      </p:sp>
      <p:sp>
        <p:nvSpPr>
          <p:cNvPr id="172" name="Google Shape;172;g2519509ecdc_0_0"/>
          <p:cNvSpPr/>
          <p:nvPr/>
        </p:nvSpPr>
        <p:spPr>
          <a:xfrm>
            <a:off x="6045831" y="4827100"/>
            <a:ext cx="1799700" cy="720000"/>
          </a:xfrm>
          <a:prstGeom prst="rect">
            <a:avLst/>
          </a:prstGeom>
          <a:solidFill>
            <a:schemeClr val="accent2"/>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i-FI" sz="1100">
                <a:solidFill>
                  <a:schemeClr val="dk1"/>
                </a:solidFill>
                <a:latin typeface="Arial Black"/>
                <a:ea typeface="Arial Black"/>
                <a:cs typeface="Arial Black"/>
                <a:sym typeface="Arial Black"/>
              </a:rPr>
              <a:t>Kierrätys</a:t>
            </a:r>
            <a:endParaRPr sz="1100">
              <a:solidFill>
                <a:schemeClr val="dk1"/>
              </a:solidFill>
              <a:latin typeface="Arial Black"/>
              <a:ea typeface="Arial Black"/>
              <a:cs typeface="Arial Black"/>
              <a:sym typeface="Arial Black"/>
            </a:endParaRPr>
          </a:p>
          <a:p>
            <a:pPr marL="172800" lvl="0" indent="-137200" algn="l" rtl="0">
              <a:spcBef>
                <a:spcPts val="0"/>
              </a:spcBef>
              <a:spcAft>
                <a:spcPts val="0"/>
              </a:spcAft>
              <a:buClr>
                <a:schemeClr val="dk1"/>
              </a:buClr>
              <a:buSzPts val="800"/>
              <a:buFont typeface="Arial Black"/>
              <a:buChar char="●"/>
            </a:pPr>
            <a:r>
              <a:rPr lang="fi-FI" sz="800">
                <a:solidFill>
                  <a:schemeClr val="dk1"/>
                </a:solidFill>
                <a:latin typeface="Arial Black"/>
                <a:ea typeface="Arial Black"/>
                <a:cs typeface="Arial Black"/>
                <a:sym typeface="Arial Black"/>
              </a:rPr>
              <a:t>Loppukierrätyksen helppous</a:t>
            </a:r>
            <a:endParaRPr sz="800">
              <a:solidFill>
                <a:schemeClr val="dk1"/>
              </a:solidFill>
              <a:latin typeface="Arial Black"/>
              <a:ea typeface="Arial Black"/>
              <a:cs typeface="Arial Black"/>
              <a:sym typeface="Arial Black"/>
            </a:endParaRPr>
          </a:p>
          <a:p>
            <a:pPr marL="172800" lvl="0" indent="-137200" algn="l" rtl="0">
              <a:spcBef>
                <a:spcPts val="0"/>
              </a:spcBef>
              <a:spcAft>
                <a:spcPts val="0"/>
              </a:spcAft>
              <a:buClr>
                <a:schemeClr val="dk1"/>
              </a:buClr>
              <a:buSzPts val="800"/>
              <a:buFont typeface="Arial Black"/>
              <a:buChar char="●"/>
            </a:pPr>
            <a:r>
              <a:rPr lang="fi-FI" sz="800">
                <a:solidFill>
                  <a:schemeClr val="dk1"/>
                </a:solidFill>
                <a:latin typeface="Arial Black"/>
                <a:ea typeface="Arial Black"/>
                <a:cs typeface="Arial Black"/>
                <a:sym typeface="Arial Black"/>
              </a:rPr>
              <a:t>Valmistajan insentivointi</a:t>
            </a:r>
            <a:endParaRPr sz="800">
              <a:solidFill>
                <a:schemeClr val="dk1"/>
              </a:solidFill>
              <a:latin typeface="Arial Black"/>
              <a:ea typeface="Arial Black"/>
              <a:cs typeface="Arial Black"/>
              <a:sym typeface="Arial Black"/>
            </a:endParaRPr>
          </a:p>
        </p:txBody>
      </p:sp>
      <p:sp>
        <p:nvSpPr>
          <p:cNvPr id="173" name="Google Shape;173;g2519509ecdc_0_0"/>
          <p:cNvSpPr/>
          <p:nvPr/>
        </p:nvSpPr>
        <p:spPr>
          <a:xfrm>
            <a:off x="6095991" y="1796125"/>
            <a:ext cx="1799700" cy="720000"/>
          </a:xfrm>
          <a:prstGeom prst="rect">
            <a:avLst/>
          </a:prstGeom>
          <a:solidFill>
            <a:schemeClr val="accent2"/>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i-FI" sz="1100">
                <a:solidFill>
                  <a:schemeClr val="dk1"/>
                </a:solidFill>
                <a:latin typeface="Arial Black"/>
                <a:ea typeface="Arial Black"/>
                <a:cs typeface="Arial Black"/>
                <a:sym typeface="Arial Black"/>
              </a:rPr>
              <a:t>Raaka-aineet</a:t>
            </a:r>
            <a:endParaRPr sz="1100">
              <a:solidFill>
                <a:schemeClr val="dk1"/>
              </a:solidFill>
              <a:latin typeface="Arial Black"/>
              <a:ea typeface="Arial Black"/>
              <a:cs typeface="Arial Black"/>
              <a:sym typeface="Arial Black"/>
            </a:endParaRPr>
          </a:p>
          <a:p>
            <a:pPr marL="172800" lvl="0" indent="-137200" algn="l" rtl="0">
              <a:spcBef>
                <a:spcPts val="0"/>
              </a:spcBef>
              <a:spcAft>
                <a:spcPts val="0"/>
              </a:spcAft>
              <a:buClr>
                <a:schemeClr val="dk1"/>
              </a:buClr>
              <a:buSzPts val="800"/>
              <a:buFont typeface="Arial Black"/>
              <a:buChar char="●"/>
            </a:pPr>
            <a:r>
              <a:rPr lang="fi-FI" sz="800">
                <a:solidFill>
                  <a:schemeClr val="dk1"/>
                </a:solidFill>
                <a:latin typeface="Arial Black"/>
                <a:ea typeface="Arial Black"/>
                <a:cs typeface="Arial Black"/>
                <a:sym typeface="Arial Black"/>
              </a:rPr>
              <a:t>Vastuullinen hankinta</a:t>
            </a:r>
            <a:endParaRPr sz="800">
              <a:solidFill>
                <a:schemeClr val="dk1"/>
              </a:solidFill>
              <a:latin typeface="Arial Black"/>
              <a:ea typeface="Arial Black"/>
              <a:cs typeface="Arial Black"/>
              <a:sym typeface="Arial Black"/>
            </a:endParaRPr>
          </a:p>
          <a:p>
            <a:pPr marL="172800" lvl="0" indent="-137200" algn="l" rtl="0">
              <a:spcBef>
                <a:spcPts val="0"/>
              </a:spcBef>
              <a:spcAft>
                <a:spcPts val="0"/>
              </a:spcAft>
              <a:buClr>
                <a:schemeClr val="dk1"/>
              </a:buClr>
              <a:buSzPts val="800"/>
              <a:buFont typeface="Arial Black"/>
              <a:buChar char="●"/>
            </a:pPr>
            <a:r>
              <a:rPr lang="fi-FI" sz="800">
                <a:solidFill>
                  <a:schemeClr val="dk1"/>
                </a:solidFill>
                <a:latin typeface="Arial Black"/>
                <a:ea typeface="Arial Black"/>
                <a:cs typeface="Arial Black"/>
                <a:sym typeface="Arial Black"/>
              </a:rPr>
              <a:t>Kierrätetyn raaka-aineen osuus</a:t>
            </a:r>
            <a:endParaRPr sz="800">
              <a:solidFill>
                <a:schemeClr val="dk1"/>
              </a:solidFill>
              <a:latin typeface="Arial Black"/>
              <a:ea typeface="Arial Black"/>
              <a:cs typeface="Arial Black"/>
              <a:sym typeface="Arial Black"/>
            </a:endParaRPr>
          </a:p>
          <a:p>
            <a:pPr marL="457200" lvl="0" indent="0" algn="l" rtl="0">
              <a:spcBef>
                <a:spcPts val="0"/>
              </a:spcBef>
              <a:spcAft>
                <a:spcPts val="0"/>
              </a:spcAft>
              <a:buNone/>
            </a:pPr>
            <a:endParaRPr sz="800">
              <a:solidFill>
                <a:schemeClr val="dk1"/>
              </a:solidFill>
              <a:latin typeface="Arial Black"/>
              <a:ea typeface="Arial Black"/>
              <a:cs typeface="Arial Black"/>
              <a:sym typeface="Arial Black"/>
            </a:endParaRPr>
          </a:p>
        </p:txBody>
      </p:sp>
      <p:cxnSp>
        <p:nvCxnSpPr>
          <p:cNvPr id="174" name="Google Shape;174;g2519509ecdc_0_0"/>
          <p:cNvCxnSpPr>
            <a:stCxn id="161" idx="4"/>
            <a:endCxn id="167" idx="3"/>
          </p:cNvCxnSpPr>
          <p:nvPr/>
        </p:nvCxnSpPr>
        <p:spPr>
          <a:xfrm flipH="1">
            <a:off x="7894500" y="5845725"/>
            <a:ext cx="1009200" cy="462900"/>
          </a:xfrm>
          <a:prstGeom prst="straightConnector1">
            <a:avLst/>
          </a:prstGeom>
          <a:noFill/>
          <a:ln w="28575" cap="flat" cmpd="sng">
            <a:solidFill>
              <a:schemeClr val="dk2"/>
            </a:solidFill>
            <a:prstDash val="solid"/>
            <a:round/>
            <a:headEnd type="none" w="med" len="med"/>
            <a:tailEnd type="triangle" w="med" len="med"/>
          </a:ln>
        </p:spPr>
      </p:cxnSp>
      <p:pic>
        <p:nvPicPr>
          <p:cNvPr id="2" name="Kuva 1">
            <a:extLst>
              <a:ext uri="{FF2B5EF4-FFF2-40B4-BE49-F238E27FC236}">
                <a16:creationId xmlns:a16="http://schemas.microsoft.com/office/drawing/2014/main" id="{47EAED84-75E2-551A-1A1A-DC27C17F9DF7}"/>
              </a:ext>
            </a:extLst>
          </p:cNvPr>
          <p:cNvPicPr>
            <a:picLocks noChangeAspect="1"/>
          </p:cNvPicPr>
          <p:nvPr/>
        </p:nvPicPr>
        <p:blipFill>
          <a:blip r:embed="rId3"/>
          <a:stretch>
            <a:fillRect/>
          </a:stretch>
        </p:blipFill>
        <p:spPr>
          <a:xfrm>
            <a:off x="3963172" y="2592785"/>
            <a:ext cx="1799452" cy="3823835"/>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Graphic 37">
            <a:extLst>
              <a:ext uri="{FF2B5EF4-FFF2-40B4-BE49-F238E27FC236}">
                <a16:creationId xmlns:a16="http://schemas.microsoft.com/office/drawing/2014/main" id="{C3EF70EF-CAE2-17AE-5F41-557BA18AB2B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962400" y="3488267"/>
            <a:ext cx="8229600" cy="2743200"/>
          </a:xfrm>
          <a:prstGeom prst="rect">
            <a:avLst/>
          </a:prstGeom>
        </p:spPr>
      </p:pic>
      <p:sp>
        <p:nvSpPr>
          <p:cNvPr id="40" name="Oval 39">
            <a:extLst>
              <a:ext uri="{FF2B5EF4-FFF2-40B4-BE49-F238E27FC236}">
                <a16:creationId xmlns:a16="http://schemas.microsoft.com/office/drawing/2014/main" id="{0138B6EE-7933-68E5-0321-CB107B306A16}"/>
              </a:ext>
            </a:extLst>
          </p:cNvPr>
          <p:cNvSpPr/>
          <p:nvPr/>
        </p:nvSpPr>
        <p:spPr>
          <a:xfrm>
            <a:off x="5317067" y="1439333"/>
            <a:ext cx="2726267" cy="2726267"/>
          </a:xfrm>
          <a:prstGeom prst="ellipse">
            <a:avLst/>
          </a:prstGeom>
          <a:solidFill>
            <a:srgbClr val="FFE000"/>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FI" sz="3733" b="1">
              <a:latin typeface="Rational Text ExtraBold" pitchFamily="2" charset="0"/>
            </a:endParaRPr>
          </a:p>
        </p:txBody>
      </p:sp>
      <p:pic>
        <p:nvPicPr>
          <p:cNvPr id="28" name="Graphic 27">
            <a:extLst>
              <a:ext uri="{FF2B5EF4-FFF2-40B4-BE49-F238E27FC236}">
                <a16:creationId xmlns:a16="http://schemas.microsoft.com/office/drawing/2014/main" id="{DAF0818B-FE32-2349-C26C-6595A468E8A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691149" y="1"/>
            <a:ext cx="4500852" cy="1500284"/>
          </a:xfrm>
          <a:prstGeom prst="rect">
            <a:avLst/>
          </a:prstGeom>
        </p:spPr>
      </p:pic>
      <p:sp>
        <p:nvSpPr>
          <p:cNvPr id="11" name="TextBox 10">
            <a:extLst>
              <a:ext uri="{FF2B5EF4-FFF2-40B4-BE49-F238E27FC236}">
                <a16:creationId xmlns:a16="http://schemas.microsoft.com/office/drawing/2014/main" id="{978C69C3-318C-C33A-7F21-D22A30539FB0}"/>
              </a:ext>
            </a:extLst>
          </p:cNvPr>
          <p:cNvSpPr txBox="1"/>
          <p:nvPr/>
        </p:nvSpPr>
        <p:spPr>
          <a:xfrm>
            <a:off x="277009" y="300125"/>
            <a:ext cx="6266045" cy="1196290"/>
          </a:xfrm>
          <a:prstGeom prst="rect">
            <a:avLst/>
          </a:prstGeom>
          <a:noFill/>
        </p:spPr>
        <p:txBody>
          <a:bodyPr wrap="square" lIns="0" tIns="0" rIns="0" bIns="0" rtlCol="0">
            <a:spAutoFit/>
          </a:bodyPr>
          <a:lstStyle/>
          <a:p>
            <a:pPr>
              <a:lnSpc>
                <a:spcPct val="80000"/>
              </a:lnSpc>
            </a:pPr>
            <a:r>
              <a:rPr lang="fi-FI" sz="4800" b="1">
                <a:latin typeface="+mj-lt"/>
              </a:rPr>
              <a:t>Uudistettu Elämäntapatesti</a:t>
            </a:r>
            <a:endParaRPr lang="en-FI" sz="4800" b="1">
              <a:latin typeface="+mj-lt"/>
            </a:endParaRPr>
          </a:p>
        </p:txBody>
      </p:sp>
      <p:sp>
        <p:nvSpPr>
          <p:cNvPr id="23" name="Tekstiruutu 23">
            <a:extLst>
              <a:ext uri="{FF2B5EF4-FFF2-40B4-BE49-F238E27FC236}">
                <a16:creationId xmlns:a16="http://schemas.microsoft.com/office/drawing/2014/main" id="{9DCF9A6E-A8DF-F93E-6C74-991AF6BC14C1}"/>
              </a:ext>
            </a:extLst>
          </p:cNvPr>
          <p:cNvSpPr txBox="1"/>
          <p:nvPr/>
        </p:nvSpPr>
        <p:spPr>
          <a:xfrm>
            <a:off x="1683875" y="2117608"/>
            <a:ext cx="2497537" cy="276999"/>
          </a:xfrm>
          <a:prstGeom prst="rect">
            <a:avLst/>
          </a:prstGeom>
          <a:noFill/>
        </p:spPr>
        <p:txBody>
          <a:bodyPr wrap="square" lIns="0" tIns="0" rIns="0" bIns="0" rtlCol="0">
            <a:spAutoFit/>
          </a:bodyPr>
          <a:lstStyle/>
          <a:p>
            <a:pPr defTabSz="914377">
              <a:defRPr/>
            </a:pPr>
            <a:r>
              <a:rPr lang="en-GB" err="1">
                <a:latin typeface="+mn-lt"/>
              </a:rPr>
              <a:t>Testaa</a:t>
            </a:r>
            <a:r>
              <a:rPr lang="en-GB">
                <a:latin typeface="+mn-lt"/>
              </a:rPr>
              <a:t> </a:t>
            </a:r>
            <a:r>
              <a:rPr lang="en-GB" err="1">
                <a:latin typeface="+mn-lt"/>
              </a:rPr>
              <a:t>hiilijalanjälkesi</a:t>
            </a:r>
            <a:endParaRPr lang="en-GB">
              <a:latin typeface="+mn-lt"/>
            </a:endParaRPr>
          </a:p>
        </p:txBody>
      </p:sp>
      <p:sp>
        <p:nvSpPr>
          <p:cNvPr id="37" name="Oval 36">
            <a:extLst>
              <a:ext uri="{FF2B5EF4-FFF2-40B4-BE49-F238E27FC236}">
                <a16:creationId xmlns:a16="http://schemas.microsoft.com/office/drawing/2014/main" id="{61999C3F-1C70-0EEB-ECBA-904FDE8CF5B1}"/>
              </a:ext>
            </a:extLst>
          </p:cNvPr>
          <p:cNvSpPr/>
          <p:nvPr/>
        </p:nvSpPr>
        <p:spPr>
          <a:xfrm>
            <a:off x="743233" y="1869218"/>
            <a:ext cx="778933" cy="778933"/>
          </a:xfrm>
          <a:prstGeom prst="ellipse">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FI" sz="3733" b="1">
                <a:latin typeface="+mj-lt"/>
              </a:rPr>
              <a:t>1</a:t>
            </a:r>
          </a:p>
        </p:txBody>
      </p:sp>
      <p:sp>
        <p:nvSpPr>
          <p:cNvPr id="42" name="Tekstiruutu 23">
            <a:extLst>
              <a:ext uri="{FF2B5EF4-FFF2-40B4-BE49-F238E27FC236}">
                <a16:creationId xmlns:a16="http://schemas.microsoft.com/office/drawing/2014/main" id="{4289909C-11E0-B346-FE1A-76835C89ECD3}"/>
              </a:ext>
            </a:extLst>
          </p:cNvPr>
          <p:cNvSpPr txBox="1"/>
          <p:nvPr/>
        </p:nvSpPr>
        <p:spPr>
          <a:xfrm>
            <a:off x="1656077" y="3088551"/>
            <a:ext cx="3616256" cy="276999"/>
          </a:xfrm>
          <a:prstGeom prst="rect">
            <a:avLst/>
          </a:prstGeom>
          <a:noFill/>
        </p:spPr>
        <p:txBody>
          <a:bodyPr wrap="square" lIns="0" tIns="0" rIns="0" bIns="0" rtlCol="0">
            <a:spAutoFit/>
          </a:bodyPr>
          <a:lstStyle/>
          <a:p>
            <a:pPr defTabSz="914377">
              <a:defRPr/>
            </a:pPr>
            <a:r>
              <a:rPr lang="en-GB">
                <a:latin typeface="+mn-lt"/>
              </a:rPr>
              <a:t>Ota </a:t>
            </a:r>
            <a:r>
              <a:rPr lang="en-GB" err="1">
                <a:latin typeface="+mn-lt"/>
              </a:rPr>
              <a:t>haltuun</a:t>
            </a:r>
            <a:r>
              <a:rPr lang="en-GB">
                <a:latin typeface="+mn-lt"/>
              </a:rPr>
              <a:t> </a:t>
            </a:r>
            <a:r>
              <a:rPr lang="en-GB" err="1">
                <a:latin typeface="+mn-lt"/>
              </a:rPr>
              <a:t>sinulle</a:t>
            </a:r>
            <a:r>
              <a:rPr lang="en-GB">
                <a:latin typeface="+mn-lt"/>
              </a:rPr>
              <a:t> </a:t>
            </a:r>
            <a:r>
              <a:rPr lang="en-GB" err="1">
                <a:latin typeface="+mn-lt"/>
              </a:rPr>
              <a:t>sopivat</a:t>
            </a:r>
            <a:r>
              <a:rPr lang="en-GB">
                <a:latin typeface="+mn-lt"/>
              </a:rPr>
              <a:t> </a:t>
            </a:r>
            <a:r>
              <a:rPr lang="en-GB" err="1">
                <a:latin typeface="+mn-lt"/>
              </a:rPr>
              <a:t>vinkit</a:t>
            </a:r>
            <a:endParaRPr lang="en-GB">
              <a:latin typeface="+mn-lt"/>
            </a:endParaRPr>
          </a:p>
        </p:txBody>
      </p:sp>
      <p:sp>
        <p:nvSpPr>
          <p:cNvPr id="43" name="Oval 42">
            <a:extLst>
              <a:ext uri="{FF2B5EF4-FFF2-40B4-BE49-F238E27FC236}">
                <a16:creationId xmlns:a16="http://schemas.microsoft.com/office/drawing/2014/main" id="{B5021A66-0F1C-4326-F316-572282F58C36}"/>
              </a:ext>
            </a:extLst>
          </p:cNvPr>
          <p:cNvSpPr/>
          <p:nvPr/>
        </p:nvSpPr>
        <p:spPr>
          <a:xfrm>
            <a:off x="743233" y="2853466"/>
            <a:ext cx="778933" cy="778933"/>
          </a:xfrm>
          <a:prstGeom prst="ellipse">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FI" sz="3733" b="1">
                <a:latin typeface="+mj-lt"/>
              </a:rPr>
              <a:t>2</a:t>
            </a:r>
          </a:p>
        </p:txBody>
      </p:sp>
      <p:sp>
        <p:nvSpPr>
          <p:cNvPr id="44" name="Tekstiruutu 23">
            <a:extLst>
              <a:ext uri="{FF2B5EF4-FFF2-40B4-BE49-F238E27FC236}">
                <a16:creationId xmlns:a16="http://schemas.microsoft.com/office/drawing/2014/main" id="{4C99A633-4471-BDF6-09D2-F90EE14EDFB1}"/>
              </a:ext>
            </a:extLst>
          </p:cNvPr>
          <p:cNvSpPr txBox="1"/>
          <p:nvPr/>
        </p:nvSpPr>
        <p:spPr>
          <a:xfrm>
            <a:off x="1683876" y="4130082"/>
            <a:ext cx="3616256" cy="276999"/>
          </a:xfrm>
          <a:prstGeom prst="rect">
            <a:avLst/>
          </a:prstGeom>
          <a:noFill/>
        </p:spPr>
        <p:txBody>
          <a:bodyPr wrap="square" lIns="0" tIns="0" rIns="0" bIns="0" rtlCol="0">
            <a:spAutoFit/>
          </a:bodyPr>
          <a:lstStyle/>
          <a:p>
            <a:pPr defTabSz="914377">
              <a:defRPr/>
            </a:pPr>
            <a:r>
              <a:rPr lang="en-GB">
                <a:latin typeface="+mn-lt"/>
              </a:rPr>
              <a:t>Tee </a:t>
            </a:r>
            <a:r>
              <a:rPr lang="en-GB" err="1">
                <a:latin typeface="+mn-lt"/>
              </a:rPr>
              <a:t>suunnitelma</a:t>
            </a:r>
            <a:r>
              <a:rPr lang="en-GB">
                <a:latin typeface="+mn-lt"/>
              </a:rPr>
              <a:t> </a:t>
            </a:r>
            <a:r>
              <a:rPr lang="en-GB" err="1">
                <a:latin typeface="+mn-lt"/>
              </a:rPr>
              <a:t>ja</a:t>
            </a:r>
            <a:r>
              <a:rPr lang="en-GB">
                <a:latin typeface="+mn-lt"/>
              </a:rPr>
              <a:t> </a:t>
            </a:r>
            <a:r>
              <a:rPr lang="en-GB" err="1">
                <a:latin typeface="+mn-lt"/>
              </a:rPr>
              <a:t>ryhdy</a:t>
            </a:r>
            <a:r>
              <a:rPr lang="en-GB">
                <a:latin typeface="+mn-lt"/>
              </a:rPr>
              <a:t> </a:t>
            </a:r>
            <a:r>
              <a:rPr lang="en-GB" err="1">
                <a:latin typeface="+mn-lt"/>
              </a:rPr>
              <a:t>toimeen</a:t>
            </a:r>
            <a:endParaRPr lang="en-GB">
              <a:latin typeface="+mn-lt"/>
            </a:endParaRPr>
          </a:p>
        </p:txBody>
      </p:sp>
      <p:sp>
        <p:nvSpPr>
          <p:cNvPr id="45" name="Oval 44">
            <a:extLst>
              <a:ext uri="{FF2B5EF4-FFF2-40B4-BE49-F238E27FC236}">
                <a16:creationId xmlns:a16="http://schemas.microsoft.com/office/drawing/2014/main" id="{B4B6BD7B-0E92-5A4B-5CC8-CCFC3CC3CA53}"/>
              </a:ext>
            </a:extLst>
          </p:cNvPr>
          <p:cNvSpPr/>
          <p:nvPr/>
        </p:nvSpPr>
        <p:spPr>
          <a:xfrm>
            <a:off x="743233" y="3844064"/>
            <a:ext cx="778933" cy="778933"/>
          </a:xfrm>
          <a:prstGeom prst="ellipse">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FI" sz="3733" b="1">
                <a:latin typeface="+mj-lt"/>
              </a:rPr>
              <a:t>3</a:t>
            </a:r>
          </a:p>
        </p:txBody>
      </p:sp>
      <p:pic>
        <p:nvPicPr>
          <p:cNvPr id="51" name="Graphic 50">
            <a:extLst>
              <a:ext uri="{FF2B5EF4-FFF2-40B4-BE49-F238E27FC236}">
                <a16:creationId xmlns:a16="http://schemas.microsoft.com/office/drawing/2014/main" id="{B2153376-0A9B-745B-7DE6-07E398ACA63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112933" y="2226733"/>
            <a:ext cx="1117600" cy="1117600"/>
          </a:xfrm>
          <a:prstGeom prst="rect">
            <a:avLst/>
          </a:prstGeom>
        </p:spPr>
      </p:pic>
      <p:sp>
        <p:nvSpPr>
          <p:cNvPr id="15" name="TextBox 14">
            <a:extLst>
              <a:ext uri="{FF2B5EF4-FFF2-40B4-BE49-F238E27FC236}">
                <a16:creationId xmlns:a16="http://schemas.microsoft.com/office/drawing/2014/main" id="{805EA0BC-78A0-F5B1-31B4-4F46A584FD67}"/>
              </a:ext>
            </a:extLst>
          </p:cNvPr>
          <p:cNvSpPr txBox="1"/>
          <p:nvPr/>
        </p:nvSpPr>
        <p:spPr>
          <a:xfrm>
            <a:off x="1522166" y="5090895"/>
            <a:ext cx="2927883" cy="375055"/>
          </a:xfrm>
          <a:prstGeom prst="rect">
            <a:avLst/>
          </a:prstGeom>
          <a:noFill/>
        </p:spPr>
        <p:txBody>
          <a:bodyPr wrap="square">
            <a:spAutoFit/>
          </a:bodyPr>
          <a:lstStyle/>
          <a:p>
            <a:r>
              <a:rPr lang="en-GB">
                <a:latin typeface="+mn-lt"/>
              </a:rPr>
              <a:t>…</a:t>
            </a:r>
            <a:r>
              <a:rPr lang="en-GB" err="1">
                <a:latin typeface="+mn-lt"/>
              </a:rPr>
              <a:t>vastauksillasi</a:t>
            </a:r>
            <a:r>
              <a:rPr lang="en-GB">
                <a:latin typeface="+mn-lt"/>
              </a:rPr>
              <a:t> on </a:t>
            </a:r>
            <a:r>
              <a:rPr lang="en-GB" err="1">
                <a:latin typeface="+mn-lt"/>
              </a:rPr>
              <a:t>väliä</a:t>
            </a:r>
            <a:r>
              <a:rPr lang="en-GB">
                <a:latin typeface="+mn-lt"/>
              </a:rPr>
              <a:t>!</a:t>
            </a:r>
            <a:endParaRPr lang="fi-FI">
              <a:latin typeface="+mn-lt"/>
            </a:endParaRPr>
          </a:p>
        </p:txBody>
      </p:sp>
      <p:sp>
        <p:nvSpPr>
          <p:cNvPr id="5" name="Oval 4">
            <a:extLst>
              <a:ext uri="{FF2B5EF4-FFF2-40B4-BE49-F238E27FC236}">
                <a16:creationId xmlns:a16="http://schemas.microsoft.com/office/drawing/2014/main" id="{D0D0FB2A-69E8-16A8-8AAF-31B1DA39C2D1}"/>
              </a:ext>
            </a:extLst>
          </p:cNvPr>
          <p:cNvSpPr/>
          <p:nvPr/>
        </p:nvSpPr>
        <p:spPr>
          <a:xfrm>
            <a:off x="743233" y="4891818"/>
            <a:ext cx="778933" cy="778933"/>
          </a:xfrm>
          <a:prstGeom prst="ellipse">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FI" sz="3733" b="1">
                <a:latin typeface="+mj-lt"/>
              </a:rPr>
              <a:t>+</a:t>
            </a:r>
          </a:p>
        </p:txBody>
      </p:sp>
      <p:pic>
        <p:nvPicPr>
          <p:cNvPr id="3" name="Picture 2" descr="A green and white sign with white text&#10;&#10;Description automatically generated">
            <a:extLst>
              <a:ext uri="{FF2B5EF4-FFF2-40B4-BE49-F238E27FC236}">
                <a16:creationId xmlns:a16="http://schemas.microsoft.com/office/drawing/2014/main" id="{51B14D21-F538-D711-2332-8F4D6DABEA5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1598">
            <a:off x="8625186" y="961893"/>
            <a:ext cx="2423926" cy="4342350"/>
          </a:xfrm>
          <a:prstGeom prst="rect">
            <a:avLst/>
          </a:prstGeom>
        </p:spPr>
      </p:pic>
      <p:pic>
        <p:nvPicPr>
          <p:cNvPr id="6" name="Picture 5" descr="A hand holding a cell phone&#10;&#10;Description automatically generated with medium confidence">
            <a:extLst>
              <a:ext uri="{FF2B5EF4-FFF2-40B4-BE49-F238E27FC236}">
                <a16:creationId xmlns:a16="http://schemas.microsoft.com/office/drawing/2014/main" id="{A0B45C0F-4BD3-8416-F779-9044ADBFFF6D}"/>
              </a:ext>
            </a:extLst>
          </p:cNvPr>
          <p:cNvPicPr>
            <a:picLocks noChangeAspect="1"/>
          </p:cNvPicPr>
          <p:nvPr/>
        </p:nvPicPr>
        <p:blipFill rotWithShape="1">
          <a:blip r:embed="rId7"/>
          <a:srcRect/>
          <a:stretch/>
        </p:blipFill>
        <p:spPr>
          <a:xfrm rot="211805">
            <a:off x="7334964" y="-137465"/>
            <a:ext cx="5307713" cy="7442169"/>
          </a:xfrm>
          <a:prstGeom prst="rect">
            <a:avLst/>
          </a:prstGeom>
        </p:spPr>
      </p:pic>
    </p:spTree>
    <p:extLst>
      <p:ext uri="{BB962C8B-B14F-4D97-AF65-F5344CB8AC3E}">
        <p14:creationId xmlns:p14="http://schemas.microsoft.com/office/powerpoint/2010/main" val="3159283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DE5859-A8F2-ED42-AF47-9F95B615E717}"/>
              </a:ext>
            </a:extLst>
          </p:cNvPr>
          <p:cNvSpPr>
            <a:spLocks noGrp="1"/>
          </p:cNvSpPr>
          <p:nvPr>
            <p:ph type="title"/>
          </p:nvPr>
        </p:nvSpPr>
        <p:spPr>
          <a:xfrm>
            <a:off x="453378" y="25743"/>
            <a:ext cx="11285243" cy="4428726"/>
          </a:xfrm>
        </p:spPr>
        <p:txBody>
          <a:bodyPr/>
          <a:lstStyle/>
          <a:p>
            <a:r>
              <a:rPr lang="fi-FI" sz="4000" dirty="0"/>
              <a:t>European Green </a:t>
            </a:r>
            <a:r>
              <a:rPr lang="fi-FI" sz="4000" dirty="0" err="1"/>
              <a:t>Deal</a:t>
            </a:r>
            <a:r>
              <a:rPr lang="fi-FI" sz="4000" dirty="0"/>
              <a:t> 2.0: vaikuttaminen</a:t>
            </a:r>
            <a:br>
              <a:rPr lang="fi-FI" sz="4000" dirty="0"/>
            </a:br>
            <a:r>
              <a:rPr lang="fi-FI" sz="4000" dirty="0"/>
              <a:t>seuraavan Euroopan komission kestävyyssiirtymän ohjelmaan</a:t>
            </a:r>
            <a:br>
              <a:rPr lang="fi-FI" sz="4000" dirty="0"/>
            </a:br>
            <a:br>
              <a:rPr lang="fi-FI" sz="4000" dirty="0"/>
            </a:br>
            <a:br>
              <a:rPr lang="fi-FI" sz="2800" dirty="0"/>
            </a:br>
            <a:endParaRPr lang="fi-FI" sz="4000" dirty="0"/>
          </a:p>
        </p:txBody>
      </p:sp>
      <p:pic>
        <p:nvPicPr>
          <p:cNvPr id="6" name="Kuva 5" descr="Kuva, joka sisältää kohteen henkilö, tanssija, urheilu&#10;&#10;Kuvaus luotu automaattisesti">
            <a:extLst>
              <a:ext uri="{FF2B5EF4-FFF2-40B4-BE49-F238E27FC236}">
                <a16:creationId xmlns:a16="http://schemas.microsoft.com/office/drawing/2014/main" id="{06EC173C-DBAD-A986-2C98-3CA6525F217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15165" y="2367367"/>
            <a:ext cx="3531679" cy="4428726"/>
          </a:xfrm>
          <a:prstGeom prst="rect">
            <a:avLst/>
          </a:prstGeom>
        </p:spPr>
      </p:pic>
      <p:grpSp>
        <p:nvGrpSpPr>
          <p:cNvPr id="11" name="Ryhmä 10">
            <a:extLst>
              <a:ext uri="{FF2B5EF4-FFF2-40B4-BE49-F238E27FC236}">
                <a16:creationId xmlns:a16="http://schemas.microsoft.com/office/drawing/2014/main" id="{5582B3B0-D32F-AA4C-125F-E3379C84336F}"/>
              </a:ext>
            </a:extLst>
          </p:cNvPr>
          <p:cNvGrpSpPr/>
          <p:nvPr/>
        </p:nvGrpSpPr>
        <p:grpSpPr>
          <a:xfrm rot="700467">
            <a:off x="2546172" y="2108594"/>
            <a:ext cx="3729259" cy="4691750"/>
            <a:chOff x="1600073" y="2607012"/>
            <a:chExt cx="3056065" cy="4250987"/>
          </a:xfrm>
        </p:grpSpPr>
        <p:pic>
          <p:nvPicPr>
            <p:cNvPr id="8" name="Kuva 7" descr="Kuva, joka sisältää kohteen pitäminen, henkilö, käsi&#10;&#10;Kuvaus luotu automaattisesti">
              <a:extLst>
                <a:ext uri="{FF2B5EF4-FFF2-40B4-BE49-F238E27FC236}">
                  <a16:creationId xmlns:a16="http://schemas.microsoft.com/office/drawing/2014/main" id="{65E9F2E7-407D-3F6C-5F4E-430AF5A2B68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00073" y="2607012"/>
              <a:ext cx="3056065" cy="4250987"/>
            </a:xfrm>
            <a:prstGeom prst="rect">
              <a:avLst/>
            </a:prstGeom>
          </p:spPr>
        </p:pic>
        <p:pic>
          <p:nvPicPr>
            <p:cNvPr id="10" name="Kuva 9">
              <a:extLst>
                <a:ext uri="{FF2B5EF4-FFF2-40B4-BE49-F238E27FC236}">
                  <a16:creationId xmlns:a16="http://schemas.microsoft.com/office/drawing/2014/main" id="{D6148175-1E54-55B9-C4C7-EA87C375D975}"/>
                </a:ext>
              </a:extLst>
            </p:cNvPr>
            <p:cNvPicPr>
              <a:picLocks noChangeAspect="1"/>
            </p:cNvPicPr>
            <p:nvPr/>
          </p:nvPicPr>
          <p:blipFill>
            <a:blip r:embed="rId5"/>
            <a:stretch>
              <a:fillRect/>
            </a:stretch>
          </p:blipFill>
          <p:spPr>
            <a:xfrm>
              <a:off x="2335609" y="3253900"/>
              <a:ext cx="1341448" cy="2449847"/>
            </a:xfrm>
            <a:prstGeom prst="rect">
              <a:avLst/>
            </a:prstGeom>
          </p:spPr>
        </p:pic>
      </p:grpSp>
    </p:spTree>
    <p:extLst>
      <p:ext uri="{BB962C8B-B14F-4D97-AF65-F5344CB8AC3E}">
        <p14:creationId xmlns:p14="http://schemas.microsoft.com/office/powerpoint/2010/main" val="20725766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Kuva 7">
            <a:extLst>
              <a:ext uri="{FF2B5EF4-FFF2-40B4-BE49-F238E27FC236}">
                <a16:creationId xmlns:a16="http://schemas.microsoft.com/office/drawing/2014/main" id="{969779D8-0BEE-7EE1-B13C-BF792AA5DD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62562" y="1397298"/>
            <a:ext cx="4531929" cy="4531929"/>
          </a:xfrm>
          <a:prstGeom prst="rect">
            <a:avLst/>
          </a:prstGeom>
        </p:spPr>
      </p:pic>
      <p:sp>
        <p:nvSpPr>
          <p:cNvPr id="4" name="Otsikko 3"/>
          <p:cNvSpPr>
            <a:spLocks noGrp="1"/>
          </p:cNvSpPr>
          <p:nvPr>
            <p:ph type="title"/>
          </p:nvPr>
        </p:nvSpPr>
        <p:spPr>
          <a:xfrm>
            <a:off x="918328" y="245170"/>
            <a:ext cx="10080624" cy="1152128"/>
          </a:xfrm>
        </p:spPr>
        <p:txBody>
          <a:bodyPr lIns="91440" tIns="45720" rIns="91440" bIns="45720" anchor="t"/>
          <a:lstStyle/>
          <a:p>
            <a:r>
              <a:rPr lang="fi-FI" dirty="0">
                <a:ea typeface="+mj-lt"/>
                <a:cs typeface="+mj-lt"/>
              </a:rPr>
              <a:t>Kiertotalouden mukaiset sisämarkkinat 1/2 </a:t>
            </a:r>
            <a:endParaRPr lang="fi-FI" dirty="0"/>
          </a:p>
        </p:txBody>
      </p:sp>
      <p:sp>
        <p:nvSpPr>
          <p:cNvPr id="5" name="Tekstin paikkamerkki 4"/>
          <p:cNvSpPr>
            <a:spLocks noGrp="1"/>
          </p:cNvSpPr>
          <p:nvPr>
            <p:ph type="body" sz="quarter" idx="19"/>
          </p:nvPr>
        </p:nvSpPr>
        <p:spPr>
          <a:xfrm>
            <a:off x="918328" y="1055773"/>
            <a:ext cx="6739772" cy="5435302"/>
          </a:xfrm>
        </p:spPr>
        <p:txBody>
          <a:bodyPr lIns="91440" tIns="45720" rIns="91440" bIns="45720" anchor="t"/>
          <a:lstStyle/>
          <a:p>
            <a:pPr marL="238760" indent="-238760">
              <a:buFont typeface="Arial"/>
              <a:buChar char="•"/>
            </a:pPr>
            <a:r>
              <a:rPr lang="fi-FI" sz="1800" i="1" dirty="0"/>
              <a:t>”Suomi myös edistää kansallinen etu huomioiden Euroopan sisämarkkinoiden kiertotaloutta sekä eurooppalaisten uusioraaka-ainemarkkinoiden syntymistä.” </a:t>
            </a:r>
            <a:r>
              <a:rPr lang="fi-FI" sz="1050" dirty="0"/>
              <a:t>Vahva ja välittävä Suomi – pääministeri Petteri </a:t>
            </a:r>
            <a:r>
              <a:rPr lang="fi-FI" sz="1050" dirty="0" err="1"/>
              <a:t>Orpon</a:t>
            </a:r>
            <a:r>
              <a:rPr lang="fi-FI" sz="1050" dirty="0"/>
              <a:t> hallitusohjelma 20.6.2023</a:t>
            </a:r>
            <a:endParaRPr lang="fi-FI" sz="1800" i="1" dirty="0"/>
          </a:p>
          <a:p>
            <a:pPr marL="0" indent="0">
              <a:buNone/>
            </a:pPr>
            <a:endParaRPr lang="fi" sz="1800" dirty="0"/>
          </a:p>
          <a:p>
            <a:pPr marL="238760" indent="-238760">
              <a:buFont typeface="Arial"/>
              <a:buChar char="•"/>
            </a:pPr>
            <a:r>
              <a:rPr lang="fi" sz="1800" dirty="0"/>
              <a:t>Kiertotalousratkaisuilla on vuosi vuodelta kasvavat, </a:t>
            </a:r>
            <a:r>
              <a:rPr lang="fi" sz="1800" b="1" dirty="0"/>
              <a:t>miljardien eurojen markkinat</a:t>
            </a:r>
            <a:r>
              <a:rPr lang="fi" sz="1800" dirty="0"/>
              <a:t>, ja EU-sääntely ja kansainvälinen kysyntä tukevat markkinaa.</a:t>
            </a:r>
          </a:p>
          <a:p>
            <a:pPr marL="238760" indent="-238760">
              <a:buFont typeface="Arial"/>
              <a:buChar char="•"/>
            </a:pPr>
            <a:endParaRPr lang="fi" sz="1800" dirty="0"/>
          </a:p>
          <a:p>
            <a:pPr marL="238760" indent="-238760">
              <a:buFont typeface="Arial"/>
              <a:buChar char="•"/>
            </a:pPr>
            <a:r>
              <a:rPr lang="fi" sz="1800" dirty="0"/>
              <a:t>Esimerkiksi kiertotalouden arvioidaan voivan kasvattaa valmistavan teollisuuden uudelleenvalmistusmarkkinaa 100 mrd. € v. 2030 mennessä nykyisestä 31 mrd. € markkinasta (World Bank 2022) </a:t>
            </a:r>
          </a:p>
          <a:p>
            <a:pPr marL="238760" indent="-238760">
              <a:buFont typeface="Arial"/>
              <a:buChar char="•"/>
            </a:pPr>
            <a:endParaRPr lang="fi" sz="1800" dirty="0"/>
          </a:p>
          <a:p>
            <a:pPr marL="238760" indent="-238760">
              <a:buFont typeface="Arial"/>
              <a:buChar char="•"/>
            </a:pPr>
            <a:r>
              <a:rPr lang="fi" sz="1800" dirty="0"/>
              <a:t>Kiertotaloudella voidaan saavuttaa myös merkittäviä </a:t>
            </a:r>
            <a:r>
              <a:rPr lang="fi" sz="1800" b="1" dirty="0"/>
              <a:t>päästövähennyksiä</a:t>
            </a:r>
            <a:r>
              <a:rPr lang="fi" sz="1800" dirty="0"/>
              <a:t>, </a:t>
            </a:r>
            <a:r>
              <a:rPr lang="fi" sz="1800" b="1" dirty="0"/>
              <a:t>torjua luontokatoa</a:t>
            </a:r>
            <a:r>
              <a:rPr lang="fi" sz="1800" dirty="0"/>
              <a:t>, lisätä EU:n </a:t>
            </a:r>
            <a:r>
              <a:rPr lang="fi" sz="1800" b="1" dirty="0"/>
              <a:t>omavaraisuutta</a:t>
            </a:r>
            <a:r>
              <a:rPr lang="fi" sz="1800" dirty="0"/>
              <a:t> ja </a:t>
            </a:r>
            <a:r>
              <a:rPr lang="fi" sz="1800" b="1" dirty="0"/>
              <a:t>kriisinkestävyyttä</a:t>
            </a:r>
            <a:r>
              <a:rPr lang="fi" sz="1800" dirty="0"/>
              <a:t> kierrättämällä raaka-aineet uusiokäyttöön.</a:t>
            </a:r>
          </a:p>
          <a:p>
            <a:pPr marL="238760" indent="-238760">
              <a:buFont typeface="Arial"/>
              <a:buChar char="•"/>
            </a:pPr>
            <a:endParaRPr lang="fi" sz="1800" dirty="0"/>
          </a:p>
          <a:p>
            <a:pPr marL="238760" indent="-238760">
              <a:buFont typeface="Arial"/>
              <a:buChar char="•"/>
            </a:pPr>
            <a:endParaRPr lang="fi" sz="2000" dirty="0"/>
          </a:p>
          <a:p>
            <a:pPr marL="0" indent="0">
              <a:buNone/>
            </a:pPr>
            <a:endParaRPr lang="fi" sz="2000" dirty="0"/>
          </a:p>
          <a:p>
            <a:pPr marL="0" indent="0">
              <a:buNone/>
            </a:pPr>
            <a:r>
              <a:rPr lang="fi-FI" sz="2000" dirty="0">
                <a:sym typeface="Wingdings" panose="05000000000000000000" pitchFamily="2" charset="2"/>
              </a:rPr>
              <a:t>	</a:t>
            </a:r>
            <a:endParaRPr lang="fi-FI" sz="2000" dirty="0"/>
          </a:p>
        </p:txBody>
      </p:sp>
      <p:pic>
        <p:nvPicPr>
          <p:cNvPr id="8" name="Kuva 7" descr="Kuva, joka sisältää kohteen vekotin, Kannettava viestintäväline, Viestintälaite, Matkapuhelin&#10;&#10;Kuvaus luotu automaattisesti">
            <a:extLst>
              <a:ext uri="{FF2B5EF4-FFF2-40B4-BE49-F238E27FC236}">
                <a16:creationId xmlns:a16="http://schemas.microsoft.com/office/drawing/2014/main" id="{D293EC02-EC14-0603-E0BF-0074A0B1827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45552" y="3275452"/>
            <a:ext cx="3582548" cy="3582548"/>
          </a:xfrm>
          <a:prstGeom prst="rect">
            <a:avLst/>
          </a:prstGeom>
        </p:spPr>
      </p:pic>
    </p:spTree>
    <p:extLst>
      <p:ext uri="{BB962C8B-B14F-4D97-AF65-F5344CB8AC3E}">
        <p14:creationId xmlns:p14="http://schemas.microsoft.com/office/powerpoint/2010/main" val="21622640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Kuva 7">
            <a:extLst>
              <a:ext uri="{FF2B5EF4-FFF2-40B4-BE49-F238E27FC236}">
                <a16:creationId xmlns:a16="http://schemas.microsoft.com/office/drawing/2014/main" id="{15F1088A-B31B-D0DE-B727-429E29198C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2162" y="2286001"/>
            <a:ext cx="5080600" cy="5080600"/>
          </a:xfrm>
          <a:prstGeom prst="rect">
            <a:avLst/>
          </a:prstGeom>
        </p:spPr>
      </p:pic>
      <p:sp>
        <p:nvSpPr>
          <p:cNvPr id="4" name="Otsikko 3"/>
          <p:cNvSpPr>
            <a:spLocks noGrp="1"/>
          </p:cNvSpPr>
          <p:nvPr>
            <p:ph type="title"/>
          </p:nvPr>
        </p:nvSpPr>
        <p:spPr>
          <a:xfrm>
            <a:off x="956428" y="242465"/>
            <a:ext cx="10080624" cy="1152128"/>
          </a:xfrm>
        </p:spPr>
        <p:txBody>
          <a:bodyPr lIns="91440" tIns="45720" rIns="91440" bIns="45720" anchor="t"/>
          <a:lstStyle/>
          <a:p>
            <a:r>
              <a:rPr lang="fi-FI" dirty="0">
                <a:ea typeface="+mj-lt"/>
                <a:cs typeface="+mj-lt"/>
              </a:rPr>
              <a:t>Kiertotalouden mukaiset sisämarkkinat 2/2</a:t>
            </a:r>
            <a:endParaRPr lang="fi-FI" dirty="0"/>
          </a:p>
        </p:txBody>
      </p:sp>
      <p:sp>
        <p:nvSpPr>
          <p:cNvPr id="5" name="Tekstin paikkamerkki 4"/>
          <p:cNvSpPr>
            <a:spLocks noGrp="1"/>
          </p:cNvSpPr>
          <p:nvPr>
            <p:ph type="body" sz="quarter" idx="19"/>
          </p:nvPr>
        </p:nvSpPr>
        <p:spPr>
          <a:xfrm>
            <a:off x="5143500" y="818529"/>
            <a:ext cx="6553200" cy="5658471"/>
          </a:xfrm>
        </p:spPr>
        <p:txBody>
          <a:bodyPr lIns="91440" tIns="45720" rIns="91440" bIns="45720" anchor="t"/>
          <a:lstStyle/>
          <a:p>
            <a:pPr marL="238760" indent="-238760">
              <a:buFont typeface="Arial" panose="020B0604020202020204" pitchFamily="34" charset="0"/>
              <a:buChar char="•"/>
            </a:pPr>
            <a:r>
              <a:rPr lang="fi-FI" sz="2400"/>
              <a:t>Suomessa on </a:t>
            </a:r>
            <a:r>
              <a:rPr lang="fi-FI" sz="2400" b="1"/>
              <a:t>merkittävää kiertotalousosaamista </a:t>
            </a:r>
            <a:r>
              <a:rPr lang="fi-FI" sz="2400"/>
              <a:t>esimerkiksi tekstiilisektorilla, muovien kiertotaloudessa, kriittisissä raaka-aineissa ja konepajasektorilla. </a:t>
            </a:r>
            <a:endParaRPr lang="fi-FI"/>
          </a:p>
          <a:p>
            <a:pPr marL="0" indent="0">
              <a:buNone/>
            </a:pPr>
            <a:endParaRPr lang="fi-FI" sz="2400"/>
          </a:p>
          <a:p>
            <a:pPr marL="238760" indent="-238760">
              <a:buFont typeface="Arial"/>
              <a:buChar char="•"/>
            </a:pPr>
            <a:r>
              <a:rPr lang="fi-FI" sz="2400"/>
              <a:t>Suomen kannattaa vahvasti</a:t>
            </a:r>
            <a:r>
              <a:rPr lang="fi-FI" sz="2400" b="1"/>
              <a:t> </a:t>
            </a:r>
            <a:r>
              <a:rPr lang="fi-FI" sz="2400"/>
              <a:t>edistää </a:t>
            </a:r>
            <a:r>
              <a:rPr lang="fi-FI" sz="2400" b="1"/>
              <a:t>kiertotalouden mukaisten EU:n sisämarkkinoiden </a:t>
            </a:r>
            <a:r>
              <a:rPr lang="fi-FI" sz="2400"/>
              <a:t>syntymistä. </a:t>
            </a:r>
          </a:p>
          <a:p>
            <a:pPr marL="238760" indent="-238760">
              <a:buFont typeface="Arial"/>
              <a:buChar char="•"/>
            </a:pPr>
            <a:endParaRPr lang="fi-FI" sz="2400"/>
          </a:p>
          <a:p>
            <a:pPr marL="238760" indent="-238760">
              <a:buFont typeface="Arial"/>
              <a:buChar char="•"/>
            </a:pPr>
            <a:r>
              <a:rPr lang="fi-FI" sz="2400" b="0" i="0" u="none" strike="noStrike">
                <a:solidFill>
                  <a:srgbClr val="000000"/>
                </a:solidFill>
                <a:effectLst/>
              </a:rPr>
              <a:t>EU-sääntely ohjaa jo tähän suuntaan, </a:t>
            </a:r>
            <a:r>
              <a:rPr lang="fi-FI" sz="2400"/>
              <a:t>mutta </a:t>
            </a:r>
            <a:r>
              <a:rPr lang="fi-FI" sz="2400" b="1"/>
              <a:t>suuntaa kannattaa vahvistaa</a:t>
            </a:r>
            <a:r>
              <a:rPr lang="fi-FI" sz="2400"/>
              <a:t>, sillä olemme EU:n 11,7%  materiaalien kiertotalousasteella (Eurostat) kaukana kiertotaloudesta. </a:t>
            </a:r>
          </a:p>
          <a:p>
            <a:pPr marL="238760" indent="-238760">
              <a:buFont typeface="Arial"/>
              <a:buChar char="•"/>
            </a:pPr>
            <a:endParaRPr lang="fi-FI" sz="2400"/>
          </a:p>
        </p:txBody>
      </p:sp>
      <p:pic>
        <p:nvPicPr>
          <p:cNvPr id="3" name="Kuva 2" descr="Kuva, joka sisältää kohteen käsi, sormi, mustavalkoinen, henkilö&#10;&#10;Kuvaus luotu automaattisesti">
            <a:extLst>
              <a:ext uri="{FF2B5EF4-FFF2-40B4-BE49-F238E27FC236}">
                <a16:creationId xmlns:a16="http://schemas.microsoft.com/office/drawing/2014/main" id="{B4A98FAF-11B2-81F0-8778-52DA010BACB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6061023">
            <a:off x="1504248" y="1540561"/>
            <a:ext cx="1851979" cy="5446995"/>
          </a:xfrm>
          <a:prstGeom prst="rect">
            <a:avLst/>
          </a:prstGeom>
        </p:spPr>
      </p:pic>
      <p:pic>
        <p:nvPicPr>
          <p:cNvPr id="8" name="Kuva 7" descr="Kuva, joka sisältää kohteen perhonen, Yöperhoset ja perhoset, hyönteinen, selkärangaton&#10;&#10;Kuvaus luotu automaattisesti">
            <a:extLst>
              <a:ext uri="{FF2B5EF4-FFF2-40B4-BE49-F238E27FC236}">
                <a16:creationId xmlns:a16="http://schemas.microsoft.com/office/drawing/2014/main" id="{D3B419CF-BE99-E80C-53AE-7BE20723F39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3022" y="0"/>
            <a:ext cx="3108540" cy="2858775"/>
          </a:xfrm>
          <a:prstGeom prst="rect">
            <a:avLst/>
          </a:prstGeom>
        </p:spPr>
      </p:pic>
    </p:spTree>
    <p:extLst>
      <p:ext uri="{BB962C8B-B14F-4D97-AF65-F5344CB8AC3E}">
        <p14:creationId xmlns:p14="http://schemas.microsoft.com/office/powerpoint/2010/main" val="1254585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5243038-8B37-B7A3-8C3B-D235D897D8C1}"/>
              </a:ext>
            </a:extLst>
          </p:cNvPr>
          <p:cNvSpPr>
            <a:spLocks noGrp="1"/>
          </p:cNvSpPr>
          <p:nvPr>
            <p:ph type="title"/>
          </p:nvPr>
        </p:nvSpPr>
        <p:spPr/>
        <p:txBody>
          <a:bodyPr/>
          <a:lstStyle/>
          <a:p>
            <a:r>
              <a:rPr lang="fi-FI"/>
              <a:t>Ongelma</a:t>
            </a:r>
            <a:endParaRPr lang="en-FI"/>
          </a:p>
        </p:txBody>
      </p:sp>
      <p:sp>
        <p:nvSpPr>
          <p:cNvPr id="3" name="Tekstin paikkamerkki 2">
            <a:extLst>
              <a:ext uri="{FF2B5EF4-FFF2-40B4-BE49-F238E27FC236}">
                <a16:creationId xmlns:a16="http://schemas.microsoft.com/office/drawing/2014/main" id="{8C3830E2-F7B9-C7E4-D237-E4D304777716}"/>
              </a:ext>
            </a:extLst>
          </p:cNvPr>
          <p:cNvSpPr>
            <a:spLocks noGrp="1"/>
          </p:cNvSpPr>
          <p:nvPr>
            <p:ph type="body" sz="quarter" idx="11"/>
          </p:nvPr>
        </p:nvSpPr>
        <p:spPr>
          <a:xfrm>
            <a:off x="1055689" y="3861375"/>
            <a:ext cx="10080624" cy="1081015"/>
          </a:xfrm>
        </p:spPr>
        <p:txBody>
          <a:bodyPr/>
          <a:lstStyle/>
          <a:p>
            <a:r>
              <a:rPr lang="fi-FI" dirty="0"/>
              <a:t>Ihmisen toiminta kuormittaa elollista ja elotonta luontoa yli </a:t>
            </a:r>
            <a:r>
              <a:rPr lang="fi-FI" b="1" dirty="0"/>
              <a:t>luonnon kantokyvyn rajojen</a:t>
            </a:r>
            <a:r>
              <a:rPr lang="fi-FI" dirty="0"/>
              <a:t> ja vaarantaa siten koko taloutemme ja hyvinvointimme pohjan.</a:t>
            </a:r>
          </a:p>
        </p:txBody>
      </p:sp>
    </p:spTree>
    <p:extLst>
      <p:ext uri="{BB962C8B-B14F-4D97-AF65-F5344CB8AC3E}">
        <p14:creationId xmlns:p14="http://schemas.microsoft.com/office/powerpoint/2010/main" val="37347260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44B8671-0506-9EA5-199C-2A97677D79B9}"/>
              </a:ext>
            </a:extLst>
          </p:cNvPr>
          <p:cNvSpPr/>
          <p:nvPr/>
        </p:nvSpPr>
        <p:spPr>
          <a:xfrm>
            <a:off x="10797309" y="-166255"/>
            <a:ext cx="1773382" cy="141316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sp>
        <p:nvSpPr>
          <p:cNvPr id="11" name="Rectangle 10">
            <a:extLst>
              <a:ext uri="{FF2B5EF4-FFF2-40B4-BE49-F238E27FC236}">
                <a16:creationId xmlns:a16="http://schemas.microsoft.com/office/drawing/2014/main" id="{565A78B0-AE74-9BFF-CD67-C552E6F1B367}"/>
              </a:ext>
            </a:extLst>
          </p:cNvPr>
          <p:cNvSpPr/>
          <p:nvPr/>
        </p:nvSpPr>
        <p:spPr>
          <a:xfrm>
            <a:off x="8506691" y="5703454"/>
            <a:ext cx="4064000" cy="141316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i-FI"/>
          </a:p>
        </p:txBody>
      </p:sp>
      <p:pic>
        <p:nvPicPr>
          <p:cNvPr id="3" name="Kuva 2" descr="Kuva, joka sisältää kohteen teksti, Fontti, Grafiikka, graafinen suunnittelu&#10;&#10;Kuvaus luotu automaattisesti">
            <a:extLst>
              <a:ext uri="{FF2B5EF4-FFF2-40B4-BE49-F238E27FC236}">
                <a16:creationId xmlns:a16="http://schemas.microsoft.com/office/drawing/2014/main" id="{2C878E63-6E55-BBCC-6E79-95D9B22D69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5405"/>
            <a:ext cx="5697415" cy="2736404"/>
          </a:xfrm>
          <a:prstGeom prst="rect">
            <a:avLst/>
          </a:prstGeom>
        </p:spPr>
      </p:pic>
      <p:pic>
        <p:nvPicPr>
          <p:cNvPr id="2" name="Kuva 1">
            <a:extLst>
              <a:ext uri="{FF2B5EF4-FFF2-40B4-BE49-F238E27FC236}">
                <a16:creationId xmlns:a16="http://schemas.microsoft.com/office/drawing/2014/main" id="{CB6B9AE8-6430-57CD-5040-955BC880750D}"/>
              </a:ext>
            </a:extLst>
          </p:cNvPr>
          <p:cNvPicPr>
            <a:picLocks noChangeAspect="1"/>
          </p:cNvPicPr>
          <p:nvPr/>
        </p:nvPicPr>
        <p:blipFill>
          <a:blip r:embed="rId4"/>
          <a:stretch>
            <a:fillRect/>
          </a:stretch>
        </p:blipFill>
        <p:spPr>
          <a:xfrm>
            <a:off x="5697415" y="923850"/>
            <a:ext cx="6248440" cy="5411230"/>
          </a:xfrm>
          <a:prstGeom prst="rect">
            <a:avLst/>
          </a:prstGeom>
        </p:spPr>
      </p:pic>
      <p:sp>
        <p:nvSpPr>
          <p:cNvPr id="4" name="Tekstiruutu 3">
            <a:extLst>
              <a:ext uri="{FF2B5EF4-FFF2-40B4-BE49-F238E27FC236}">
                <a16:creationId xmlns:a16="http://schemas.microsoft.com/office/drawing/2014/main" id="{F4A14124-31A5-E75A-7322-4A31637BDAA8}"/>
              </a:ext>
            </a:extLst>
          </p:cNvPr>
          <p:cNvSpPr txBox="1"/>
          <p:nvPr/>
        </p:nvSpPr>
        <p:spPr>
          <a:xfrm>
            <a:off x="633046" y="3629465"/>
            <a:ext cx="4178105" cy="1196033"/>
          </a:xfrm>
          <a:prstGeom prst="rect">
            <a:avLst/>
          </a:prstGeom>
          <a:noFill/>
        </p:spPr>
        <p:txBody>
          <a:bodyPr wrap="square" lIns="0" tIns="0" rIns="0" bIns="0" rtlCol="0">
            <a:spAutoFit/>
          </a:bodyPr>
          <a:lstStyle/>
          <a:p>
            <a:pPr marL="285750" indent="-285750">
              <a:lnSpc>
                <a:spcPct val="150000"/>
              </a:lnSpc>
              <a:buFont typeface="Arial" panose="020B0604020202020204" pitchFamily="34" charset="0"/>
              <a:buChar char="•"/>
            </a:pPr>
            <a:r>
              <a:rPr lang="fi-FI" b="0" i="0" dirty="0">
                <a:latin typeface="+mn-lt"/>
              </a:rPr>
              <a:t>Yli 1400 osallistujaa paikanpäällä</a:t>
            </a:r>
          </a:p>
          <a:p>
            <a:pPr marL="285750" indent="-285750">
              <a:lnSpc>
                <a:spcPct val="150000"/>
              </a:lnSpc>
              <a:buFont typeface="Arial" panose="020B0604020202020204" pitchFamily="34" charset="0"/>
              <a:buChar char="•"/>
            </a:pPr>
            <a:r>
              <a:rPr lang="fi-FI" dirty="0">
                <a:latin typeface="+mn-lt"/>
              </a:rPr>
              <a:t>Yli 8000 Online osallistujaa</a:t>
            </a:r>
          </a:p>
          <a:p>
            <a:pPr marL="285750" indent="-285750">
              <a:lnSpc>
                <a:spcPct val="150000"/>
              </a:lnSpc>
              <a:buFont typeface="Arial" panose="020B0604020202020204" pitchFamily="34" charset="0"/>
              <a:buChar char="•"/>
            </a:pPr>
            <a:r>
              <a:rPr lang="fi-FI" b="0" i="0" dirty="0">
                <a:latin typeface="+mn-lt"/>
              </a:rPr>
              <a:t>Yli 150 eri kansalaisuutta edustettuna</a:t>
            </a:r>
          </a:p>
        </p:txBody>
      </p:sp>
    </p:spTree>
    <p:extLst>
      <p:ext uri="{BB962C8B-B14F-4D97-AF65-F5344CB8AC3E}">
        <p14:creationId xmlns:p14="http://schemas.microsoft.com/office/powerpoint/2010/main" val="45287418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rot="21405230">
            <a:off x="3216275" y="565901"/>
            <a:ext cx="5759450" cy="5759450"/>
          </a:xfrm>
          <a:prstGeom prst="rect">
            <a:avLst/>
          </a:prstGeom>
        </p:spPr>
      </p:pic>
      <p:pic>
        <p:nvPicPr>
          <p:cNvPr id="5" name="Picture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369061" y="4182639"/>
            <a:ext cx="1775053" cy="2675362"/>
          </a:xfrm>
          <a:prstGeom prst="rect">
            <a:avLst/>
          </a:prstGeom>
        </p:spPr>
      </p:pic>
      <p:sp>
        <p:nvSpPr>
          <p:cNvPr id="15" name="Suorakulmio 7"/>
          <p:cNvSpPr/>
          <p:nvPr/>
        </p:nvSpPr>
        <p:spPr>
          <a:xfrm>
            <a:off x="96770" y="6308730"/>
            <a:ext cx="978729" cy="450894"/>
          </a:xfrm>
          <a:prstGeom prst="rect">
            <a:avLst/>
          </a:prstGeom>
        </p:spPr>
        <p:txBody>
          <a:bodyPr wrap="none">
            <a:spAutoFit/>
          </a:bodyPr>
          <a:lstStyle/>
          <a:p>
            <a:pPr>
              <a:lnSpc>
                <a:spcPct val="150000"/>
              </a:lnSpc>
            </a:pPr>
            <a:r>
              <a:rPr lang="en-US" sz="1733" dirty="0" err="1">
                <a:latin typeface="+mj-lt"/>
                <a:ea typeface="Arial Black" charset="0"/>
                <a:cs typeface="Arial Black" charset="0"/>
              </a:rPr>
              <a:t>sitra.fi</a:t>
            </a:r>
            <a:endParaRPr lang="en-US" sz="1733" dirty="0">
              <a:latin typeface="+mj-lt"/>
              <a:ea typeface="Arial Black" charset="0"/>
              <a:cs typeface="Arial Black" charset="0"/>
            </a:endParaRPr>
          </a:p>
        </p:txBody>
      </p:sp>
      <p:grpSp>
        <p:nvGrpSpPr>
          <p:cNvPr id="2" name="Group 1">
            <a:extLst>
              <a:ext uri="{FF2B5EF4-FFF2-40B4-BE49-F238E27FC236}">
                <a16:creationId xmlns:a16="http://schemas.microsoft.com/office/drawing/2014/main" id="{6DA906A5-572A-BA41-A92C-831FE3C7218B}"/>
              </a:ext>
            </a:extLst>
          </p:cNvPr>
          <p:cNvGrpSpPr/>
          <p:nvPr/>
        </p:nvGrpSpPr>
        <p:grpSpPr>
          <a:xfrm>
            <a:off x="72803" y="7487"/>
            <a:ext cx="2393719" cy="443905"/>
            <a:chOff x="1541694" y="6279714"/>
            <a:chExt cx="2393719" cy="443905"/>
          </a:xfrm>
        </p:grpSpPr>
        <p:sp>
          <p:nvSpPr>
            <p:cNvPr id="16" name="Suorakulmio 8"/>
            <p:cNvSpPr/>
            <p:nvPr/>
          </p:nvSpPr>
          <p:spPr>
            <a:xfrm>
              <a:off x="1541694" y="6279714"/>
              <a:ext cx="1293943" cy="443905"/>
            </a:xfrm>
            <a:prstGeom prst="rect">
              <a:avLst/>
            </a:prstGeom>
          </p:spPr>
          <p:txBody>
            <a:bodyPr wrap="none">
              <a:spAutoFit/>
            </a:bodyPr>
            <a:lstStyle/>
            <a:p>
              <a:pPr>
                <a:lnSpc>
                  <a:spcPct val="150000"/>
                </a:lnSpc>
              </a:pPr>
              <a:r>
                <a:rPr lang="en-US" sz="1733" dirty="0">
                  <a:latin typeface="+mn-lt"/>
                  <a:ea typeface="Arial Black" charset="0"/>
                  <a:cs typeface="Arial Black" charset="0"/>
                </a:rPr>
                <a:t>@</a:t>
              </a:r>
              <a:r>
                <a:rPr lang="en-US" sz="1733" dirty="0" err="1">
                  <a:latin typeface="+mn-lt"/>
                  <a:ea typeface="Arial Black" charset="0"/>
                  <a:cs typeface="Arial Black" charset="0"/>
                </a:rPr>
                <a:t>sitrafund</a:t>
              </a:r>
              <a:endParaRPr lang="en-US" sz="1733" dirty="0">
                <a:latin typeface="+mn-lt"/>
                <a:ea typeface="Arial Black" charset="0"/>
                <a:cs typeface="Arial Black" charset="0"/>
              </a:endParaRPr>
            </a:p>
          </p:txBody>
        </p:sp>
        <p:pic>
          <p:nvPicPr>
            <p:cNvPr id="17" name="Picture 4"/>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826507" y="6481385"/>
              <a:ext cx="148800" cy="148802"/>
            </a:xfrm>
            <a:prstGeom prst="rect">
              <a:avLst/>
            </a:prstGeom>
          </p:spPr>
        </p:pic>
        <p:pic>
          <p:nvPicPr>
            <p:cNvPr id="18" name="Picture 7"/>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997686" y="6481385"/>
              <a:ext cx="148800" cy="148802"/>
            </a:xfrm>
            <a:prstGeom prst="rect">
              <a:avLst/>
            </a:prstGeom>
          </p:spPr>
        </p:pic>
        <p:pic>
          <p:nvPicPr>
            <p:cNvPr id="19" name="Kuva 14">
              <a:hlinkClick r:id="rId6"/>
            </p:cNvPr>
            <p:cNvPicPr/>
            <p:nvPr/>
          </p:nvPicPr>
          <p:blipFill>
            <a:blip r:embed="rId7">
              <a:extLst>
                <a:ext uri="{28A0092B-C50C-407E-A947-70E740481C1C}">
                  <a14:useLocalDpi xmlns:a14="http://schemas.microsoft.com/office/drawing/2010/main"/>
                </a:ext>
              </a:extLst>
            </a:blip>
            <a:srcRect/>
            <a:stretch>
              <a:fillRect/>
            </a:stretch>
          </p:blipFill>
          <p:spPr bwMode="auto">
            <a:xfrm>
              <a:off x="3179285" y="6481385"/>
              <a:ext cx="148800" cy="148802"/>
            </a:xfrm>
            <a:prstGeom prst="rect">
              <a:avLst/>
            </a:prstGeom>
            <a:noFill/>
            <a:ln>
              <a:noFill/>
            </a:ln>
          </p:spPr>
        </p:pic>
        <p:pic>
          <p:nvPicPr>
            <p:cNvPr id="20" name="Kuva 15">
              <a:hlinkClick r:id="rId8"/>
            </p:cNvPr>
            <p:cNvPicPr/>
            <p:nvPr/>
          </p:nvPicPr>
          <p:blipFill>
            <a:blip r:embed="rId9">
              <a:extLst>
                <a:ext uri="{28A0092B-C50C-407E-A947-70E740481C1C}">
                  <a14:useLocalDpi xmlns:a14="http://schemas.microsoft.com/office/drawing/2010/main"/>
                </a:ext>
              </a:extLst>
            </a:blip>
            <a:srcRect/>
            <a:stretch>
              <a:fillRect/>
            </a:stretch>
          </p:blipFill>
          <p:spPr bwMode="auto">
            <a:xfrm>
              <a:off x="3607995" y="6481385"/>
              <a:ext cx="163680" cy="148802"/>
            </a:xfrm>
            <a:prstGeom prst="rect">
              <a:avLst/>
            </a:prstGeom>
            <a:noFill/>
            <a:ln>
              <a:noFill/>
            </a:ln>
          </p:spPr>
        </p:pic>
        <p:pic>
          <p:nvPicPr>
            <p:cNvPr id="21" name="Kuva 16">
              <a:hlinkClick r:id="rId10"/>
            </p:cNvPr>
            <p:cNvPicPr preferRelativeResize="0"/>
            <p:nvPr/>
          </p:nvPicPr>
          <p:blipFill>
            <a:blip r:embed="rId11">
              <a:extLst>
                <a:ext uri="{28A0092B-C50C-407E-A947-70E740481C1C}">
                  <a14:useLocalDpi xmlns:a14="http://schemas.microsoft.com/office/drawing/2010/main"/>
                </a:ext>
              </a:extLst>
            </a:blip>
            <a:srcRect/>
            <a:stretch>
              <a:fillRect/>
            </a:stretch>
          </p:blipFill>
          <p:spPr bwMode="auto">
            <a:xfrm>
              <a:off x="3355675" y="6481385"/>
              <a:ext cx="225600" cy="148802"/>
            </a:xfrm>
            <a:prstGeom prst="rect">
              <a:avLst/>
            </a:prstGeom>
            <a:noFill/>
            <a:ln>
              <a:noFill/>
            </a:ln>
          </p:spPr>
        </p:pic>
        <p:pic>
          <p:nvPicPr>
            <p:cNvPr id="22" name="Kuva 11">
              <a:hlinkClick r:id="rId12"/>
            </p:cNvPr>
            <p:cNvPicPr/>
            <p:nvPr/>
          </p:nvPicPr>
          <p:blipFill>
            <a:blip r:embed="rId13">
              <a:extLst>
                <a:ext uri="{28A0092B-C50C-407E-A947-70E740481C1C}">
                  <a14:useLocalDpi xmlns:a14="http://schemas.microsoft.com/office/drawing/2010/main"/>
                </a:ext>
              </a:extLst>
            </a:blip>
            <a:srcRect/>
            <a:stretch>
              <a:fillRect/>
            </a:stretch>
          </p:blipFill>
          <p:spPr bwMode="auto">
            <a:xfrm>
              <a:off x="3786613" y="6481385"/>
              <a:ext cx="148800" cy="148802"/>
            </a:xfrm>
            <a:prstGeom prst="rect">
              <a:avLst/>
            </a:prstGeom>
            <a:noFill/>
            <a:ln>
              <a:noFill/>
            </a:ln>
          </p:spPr>
        </p:pic>
      </p:grpSp>
    </p:spTree>
    <p:extLst>
      <p:ext uri="{BB962C8B-B14F-4D97-AF65-F5344CB8AC3E}">
        <p14:creationId xmlns:p14="http://schemas.microsoft.com/office/powerpoint/2010/main" val="4126985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A42ECC-4A08-D45C-7BC9-41BEA4643557}"/>
              </a:ext>
            </a:extLst>
          </p:cNvPr>
          <p:cNvSpPr>
            <a:spLocks noGrp="1"/>
          </p:cNvSpPr>
          <p:nvPr>
            <p:ph type="title"/>
          </p:nvPr>
        </p:nvSpPr>
        <p:spPr/>
        <p:txBody>
          <a:bodyPr/>
          <a:lstStyle/>
          <a:p>
            <a:endParaRPr lang="en-GB"/>
          </a:p>
        </p:txBody>
      </p:sp>
      <p:sp>
        <p:nvSpPr>
          <p:cNvPr id="3" name="Text Placeholder 2">
            <a:extLst>
              <a:ext uri="{FF2B5EF4-FFF2-40B4-BE49-F238E27FC236}">
                <a16:creationId xmlns:a16="http://schemas.microsoft.com/office/drawing/2014/main" id="{D8A668BD-920C-AF05-C0EA-B6923E4D0340}"/>
              </a:ext>
            </a:extLst>
          </p:cNvPr>
          <p:cNvSpPr>
            <a:spLocks noGrp="1"/>
          </p:cNvSpPr>
          <p:nvPr>
            <p:ph type="body" sz="quarter" idx="19"/>
          </p:nvPr>
        </p:nvSpPr>
        <p:spPr/>
        <p:txBody>
          <a:bodyPr/>
          <a:lstStyle/>
          <a:p>
            <a:endParaRPr lang="en-GB"/>
          </a:p>
        </p:txBody>
      </p:sp>
      <p:pic>
        <p:nvPicPr>
          <p:cNvPr id="1028" name="Picture 4">
            <a:extLst>
              <a:ext uri="{FF2B5EF4-FFF2-40B4-BE49-F238E27FC236}">
                <a16:creationId xmlns:a16="http://schemas.microsoft.com/office/drawing/2014/main" id="{27BD6022-ACC2-F0ED-9907-97F4F3DD3BA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709" r="12188"/>
          <a:stretch/>
        </p:blipFill>
        <p:spPr bwMode="auto">
          <a:xfrm>
            <a:off x="0" y="-1"/>
            <a:ext cx="12192000" cy="70155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24242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DBA8954A-9608-4264-A984-B8AAC2E09BAC}"/>
              </a:ext>
            </a:extLst>
          </p:cNvPr>
          <p:cNvGraphicFramePr>
            <a:graphicFrameLocks noChangeAspect="1"/>
          </p:cNvGraphicFramePr>
          <p:nvPr>
            <p:custDataLst>
              <p:tags r:id="rId1"/>
            </p:custData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name="think-cell Slide" r:id="rId3" imgW="518" imgH="520" progId="TCLayout.ActiveDocument.1">
                  <p:embed/>
                </p:oleObj>
              </mc:Choice>
              <mc:Fallback>
                <p:oleObj name="think-cell Slide" r:id="rId3" imgW="518" imgH="520" progId="TCLayout.ActiveDocument.1">
                  <p:embed/>
                  <p:pic>
                    <p:nvPicPr>
                      <p:cNvPr id="9" name="Object 8" hidden="1">
                        <a:extLst>
                          <a:ext uri="{FF2B5EF4-FFF2-40B4-BE49-F238E27FC236}">
                            <a16:creationId xmlns:a16="http://schemas.microsoft.com/office/drawing/2014/main" id="{DBA8954A-9608-4264-A984-B8AAC2E09BAC}"/>
                          </a:ext>
                        </a:extLst>
                      </p:cNvPr>
                      <p:cNvPicPr/>
                      <p:nvPr/>
                    </p:nvPicPr>
                    <p:blipFill>
                      <a:blip r:embed="rId4"/>
                      <a:stretch>
                        <a:fillRect/>
                      </a:stretch>
                    </p:blipFill>
                    <p:spPr>
                      <a:xfrm>
                        <a:off x="1589" y="1589"/>
                        <a:ext cx="1588" cy="1588"/>
                      </a:xfrm>
                      <a:prstGeom prst="rect">
                        <a:avLst/>
                      </a:prstGeom>
                    </p:spPr>
                  </p:pic>
                </p:oleObj>
              </mc:Fallback>
            </mc:AlternateContent>
          </a:graphicData>
        </a:graphic>
      </p:graphicFrame>
      <p:sp>
        <p:nvSpPr>
          <p:cNvPr id="4" name="Otsikko 3"/>
          <p:cNvSpPr>
            <a:spLocks noGrp="1"/>
          </p:cNvSpPr>
          <p:nvPr>
            <p:ph type="title"/>
          </p:nvPr>
        </p:nvSpPr>
        <p:spPr>
          <a:xfrm>
            <a:off x="566216" y="162000"/>
            <a:ext cx="10080624" cy="1152128"/>
          </a:xfrm>
        </p:spPr>
        <p:txBody>
          <a:bodyPr vert="horz"/>
          <a:lstStyle/>
          <a:p>
            <a:r>
              <a:rPr lang="fi-FI" dirty="0" err="1"/>
              <a:t>Dasguptan</a:t>
            </a:r>
            <a:r>
              <a:rPr lang="fi-FI" dirty="0"/>
              <a:t> raportti: </a:t>
            </a:r>
            <a:br>
              <a:rPr lang="fi-FI" dirty="0"/>
            </a:br>
            <a:r>
              <a:rPr lang="fi-FI" dirty="0"/>
              <a:t>Syömme jatkuvasti tulevaisuutemme eväitä</a:t>
            </a:r>
          </a:p>
        </p:txBody>
      </p:sp>
      <p:sp>
        <p:nvSpPr>
          <p:cNvPr id="5" name="Tekstin paikkamerkki 4"/>
          <p:cNvSpPr>
            <a:spLocks noGrp="1"/>
          </p:cNvSpPr>
          <p:nvPr>
            <p:ph type="body" sz="quarter" idx="19"/>
          </p:nvPr>
        </p:nvSpPr>
        <p:spPr>
          <a:xfrm>
            <a:off x="566216" y="1435654"/>
            <a:ext cx="5955770" cy="4729201"/>
          </a:xfrm>
        </p:spPr>
        <p:txBody>
          <a:bodyPr/>
          <a:lstStyle/>
          <a:p>
            <a:pPr>
              <a:spcBef>
                <a:spcPts val="1200"/>
              </a:spcBef>
            </a:pPr>
            <a:r>
              <a:rPr lang="fi-FI" sz="2000" dirty="0"/>
              <a:t>Olemme olleet </a:t>
            </a:r>
            <a:r>
              <a:rPr lang="fi-FI" sz="2000" b="1" dirty="0"/>
              <a:t>huonoja taseenhoitajia</a:t>
            </a:r>
            <a:r>
              <a:rPr lang="fi-FI" sz="2000" dirty="0"/>
              <a:t>: olemme vaurastuneet (kasvattaneet muita pääomaeriämme) syömällä yhteistä luontopääomaamme.</a:t>
            </a:r>
          </a:p>
          <a:p>
            <a:pPr>
              <a:spcBef>
                <a:spcPts val="1200"/>
              </a:spcBef>
            </a:pPr>
            <a:r>
              <a:rPr lang="fi-FI" sz="2000" dirty="0"/>
              <a:t>Ihmiskunnan </a:t>
            </a:r>
            <a:r>
              <a:rPr lang="fi-FI" sz="2000" b="1" dirty="0"/>
              <a:t>kysyntä</a:t>
            </a:r>
            <a:r>
              <a:rPr lang="fi-FI" sz="2000" dirty="0"/>
              <a:t> ekosysteemipalveluille on suurempi kuin luonnon kapasiteetti ylläpitää niiden </a:t>
            </a:r>
            <a:r>
              <a:rPr lang="fi-FI" sz="2000" b="1" dirty="0"/>
              <a:t>tarjontaa</a:t>
            </a:r>
            <a:r>
              <a:rPr lang="fi-FI" sz="2000" dirty="0"/>
              <a:t> – suurempi kuin biosfäärin kyky uusiutua. Luontopääomamme siis hupenee jatkuvasti.</a:t>
            </a:r>
          </a:p>
          <a:p>
            <a:pPr>
              <a:spcBef>
                <a:spcPts val="1200"/>
              </a:spcBef>
            </a:pPr>
            <a:r>
              <a:rPr lang="fi-FI" sz="2000" dirty="0"/>
              <a:t>Taloutemme on kuitenkin </a:t>
            </a:r>
            <a:r>
              <a:rPr lang="fi-FI" sz="2000" b="1" dirty="0"/>
              <a:t>täysin riippuvainen</a:t>
            </a:r>
            <a:r>
              <a:rPr lang="fi-FI" sz="2000" dirty="0"/>
              <a:t> luontopääomasta. Romahduttamalla luontopääoman tason viemme samalla tulevan taloutemme ja hyvinvointimme pohjan.</a:t>
            </a:r>
          </a:p>
          <a:p>
            <a:pPr>
              <a:spcBef>
                <a:spcPts val="1200"/>
              </a:spcBef>
            </a:pPr>
            <a:r>
              <a:rPr lang="fi-FI" sz="2000" dirty="0"/>
              <a:t>Korjaavat toimet tulevat </a:t>
            </a:r>
            <a:r>
              <a:rPr lang="fi-FI" sz="2000" b="1" dirty="0"/>
              <a:t>sitä halvemmaksi, mitä nopeammin</a:t>
            </a:r>
            <a:r>
              <a:rPr lang="fi-FI" sz="2000" dirty="0"/>
              <a:t> ne toteutetaan: kustannusero toimien aloittamiselle nyt vs. 10 vuoden päästä vastaa 3 % maailman </a:t>
            </a:r>
            <a:r>
              <a:rPr lang="fi-FI" sz="2000" dirty="0" err="1"/>
              <a:t>BKT:sta</a:t>
            </a:r>
            <a:r>
              <a:rPr lang="fi-FI" sz="2000" dirty="0"/>
              <a:t>.</a:t>
            </a:r>
          </a:p>
        </p:txBody>
      </p:sp>
      <p:grpSp>
        <p:nvGrpSpPr>
          <p:cNvPr id="15" name="Ryhmä 14">
            <a:extLst>
              <a:ext uri="{FF2B5EF4-FFF2-40B4-BE49-F238E27FC236}">
                <a16:creationId xmlns:a16="http://schemas.microsoft.com/office/drawing/2014/main" id="{FDE1E8CF-FF71-CA45-BB71-16211F4A76EF}"/>
              </a:ext>
            </a:extLst>
          </p:cNvPr>
          <p:cNvGrpSpPr/>
          <p:nvPr/>
        </p:nvGrpSpPr>
        <p:grpSpPr>
          <a:xfrm>
            <a:off x="6973824" y="1431802"/>
            <a:ext cx="4690921" cy="4687864"/>
            <a:chOff x="6998208" y="1236730"/>
            <a:chExt cx="4690921" cy="4687864"/>
          </a:xfrm>
        </p:grpSpPr>
        <p:pic>
          <p:nvPicPr>
            <p:cNvPr id="6" name="Picture 5">
              <a:extLst>
                <a:ext uri="{FF2B5EF4-FFF2-40B4-BE49-F238E27FC236}">
                  <a16:creationId xmlns:a16="http://schemas.microsoft.com/office/drawing/2014/main" id="{AC47BDE9-064B-4E34-8804-7EABB2FD5AA3}"/>
                </a:ext>
              </a:extLst>
            </p:cNvPr>
            <p:cNvPicPr/>
            <p:nvPr/>
          </p:nvPicPr>
          <p:blipFill rotWithShape="1">
            <a:blip r:embed="rId5" cstate="print">
              <a:extLst>
                <a:ext uri="{28A0092B-C50C-407E-A947-70E740481C1C}">
                  <a14:useLocalDpi xmlns:a14="http://schemas.microsoft.com/office/drawing/2010/main" val="0"/>
                </a:ext>
              </a:extLst>
            </a:blip>
            <a:srcRect l="49578" t="15464" r="829" b="3424"/>
            <a:stretch/>
          </p:blipFill>
          <p:spPr>
            <a:xfrm>
              <a:off x="6998208" y="1236730"/>
              <a:ext cx="4690921" cy="4351191"/>
            </a:xfrm>
            <a:prstGeom prst="roundRect">
              <a:avLst/>
            </a:prstGeom>
            <a:ln w="28575">
              <a:solidFill>
                <a:srgbClr val="7030A0"/>
              </a:solidFill>
            </a:ln>
          </p:spPr>
        </p:pic>
        <p:sp>
          <p:nvSpPr>
            <p:cNvPr id="7" name="Tekstiruutu 1">
              <a:extLst>
                <a:ext uri="{FF2B5EF4-FFF2-40B4-BE49-F238E27FC236}">
                  <a16:creationId xmlns:a16="http://schemas.microsoft.com/office/drawing/2014/main" id="{788E6905-2CD0-4A3D-B87B-7BD37F117689}"/>
                </a:ext>
              </a:extLst>
            </p:cNvPr>
            <p:cNvSpPr txBox="1"/>
            <p:nvPr/>
          </p:nvSpPr>
          <p:spPr>
            <a:xfrm>
              <a:off x="7832059" y="5709150"/>
              <a:ext cx="3365309" cy="215444"/>
            </a:xfrm>
            <a:prstGeom prst="rect">
              <a:avLst/>
            </a:prstGeom>
            <a:noFill/>
          </p:spPr>
          <p:txBody>
            <a:bodyPr wrap="square" lIns="0" tIns="0"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1400" b="0" i="1" u="none" strike="noStrike" kern="1200" cap="none" spc="0" normalizeH="0" baseline="0" noProof="0" dirty="0">
                  <a:ln>
                    <a:noFill/>
                  </a:ln>
                  <a:solidFill>
                    <a:srgbClr val="000000"/>
                  </a:solidFill>
                  <a:effectLst/>
                  <a:uLnTx/>
                  <a:uFillTx/>
                  <a:latin typeface="Georgia"/>
                  <a:ea typeface="+mn-ea"/>
                  <a:cs typeface="+mn-cs"/>
                </a:rPr>
                <a:t>Image courtesy of the UK </a:t>
              </a:r>
              <a:r>
                <a:rPr kumimoji="0" lang="en-US" sz="1400" b="0" i="1" u="none" strike="noStrike" kern="1200" cap="none" spc="0" normalizeH="0" baseline="0" noProof="0" dirty="0" err="1">
                  <a:ln>
                    <a:noFill/>
                  </a:ln>
                  <a:solidFill>
                    <a:srgbClr val="000000"/>
                  </a:solidFill>
                  <a:effectLst/>
                  <a:uLnTx/>
                  <a:uFillTx/>
                  <a:latin typeface="Georgia"/>
                  <a:ea typeface="+mn-ea"/>
                  <a:cs typeface="+mn-cs"/>
                </a:rPr>
                <a:t>Treasury</a:t>
              </a:r>
              <a:endParaRPr kumimoji="0" lang="en-FI" sz="1400" b="0" i="1" u="none" strike="noStrike" kern="1200" cap="none" spc="0" normalizeH="0" baseline="0" noProof="0" dirty="0">
                <a:ln>
                  <a:noFill/>
                </a:ln>
                <a:solidFill>
                  <a:srgbClr val="000000"/>
                </a:solidFill>
                <a:effectLst/>
                <a:uLnTx/>
                <a:uFillTx/>
                <a:latin typeface="Georgia"/>
                <a:ea typeface="+mn-ea"/>
                <a:cs typeface="+mn-cs"/>
              </a:endParaRPr>
            </a:p>
          </p:txBody>
        </p:sp>
      </p:grpSp>
      <p:sp>
        <p:nvSpPr>
          <p:cNvPr id="2" name="Tekstiruutu 1">
            <a:extLst>
              <a:ext uri="{FF2B5EF4-FFF2-40B4-BE49-F238E27FC236}">
                <a16:creationId xmlns:a16="http://schemas.microsoft.com/office/drawing/2014/main" id="{AE6A760E-9F1A-5FB8-0426-90D65D2D267A}"/>
              </a:ext>
            </a:extLst>
          </p:cNvPr>
          <p:cNvSpPr txBox="1"/>
          <p:nvPr/>
        </p:nvSpPr>
        <p:spPr>
          <a:xfrm>
            <a:off x="6656437" y="6485154"/>
            <a:ext cx="5450219" cy="215444"/>
          </a:xfrm>
          <a:prstGeom prst="rect">
            <a:avLst/>
          </a:prstGeom>
          <a:solidFill>
            <a:schemeClr val="bg1"/>
          </a:solidFill>
        </p:spPr>
        <p:txBody>
          <a:bodyPr wrap="square" lIns="0" tIns="0" rIns="0" bIns="0"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i-FI" sz="1400" b="0" i="0" u="none" strike="noStrike" kern="1200" cap="none" spc="0" normalizeH="0" baseline="0" noProof="0" dirty="0">
                <a:ln>
                  <a:noFill/>
                </a:ln>
                <a:solidFill>
                  <a:srgbClr val="000000"/>
                </a:solidFill>
                <a:effectLst/>
                <a:uLnTx/>
                <a:uFillTx/>
                <a:latin typeface="Georgia"/>
                <a:ea typeface="+mn-ea"/>
                <a:cs typeface="+mn-cs"/>
              </a:rPr>
              <a:t>Lähde: </a:t>
            </a:r>
            <a:r>
              <a:rPr kumimoji="0" lang="fi-FI" sz="1400" b="0" i="0" u="none" strike="noStrike" kern="1200" cap="none" spc="0" normalizeH="0" baseline="0" noProof="0" dirty="0" err="1">
                <a:ln>
                  <a:noFill/>
                </a:ln>
                <a:solidFill>
                  <a:srgbClr val="000000"/>
                </a:solidFill>
                <a:effectLst/>
                <a:uLnTx/>
                <a:uFillTx/>
                <a:latin typeface="Georgia"/>
                <a:ea typeface="+mn-ea"/>
                <a:cs typeface="+mn-cs"/>
                <a:hlinkClick r:id="rId6"/>
              </a:rPr>
              <a:t>The</a:t>
            </a:r>
            <a:r>
              <a:rPr kumimoji="0" lang="fi-FI" sz="1400" b="0" i="0" u="none" strike="noStrike" kern="1200" cap="none" spc="0" normalizeH="0" baseline="0" noProof="0" dirty="0">
                <a:ln>
                  <a:noFill/>
                </a:ln>
                <a:solidFill>
                  <a:srgbClr val="000000"/>
                </a:solidFill>
                <a:effectLst/>
                <a:uLnTx/>
                <a:uFillTx/>
                <a:latin typeface="Georgia"/>
                <a:ea typeface="+mn-ea"/>
                <a:cs typeface="+mn-cs"/>
                <a:hlinkClick r:id="rId6"/>
              </a:rPr>
              <a:t> </a:t>
            </a:r>
            <a:r>
              <a:rPr kumimoji="0" lang="fi-FI" sz="1400" b="0" i="0" u="none" strike="noStrike" kern="1200" cap="none" spc="0" normalizeH="0" baseline="0" noProof="0" dirty="0" err="1">
                <a:ln>
                  <a:noFill/>
                </a:ln>
                <a:solidFill>
                  <a:srgbClr val="000000"/>
                </a:solidFill>
                <a:effectLst/>
                <a:uLnTx/>
                <a:uFillTx/>
                <a:latin typeface="Georgia"/>
                <a:ea typeface="+mn-ea"/>
                <a:cs typeface="+mn-cs"/>
                <a:hlinkClick r:id="rId6"/>
              </a:rPr>
              <a:t>Economics</a:t>
            </a:r>
            <a:r>
              <a:rPr kumimoji="0" lang="fi-FI" sz="1400" b="0" i="0" u="none" strike="noStrike" kern="1200" cap="none" spc="0" normalizeH="0" baseline="0" noProof="0" dirty="0">
                <a:ln>
                  <a:noFill/>
                </a:ln>
                <a:solidFill>
                  <a:srgbClr val="000000"/>
                </a:solidFill>
                <a:effectLst/>
                <a:uLnTx/>
                <a:uFillTx/>
                <a:latin typeface="Georgia"/>
                <a:ea typeface="+mn-ea"/>
                <a:cs typeface="+mn-cs"/>
                <a:hlinkClick r:id="rId6"/>
              </a:rPr>
              <a:t> of Biodiversity. </a:t>
            </a:r>
            <a:r>
              <a:rPr kumimoji="0" lang="fi-FI" sz="1400" b="0" i="0" u="none" strike="noStrike" kern="1200" cap="none" spc="0" normalizeH="0" baseline="0" noProof="0" dirty="0" err="1">
                <a:ln>
                  <a:noFill/>
                </a:ln>
                <a:solidFill>
                  <a:srgbClr val="000000"/>
                </a:solidFill>
                <a:effectLst/>
                <a:uLnTx/>
                <a:uFillTx/>
                <a:latin typeface="Georgia"/>
                <a:ea typeface="+mn-ea"/>
                <a:cs typeface="+mn-cs"/>
                <a:hlinkClick r:id="rId6"/>
              </a:rPr>
              <a:t>The</a:t>
            </a:r>
            <a:r>
              <a:rPr kumimoji="0" lang="fi-FI" sz="1400" b="0" i="0" u="none" strike="noStrike" kern="1200" cap="none" spc="0" normalizeH="0" baseline="0" noProof="0" dirty="0">
                <a:ln>
                  <a:noFill/>
                </a:ln>
                <a:solidFill>
                  <a:srgbClr val="000000"/>
                </a:solidFill>
                <a:effectLst/>
                <a:uLnTx/>
                <a:uFillTx/>
                <a:latin typeface="Georgia"/>
                <a:ea typeface="+mn-ea"/>
                <a:cs typeface="+mn-cs"/>
                <a:hlinkClick r:id="rId6"/>
              </a:rPr>
              <a:t> </a:t>
            </a:r>
            <a:r>
              <a:rPr kumimoji="0" lang="fi-FI" sz="1400" b="0" i="0" u="none" strike="noStrike" kern="1200" cap="none" spc="0" normalizeH="0" baseline="0" noProof="0" dirty="0" err="1">
                <a:ln>
                  <a:noFill/>
                </a:ln>
                <a:solidFill>
                  <a:srgbClr val="000000"/>
                </a:solidFill>
                <a:effectLst/>
                <a:uLnTx/>
                <a:uFillTx/>
                <a:latin typeface="Georgia"/>
                <a:ea typeface="+mn-ea"/>
                <a:cs typeface="+mn-cs"/>
                <a:hlinkClick r:id="rId6"/>
              </a:rPr>
              <a:t>Dasgupta</a:t>
            </a:r>
            <a:r>
              <a:rPr kumimoji="0" lang="fi-FI" sz="1400" b="0" i="0" u="none" strike="noStrike" kern="1200" cap="none" spc="0" normalizeH="0" baseline="0" noProof="0" dirty="0">
                <a:ln>
                  <a:noFill/>
                </a:ln>
                <a:solidFill>
                  <a:srgbClr val="000000"/>
                </a:solidFill>
                <a:effectLst/>
                <a:uLnTx/>
                <a:uFillTx/>
                <a:latin typeface="Georgia"/>
                <a:ea typeface="+mn-ea"/>
                <a:cs typeface="+mn-cs"/>
                <a:hlinkClick r:id="rId6"/>
              </a:rPr>
              <a:t> </a:t>
            </a:r>
            <a:r>
              <a:rPr kumimoji="0" lang="fi-FI" sz="1400" b="0" i="0" u="none" strike="noStrike" kern="1200" cap="none" spc="0" normalizeH="0" baseline="0" noProof="0" dirty="0" err="1">
                <a:ln>
                  <a:noFill/>
                </a:ln>
                <a:solidFill>
                  <a:srgbClr val="000000"/>
                </a:solidFill>
                <a:effectLst/>
                <a:uLnTx/>
                <a:uFillTx/>
                <a:latin typeface="Georgia"/>
                <a:ea typeface="+mn-ea"/>
                <a:cs typeface="+mn-cs"/>
                <a:hlinkClick r:id="rId6"/>
              </a:rPr>
              <a:t>Review</a:t>
            </a:r>
            <a:r>
              <a:rPr kumimoji="0" lang="fi-FI" sz="1400" b="0" i="0" u="none" strike="noStrike" kern="1200" cap="none" spc="0" normalizeH="0" baseline="0" noProof="0" dirty="0">
                <a:ln>
                  <a:noFill/>
                </a:ln>
                <a:solidFill>
                  <a:srgbClr val="000000"/>
                </a:solidFill>
                <a:effectLst/>
                <a:uLnTx/>
                <a:uFillTx/>
                <a:latin typeface="Georgia"/>
                <a:ea typeface="+mn-ea"/>
                <a:cs typeface="+mn-cs"/>
              </a:rPr>
              <a:t> (2021)</a:t>
            </a:r>
            <a:endParaRPr kumimoji="0" lang="en-FI" sz="1400" b="0" i="0" u="none" strike="noStrike" kern="1200" cap="none" spc="0" normalizeH="0" baseline="0" noProof="0" dirty="0">
              <a:ln>
                <a:noFill/>
              </a:ln>
              <a:solidFill>
                <a:srgbClr val="000000"/>
              </a:solidFill>
              <a:effectLst/>
              <a:uLnTx/>
              <a:uFillTx/>
              <a:latin typeface="Georgia"/>
              <a:ea typeface="+mn-ea"/>
              <a:cs typeface="+mn-cs"/>
            </a:endParaRPr>
          </a:p>
        </p:txBody>
      </p:sp>
    </p:spTree>
    <p:extLst>
      <p:ext uri="{BB962C8B-B14F-4D97-AF65-F5344CB8AC3E}">
        <p14:creationId xmlns:p14="http://schemas.microsoft.com/office/powerpoint/2010/main" val="8421897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tsikko 3"/>
          <p:cNvSpPr>
            <a:spLocks noGrp="1"/>
          </p:cNvSpPr>
          <p:nvPr>
            <p:ph type="title"/>
          </p:nvPr>
        </p:nvSpPr>
        <p:spPr>
          <a:xfrm>
            <a:off x="788989" y="219075"/>
            <a:ext cx="10080624" cy="1152128"/>
          </a:xfrm>
        </p:spPr>
        <p:txBody>
          <a:bodyPr/>
          <a:lstStyle/>
          <a:p>
            <a:r>
              <a:rPr lang="fi-FI" dirty="0"/>
              <a:t>Luonnon taloudellinen merkitys on valtava</a:t>
            </a:r>
          </a:p>
        </p:txBody>
      </p:sp>
      <p:sp>
        <p:nvSpPr>
          <p:cNvPr id="5" name="Tekstin paikkamerkki 4"/>
          <p:cNvSpPr>
            <a:spLocks noGrp="1"/>
          </p:cNvSpPr>
          <p:nvPr>
            <p:ph type="body" sz="quarter" idx="19"/>
          </p:nvPr>
        </p:nvSpPr>
        <p:spPr>
          <a:xfrm>
            <a:off x="920751" y="1014760"/>
            <a:ext cx="10080624" cy="4320480"/>
          </a:xfrm>
        </p:spPr>
        <p:txBody>
          <a:bodyPr/>
          <a:lstStyle/>
          <a:p>
            <a:pPr marL="0" indent="0">
              <a:buNone/>
            </a:pPr>
            <a:r>
              <a:rPr lang="fi-FI" dirty="0"/>
              <a:t>1. Luontokato on </a:t>
            </a:r>
            <a:r>
              <a:rPr lang="fi-FI" b="1" dirty="0"/>
              <a:t>keskeinen uhka taloudelle.</a:t>
            </a:r>
          </a:p>
          <a:p>
            <a:pPr lvl="1"/>
            <a:r>
              <a:rPr lang="fi-FI" dirty="0"/>
              <a:t>Yli puolet maailman taloudellisesta tuotannosta on riippuvainen toimivista luonnon ekosysteemeistä</a:t>
            </a:r>
          </a:p>
          <a:p>
            <a:pPr lvl="1"/>
            <a:r>
              <a:rPr lang="fi-FI" dirty="0"/>
              <a:t>Esimerkki: yli kolme neljäsosaa maailman ruokakasveista (ml. hedelmät, </a:t>
            </a:r>
            <a:br>
              <a:rPr lang="fi-FI" dirty="0"/>
            </a:br>
            <a:r>
              <a:rPr lang="fi-FI" dirty="0"/>
              <a:t>vihannekset, manteli, kahvi) tarvitsee hyönteisiä pölyttäjikseen</a:t>
            </a:r>
          </a:p>
          <a:p>
            <a:pPr marL="0" indent="0">
              <a:spcBef>
                <a:spcPts val="2400"/>
              </a:spcBef>
              <a:buNone/>
            </a:pPr>
            <a:r>
              <a:rPr lang="fi-FI" dirty="0"/>
              <a:t>2. Luonnon </a:t>
            </a:r>
            <a:r>
              <a:rPr lang="fi-FI" b="1" dirty="0"/>
              <a:t>ihmiselle tarjoamien hyötyjen</a:t>
            </a:r>
            <a:r>
              <a:rPr lang="fi-FI" dirty="0"/>
              <a:t> arvo on rahassa mitattuna yli 150 tuhatta miljardia dollaria vuodessa – lähes kaksi kertaa maailman BKT.</a:t>
            </a:r>
          </a:p>
          <a:p>
            <a:pPr lvl="1"/>
            <a:r>
              <a:rPr lang="fi-FI" dirty="0"/>
              <a:t>Maailmantalous on jo menettänyt luonnon tarjoamia hyötyjä noin 5 tuhannen miljardin dollarin arvosta vuodessa</a:t>
            </a:r>
          </a:p>
          <a:p>
            <a:pPr marL="0" indent="0">
              <a:spcBef>
                <a:spcPts val="2400"/>
              </a:spcBef>
              <a:buNone/>
            </a:pPr>
            <a:r>
              <a:rPr lang="fi-FI" dirty="0"/>
              <a:t>3. Talouden kääntäminen luontopositiiviseksi on valtava mahdollisuus luoda </a:t>
            </a:r>
            <a:r>
              <a:rPr lang="fi-FI" b="1" dirty="0"/>
              <a:t>uutta työtä ja taloudellista menestystä</a:t>
            </a:r>
          </a:p>
          <a:p>
            <a:pPr lvl="1"/>
            <a:r>
              <a:rPr lang="fi-FI" dirty="0"/>
              <a:t>Maailman talousfoorumi arvioi että siirtymä luontoa vahvistaviin toimintamalleihin voisi tuoda globaalisti yritysten liikevaihdolle lisäystä jopa 10 tuhatta miljardia dollaria vuodessa ja 395 miljoonaa uutta työpaikkaa vuoteen 2030 mennessä</a:t>
            </a:r>
          </a:p>
        </p:txBody>
      </p:sp>
      <p:sp>
        <p:nvSpPr>
          <p:cNvPr id="2" name="Tekstiruutu 1">
            <a:extLst>
              <a:ext uri="{FF2B5EF4-FFF2-40B4-BE49-F238E27FC236}">
                <a16:creationId xmlns:a16="http://schemas.microsoft.com/office/drawing/2014/main" id="{7AEF246A-BBD9-447D-944F-5807AA36725C}"/>
              </a:ext>
            </a:extLst>
          </p:cNvPr>
          <p:cNvSpPr txBox="1"/>
          <p:nvPr/>
        </p:nvSpPr>
        <p:spPr>
          <a:xfrm>
            <a:off x="1304925" y="6229350"/>
            <a:ext cx="9696450" cy="553998"/>
          </a:xfrm>
          <a:prstGeom prst="rect">
            <a:avLst/>
          </a:prstGeom>
          <a:noFill/>
        </p:spPr>
        <p:txBody>
          <a:bodyPr wrap="square" lIns="0" tIns="0" rIns="0" bIns="0"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i-FI" sz="1200" b="0" i="0" u="none" strike="noStrike" kern="1200" cap="none" spc="0" normalizeH="0" baseline="0" noProof="0" dirty="0">
                <a:ln>
                  <a:noFill/>
                </a:ln>
                <a:solidFill>
                  <a:srgbClr val="000000"/>
                </a:solidFill>
                <a:effectLst/>
                <a:uLnTx/>
                <a:uFillTx/>
                <a:latin typeface="Georgia"/>
                <a:ea typeface="+mn-ea"/>
                <a:cs typeface="+mn-cs"/>
              </a:rPr>
              <a:t>Lähde: Maailman talousfoorumin raportit</a:t>
            </a:r>
            <a:r>
              <a:rPr kumimoji="0" lang="fi-FI" sz="1200" b="0" i="1" u="none" strike="noStrike" kern="1200" cap="none" spc="0" normalizeH="0" baseline="0" noProof="0" dirty="0">
                <a:ln>
                  <a:noFill/>
                </a:ln>
                <a:solidFill>
                  <a:srgbClr val="000000"/>
                </a:solidFill>
                <a:effectLst/>
                <a:uLnTx/>
                <a:uFillTx/>
                <a:latin typeface="Georgia"/>
                <a:ea typeface="+mn-ea"/>
                <a:cs typeface="+mn-cs"/>
              </a:rPr>
              <a:t> </a:t>
            </a:r>
            <a:r>
              <a:rPr kumimoji="0" lang="en-US" sz="1200" b="0" i="1" u="none" strike="noStrike" kern="1200" cap="none" spc="0" normalizeH="0" baseline="0" noProof="0" dirty="0">
                <a:ln>
                  <a:noFill/>
                </a:ln>
                <a:solidFill>
                  <a:srgbClr val="000000"/>
                </a:solidFill>
                <a:effectLst/>
                <a:uLnTx/>
                <a:uFillTx/>
                <a:latin typeface="Georgia"/>
                <a:ea typeface="+mn-ea"/>
                <a:cs typeface="+mn-cs"/>
                <a:hlinkClick r:id="rId3"/>
              </a:rPr>
              <a:t>Nature Risk Rising: Why the Crisis Engulfing Nature Matters for Business and the Economy</a:t>
            </a:r>
            <a:r>
              <a:rPr kumimoji="0" lang="en-US" sz="1200" b="0" i="0" u="none" strike="noStrike" kern="1200" cap="none" spc="0" normalizeH="0" baseline="0" noProof="0" dirty="0">
                <a:ln>
                  <a:noFill/>
                </a:ln>
                <a:solidFill>
                  <a:srgbClr val="000000"/>
                </a:solidFill>
                <a:effectLst/>
                <a:uLnTx/>
                <a:uFillTx/>
                <a:latin typeface="Georgia"/>
                <a:ea typeface="+mn-ea"/>
                <a:cs typeface="+mn-cs"/>
              </a:rPr>
              <a:t> (2020) ja </a:t>
            </a:r>
            <a:r>
              <a:rPr kumimoji="0" lang="en-US" sz="1200" b="0" i="1" u="none" strike="noStrike" kern="1200" cap="none" spc="0" normalizeH="0" baseline="0" noProof="0" dirty="0">
                <a:ln>
                  <a:noFill/>
                </a:ln>
                <a:solidFill>
                  <a:srgbClr val="000000"/>
                </a:solidFill>
                <a:effectLst/>
                <a:uLnTx/>
                <a:uFillTx/>
                <a:latin typeface="Georgia"/>
                <a:ea typeface="+mn-ea"/>
                <a:cs typeface="+mn-cs"/>
                <a:hlinkClick r:id="rId4"/>
              </a:rPr>
              <a:t>New Nature Economy Report II: The Future of Nature and Business </a:t>
            </a:r>
            <a:r>
              <a:rPr kumimoji="0" lang="en-US" sz="1200" b="0" i="0" u="none" strike="noStrike" kern="1200" cap="none" spc="0" normalizeH="0" baseline="0" noProof="0" dirty="0">
                <a:ln>
                  <a:noFill/>
                </a:ln>
                <a:solidFill>
                  <a:srgbClr val="000000"/>
                </a:solidFill>
                <a:effectLst/>
                <a:uLnTx/>
                <a:uFillTx/>
                <a:latin typeface="Georgia"/>
                <a:ea typeface="+mn-ea"/>
                <a:cs typeface="+mn-cs"/>
              </a:rPr>
              <a:t>(2020);</a:t>
            </a:r>
            <a:endParaRPr kumimoji="0" lang="fi-FI" sz="1200" b="0" i="0" u="none" strike="noStrike" kern="1200" cap="none" spc="0" normalizeH="0" baseline="0" noProof="0" dirty="0">
              <a:ln>
                <a:noFill/>
              </a:ln>
              <a:solidFill>
                <a:srgbClr val="000000"/>
              </a:solidFill>
              <a:effectLst/>
              <a:uLnTx/>
              <a:uFillTx/>
              <a:latin typeface="Georgia"/>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fi-FI" sz="1200" b="0" i="0" u="none" strike="noStrike" kern="1200" cap="none" spc="0" normalizeH="0" baseline="0" noProof="0" dirty="0">
                <a:ln>
                  <a:noFill/>
                </a:ln>
                <a:solidFill>
                  <a:srgbClr val="000000"/>
                </a:solidFill>
                <a:effectLst/>
                <a:uLnTx/>
                <a:uFillTx/>
                <a:latin typeface="Georgia"/>
                <a:ea typeface="+mn-ea"/>
                <a:cs typeface="+mn-cs"/>
              </a:rPr>
              <a:t>Boston Consulting Groupin raportti </a:t>
            </a:r>
            <a:r>
              <a:rPr kumimoji="0" lang="fi-FI" sz="1200" b="0" i="1" u="none" strike="noStrike" kern="1200" cap="none" spc="0" normalizeH="0" baseline="0" noProof="0" dirty="0" err="1">
                <a:ln>
                  <a:noFill/>
                </a:ln>
                <a:solidFill>
                  <a:srgbClr val="000000"/>
                </a:solidFill>
                <a:effectLst/>
                <a:uLnTx/>
                <a:uFillTx/>
                <a:latin typeface="Georgia"/>
                <a:ea typeface="+mn-ea"/>
                <a:cs typeface="+mn-cs"/>
                <a:hlinkClick r:id="rId5"/>
              </a:rPr>
              <a:t>The</a:t>
            </a:r>
            <a:r>
              <a:rPr kumimoji="0" lang="fi-FI" sz="1200" b="0" i="1" u="none" strike="noStrike" kern="1200" cap="none" spc="0" normalizeH="0" baseline="0" noProof="0" dirty="0">
                <a:ln>
                  <a:noFill/>
                </a:ln>
                <a:solidFill>
                  <a:srgbClr val="000000"/>
                </a:solidFill>
                <a:effectLst/>
                <a:uLnTx/>
                <a:uFillTx/>
                <a:latin typeface="Georgia"/>
                <a:ea typeface="+mn-ea"/>
                <a:cs typeface="+mn-cs"/>
                <a:hlinkClick r:id="rId5"/>
              </a:rPr>
              <a:t> Biodiversity </a:t>
            </a:r>
            <a:r>
              <a:rPr kumimoji="0" lang="fi-FI" sz="1200" b="0" i="1" u="none" strike="noStrike" kern="1200" cap="none" spc="0" normalizeH="0" baseline="0" noProof="0" dirty="0" err="1">
                <a:ln>
                  <a:noFill/>
                </a:ln>
                <a:solidFill>
                  <a:srgbClr val="000000"/>
                </a:solidFill>
                <a:effectLst/>
                <a:uLnTx/>
                <a:uFillTx/>
                <a:latin typeface="Georgia"/>
                <a:ea typeface="+mn-ea"/>
                <a:cs typeface="+mn-cs"/>
                <a:hlinkClick r:id="rId5"/>
              </a:rPr>
              <a:t>Crisis</a:t>
            </a:r>
            <a:r>
              <a:rPr kumimoji="0" lang="fi-FI" sz="1200" b="0" i="1" u="none" strike="noStrike" kern="1200" cap="none" spc="0" normalizeH="0" baseline="0" noProof="0" dirty="0">
                <a:ln>
                  <a:noFill/>
                </a:ln>
                <a:solidFill>
                  <a:srgbClr val="000000"/>
                </a:solidFill>
                <a:effectLst/>
                <a:uLnTx/>
                <a:uFillTx/>
                <a:latin typeface="Georgia"/>
                <a:ea typeface="+mn-ea"/>
                <a:cs typeface="+mn-cs"/>
                <a:hlinkClick r:id="rId5"/>
              </a:rPr>
              <a:t> is a Business </a:t>
            </a:r>
            <a:r>
              <a:rPr kumimoji="0" lang="fi-FI" sz="1200" b="0" i="1" u="none" strike="noStrike" kern="1200" cap="none" spc="0" normalizeH="0" baseline="0" noProof="0" dirty="0" err="1">
                <a:ln>
                  <a:noFill/>
                </a:ln>
                <a:solidFill>
                  <a:srgbClr val="000000"/>
                </a:solidFill>
                <a:effectLst/>
                <a:uLnTx/>
                <a:uFillTx/>
                <a:latin typeface="Georgia"/>
                <a:ea typeface="+mn-ea"/>
                <a:cs typeface="+mn-cs"/>
                <a:hlinkClick r:id="rId5"/>
              </a:rPr>
              <a:t>Crisis</a:t>
            </a:r>
            <a:r>
              <a:rPr kumimoji="0" lang="fi-FI" sz="1200" b="0" i="0" u="none" strike="noStrike" kern="1200" cap="none" spc="0" normalizeH="0" baseline="0" noProof="0" dirty="0">
                <a:ln>
                  <a:noFill/>
                </a:ln>
                <a:solidFill>
                  <a:srgbClr val="000000"/>
                </a:solidFill>
                <a:effectLst/>
                <a:uLnTx/>
                <a:uFillTx/>
                <a:latin typeface="Georgia"/>
                <a:ea typeface="+mn-ea"/>
                <a:cs typeface="+mn-cs"/>
                <a:hlinkClick r:id="rId5"/>
              </a:rPr>
              <a:t> </a:t>
            </a:r>
            <a:r>
              <a:rPr kumimoji="0" lang="fi-FI" sz="1200" b="0" i="0" u="none" strike="noStrike" kern="1200" cap="none" spc="0" normalizeH="0" baseline="0" noProof="0" dirty="0">
                <a:ln>
                  <a:noFill/>
                </a:ln>
                <a:solidFill>
                  <a:srgbClr val="000000"/>
                </a:solidFill>
                <a:effectLst/>
                <a:uLnTx/>
                <a:uFillTx/>
                <a:latin typeface="Georgia"/>
                <a:ea typeface="+mn-ea"/>
                <a:cs typeface="+mn-cs"/>
              </a:rPr>
              <a:t>(2021)</a:t>
            </a:r>
            <a:endParaRPr kumimoji="0" lang="en-FI" sz="1200" b="0" i="0" u="none" strike="noStrike" kern="1200" cap="none" spc="0" normalizeH="0" baseline="0" noProof="0" dirty="0">
              <a:ln>
                <a:noFill/>
              </a:ln>
              <a:solidFill>
                <a:srgbClr val="000000"/>
              </a:solidFill>
              <a:effectLst/>
              <a:uLnTx/>
              <a:uFillTx/>
              <a:latin typeface="Georgia"/>
              <a:ea typeface="+mn-ea"/>
              <a:cs typeface="+mn-cs"/>
            </a:endParaRPr>
          </a:p>
        </p:txBody>
      </p:sp>
      <p:pic>
        <p:nvPicPr>
          <p:cNvPr id="6" name="Kuva 5" descr="Kuva, joka sisältää kohteen hedelmä, omena&#10;&#10;Kuvaus luotu automaattisesti">
            <a:extLst>
              <a:ext uri="{FF2B5EF4-FFF2-40B4-BE49-F238E27FC236}">
                <a16:creationId xmlns:a16="http://schemas.microsoft.com/office/drawing/2014/main" id="{2D40056C-FF2E-25AF-E553-7D44EECB1E7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63125" y="0"/>
            <a:ext cx="3610000" cy="5225000"/>
          </a:xfrm>
          <a:prstGeom prst="rect">
            <a:avLst/>
          </a:prstGeom>
        </p:spPr>
      </p:pic>
    </p:spTree>
    <p:extLst>
      <p:ext uri="{BB962C8B-B14F-4D97-AF65-F5344CB8AC3E}">
        <p14:creationId xmlns:p14="http://schemas.microsoft.com/office/powerpoint/2010/main" val="8278024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uorakulmio 11">
            <a:extLst>
              <a:ext uri="{FF2B5EF4-FFF2-40B4-BE49-F238E27FC236}">
                <a16:creationId xmlns:a16="http://schemas.microsoft.com/office/drawing/2014/main" id="{8C59F842-12B6-5ADD-5C00-D92372723F33}"/>
              </a:ext>
            </a:extLst>
          </p:cNvPr>
          <p:cNvSpPr/>
          <p:nvPr/>
        </p:nvSpPr>
        <p:spPr>
          <a:xfrm>
            <a:off x="10001250" y="6115050"/>
            <a:ext cx="2190750" cy="7429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FI" sz="1800" b="0" i="0" u="none" strike="noStrike" kern="1200" cap="none" spc="0" normalizeH="0" baseline="0" noProof="0">
              <a:ln>
                <a:noFill/>
              </a:ln>
              <a:solidFill>
                <a:srgbClr val="FFFFFF"/>
              </a:solidFill>
              <a:effectLst/>
              <a:uLnTx/>
              <a:uFillTx/>
              <a:latin typeface="Georgia"/>
              <a:ea typeface="+mn-ea"/>
              <a:cs typeface="+mn-cs"/>
            </a:endParaRPr>
          </a:p>
        </p:txBody>
      </p:sp>
      <p:sp>
        <p:nvSpPr>
          <p:cNvPr id="2" name="Otsikko 1">
            <a:extLst>
              <a:ext uri="{FF2B5EF4-FFF2-40B4-BE49-F238E27FC236}">
                <a16:creationId xmlns:a16="http://schemas.microsoft.com/office/drawing/2014/main" id="{D99011B7-7246-A001-9B81-A4834048A38C}"/>
              </a:ext>
            </a:extLst>
          </p:cNvPr>
          <p:cNvSpPr>
            <a:spLocks noGrp="1"/>
          </p:cNvSpPr>
          <p:nvPr>
            <p:ph type="title"/>
          </p:nvPr>
        </p:nvSpPr>
        <p:spPr>
          <a:xfrm>
            <a:off x="893764" y="320675"/>
            <a:ext cx="10080624" cy="1152128"/>
          </a:xfrm>
        </p:spPr>
        <p:txBody>
          <a:bodyPr/>
          <a:lstStyle/>
          <a:p>
            <a:r>
              <a:rPr lang="fi-FI" dirty="0"/>
              <a:t>Yksityinen sektori on heräämässä</a:t>
            </a:r>
            <a:endParaRPr lang="en-FI" dirty="0"/>
          </a:p>
        </p:txBody>
      </p:sp>
      <p:sp>
        <p:nvSpPr>
          <p:cNvPr id="3" name="Tekstin paikkamerkki 2">
            <a:extLst>
              <a:ext uri="{FF2B5EF4-FFF2-40B4-BE49-F238E27FC236}">
                <a16:creationId xmlns:a16="http://schemas.microsoft.com/office/drawing/2014/main" id="{8409BC0C-8384-B532-6409-FB2AE5FA6A75}"/>
              </a:ext>
            </a:extLst>
          </p:cNvPr>
          <p:cNvSpPr>
            <a:spLocks noGrp="1"/>
          </p:cNvSpPr>
          <p:nvPr>
            <p:ph type="body" sz="quarter" idx="19"/>
          </p:nvPr>
        </p:nvSpPr>
        <p:spPr>
          <a:xfrm>
            <a:off x="893764" y="1258467"/>
            <a:ext cx="10080624" cy="4605886"/>
          </a:xfrm>
        </p:spPr>
        <p:txBody>
          <a:bodyPr/>
          <a:lstStyle/>
          <a:p>
            <a:r>
              <a:rPr lang="fi-FI" sz="2130" dirty="0"/>
              <a:t>Rahoitusalan koalitiot kokoavat finanssisektorin toimijoita kääntämään </a:t>
            </a:r>
            <a:r>
              <a:rPr lang="fi-FI" sz="2130" b="1" dirty="0"/>
              <a:t>globaalit pääomavirrat</a:t>
            </a:r>
            <a:r>
              <a:rPr lang="fi-FI" sz="2130" dirty="0"/>
              <a:t> luontopositiiviseen suuntaan</a:t>
            </a:r>
          </a:p>
          <a:p>
            <a:pPr lvl="1"/>
            <a:r>
              <a:rPr lang="fi-FI" sz="1870" dirty="0"/>
              <a:t>Esimerkiksi </a:t>
            </a:r>
            <a:r>
              <a:rPr lang="fi-FI" sz="1870" dirty="0">
                <a:hlinkClick r:id="rId3"/>
              </a:rPr>
              <a:t>Finance for Biodiversity Pledgessä</a:t>
            </a:r>
            <a:r>
              <a:rPr lang="fi-FI" sz="1870" dirty="0"/>
              <a:t> mukana 21,4 biljoonan euron sijoitusvarallisuus yli 150 rahoituslaitoksen voimin.</a:t>
            </a:r>
          </a:p>
          <a:p>
            <a:pPr lvl="1"/>
            <a:r>
              <a:rPr lang="fi-FI" sz="1870" dirty="0"/>
              <a:t>Allekirjoittajat sitoutuneet mm. arvioimaan ja raportoimaan sijoitustensa keskeiset luontohaitat sekä asettamaan tavoitteet niiden pienentämiseksi</a:t>
            </a:r>
          </a:p>
          <a:p>
            <a:pPr>
              <a:spcBef>
                <a:spcPts val="1200"/>
              </a:spcBef>
            </a:pPr>
            <a:r>
              <a:rPr lang="fi-FI" sz="2130" dirty="0"/>
              <a:t>Isot sijoittajat ottavat haltuun </a:t>
            </a:r>
            <a:r>
              <a:rPr lang="fi-FI" sz="2130" b="1" dirty="0"/>
              <a:t>salkkunsa</a:t>
            </a:r>
            <a:r>
              <a:rPr lang="fi-FI" sz="2130" dirty="0"/>
              <a:t> </a:t>
            </a:r>
            <a:r>
              <a:rPr lang="fi-FI" sz="2130" b="1" dirty="0"/>
              <a:t>luontoriskejä ja -vaikutuksia</a:t>
            </a:r>
          </a:p>
          <a:p>
            <a:pPr lvl="1"/>
            <a:r>
              <a:rPr lang="fi-FI" sz="1870" dirty="0"/>
              <a:t>Norjan öljyrahasto </a:t>
            </a:r>
            <a:r>
              <a:rPr lang="fi-FI" sz="1870" dirty="0">
                <a:hlinkClick r:id="rId4"/>
              </a:rPr>
              <a:t>alkaa edellyttää</a:t>
            </a:r>
            <a:r>
              <a:rPr lang="fi-FI" sz="1870" dirty="0"/>
              <a:t> omistamiltaan yhtiöiltä, että nämä sisällyttävät luonnon monimuotoisuuden turvaamisen strategioihinsa ja raportointiinsa</a:t>
            </a:r>
          </a:p>
          <a:p>
            <a:pPr>
              <a:spcBef>
                <a:spcPts val="1200"/>
              </a:spcBef>
            </a:pPr>
            <a:r>
              <a:rPr lang="fi-FI" sz="2130" dirty="0"/>
              <a:t>Merkittävät yritykset etenevät tekemään näkyväksi toimintansa </a:t>
            </a:r>
            <a:r>
              <a:rPr lang="fi-FI" sz="2130" b="1" dirty="0"/>
              <a:t>luontojalanjäljen</a:t>
            </a:r>
          </a:p>
          <a:p>
            <a:pPr lvl="1"/>
            <a:r>
              <a:rPr lang="fi-FI" sz="1870" dirty="0"/>
              <a:t>Suomessa S-ryhmä käynnistänyt </a:t>
            </a:r>
            <a:r>
              <a:rPr lang="fi-FI" sz="1870" dirty="0">
                <a:hlinkClick r:id="rId5"/>
              </a:rPr>
              <a:t>oman luontojalanjälkensä laskennan</a:t>
            </a:r>
            <a:endParaRPr lang="fi-FI" sz="1870" dirty="0"/>
          </a:p>
          <a:p>
            <a:pPr lvl="1">
              <a:spcBef>
                <a:spcPts val="300"/>
              </a:spcBef>
            </a:pPr>
            <a:r>
              <a:rPr lang="fi-FI" sz="1870" dirty="0"/>
              <a:t>Kansainvälisesti esim. </a:t>
            </a:r>
            <a:r>
              <a:rPr lang="fi-FI" sz="1870" dirty="0">
                <a:hlinkClick r:id="rId6"/>
              </a:rPr>
              <a:t>Schneider Electric</a:t>
            </a:r>
            <a:r>
              <a:rPr lang="fi-FI" sz="1870" dirty="0"/>
              <a:t> ja luksusjätti </a:t>
            </a:r>
            <a:r>
              <a:rPr lang="fi-FI" sz="1870" dirty="0">
                <a:hlinkClick r:id="rId7"/>
              </a:rPr>
              <a:t>Kering</a:t>
            </a:r>
            <a:r>
              <a:rPr lang="fi-FI" sz="1870" dirty="0"/>
              <a:t> tehneet saman</a:t>
            </a:r>
          </a:p>
        </p:txBody>
      </p:sp>
      <p:pic>
        <p:nvPicPr>
          <p:cNvPr id="9" name="Kuva 8" descr="Kuva, joka sisältää kohteen rannekello&#10;&#10;Kuvaus luotu automaattisesti">
            <a:extLst>
              <a:ext uri="{FF2B5EF4-FFF2-40B4-BE49-F238E27FC236}">
                <a16:creationId xmlns:a16="http://schemas.microsoft.com/office/drawing/2014/main" id="{6A27CF2B-EE40-39EB-353A-1DA185E85F9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820419" y="4112618"/>
            <a:ext cx="2542269" cy="2844800"/>
          </a:xfrm>
          <a:prstGeom prst="rect">
            <a:avLst/>
          </a:prstGeom>
        </p:spPr>
      </p:pic>
    </p:spTree>
    <p:extLst>
      <p:ext uri="{BB962C8B-B14F-4D97-AF65-F5344CB8AC3E}">
        <p14:creationId xmlns:p14="http://schemas.microsoft.com/office/powerpoint/2010/main" val="27980770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Kuva 4">
            <a:extLst>
              <a:ext uri="{FF2B5EF4-FFF2-40B4-BE49-F238E27FC236}">
                <a16:creationId xmlns:a16="http://schemas.microsoft.com/office/drawing/2014/main" id="{846493CE-D0C4-5138-E133-00264882CB41}"/>
              </a:ext>
            </a:extLst>
          </p:cNvPr>
          <p:cNvPicPr>
            <a:picLocks noChangeAspect="1"/>
          </p:cNvPicPr>
          <p:nvPr/>
        </p:nvPicPr>
        <p:blipFill>
          <a:blip r:embed="rId3"/>
          <a:stretch>
            <a:fillRect/>
          </a:stretch>
        </p:blipFill>
        <p:spPr>
          <a:xfrm>
            <a:off x="774700" y="3606800"/>
            <a:ext cx="5283200" cy="2590800"/>
          </a:xfrm>
          <a:prstGeom prst="rect">
            <a:avLst/>
          </a:prstGeom>
        </p:spPr>
      </p:pic>
      <p:pic>
        <p:nvPicPr>
          <p:cNvPr id="7" name="Kuva 6">
            <a:extLst>
              <a:ext uri="{FF2B5EF4-FFF2-40B4-BE49-F238E27FC236}">
                <a16:creationId xmlns:a16="http://schemas.microsoft.com/office/drawing/2014/main" id="{CB4D90D6-1EE6-3BE6-AF9B-95F462D60513}"/>
              </a:ext>
            </a:extLst>
          </p:cNvPr>
          <p:cNvPicPr>
            <a:picLocks noChangeAspect="1"/>
          </p:cNvPicPr>
          <p:nvPr/>
        </p:nvPicPr>
        <p:blipFill>
          <a:blip r:embed="rId4"/>
          <a:stretch>
            <a:fillRect/>
          </a:stretch>
        </p:blipFill>
        <p:spPr>
          <a:xfrm>
            <a:off x="6299196" y="35348"/>
            <a:ext cx="5219700" cy="4305300"/>
          </a:xfrm>
          <a:prstGeom prst="rect">
            <a:avLst/>
          </a:prstGeom>
        </p:spPr>
      </p:pic>
      <p:pic>
        <p:nvPicPr>
          <p:cNvPr id="8" name="Kuva 7">
            <a:extLst>
              <a:ext uri="{FF2B5EF4-FFF2-40B4-BE49-F238E27FC236}">
                <a16:creationId xmlns:a16="http://schemas.microsoft.com/office/drawing/2014/main" id="{CC2DD61D-5397-9CC6-B5C1-8C0DFFB5318F}"/>
              </a:ext>
            </a:extLst>
          </p:cNvPr>
          <p:cNvPicPr>
            <a:picLocks noChangeAspect="1"/>
          </p:cNvPicPr>
          <p:nvPr/>
        </p:nvPicPr>
        <p:blipFill>
          <a:blip r:embed="rId5"/>
          <a:stretch>
            <a:fillRect/>
          </a:stretch>
        </p:blipFill>
        <p:spPr>
          <a:xfrm>
            <a:off x="774700" y="701657"/>
            <a:ext cx="5321300" cy="2781300"/>
          </a:xfrm>
          <a:prstGeom prst="rect">
            <a:avLst/>
          </a:prstGeom>
        </p:spPr>
      </p:pic>
      <p:pic>
        <p:nvPicPr>
          <p:cNvPr id="6" name="Kuva 5">
            <a:extLst>
              <a:ext uri="{FF2B5EF4-FFF2-40B4-BE49-F238E27FC236}">
                <a16:creationId xmlns:a16="http://schemas.microsoft.com/office/drawing/2014/main" id="{CD376407-A31B-111C-9452-13EEA6690D70}"/>
              </a:ext>
            </a:extLst>
          </p:cNvPr>
          <p:cNvPicPr>
            <a:picLocks noChangeAspect="1"/>
          </p:cNvPicPr>
          <p:nvPr/>
        </p:nvPicPr>
        <p:blipFill>
          <a:blip r:embed="rId6"/>
          <a:stretch>
            <a:fillRect/>
          </a:stretch>
        </p:blipFill>
        <p:spPr>
          <a:xfrm>
            <a:off x="6311896" y="4230778"/>
            <a:ext cx="5207000" cy="2438400"/>
          </a:xfrm>
          <a:prstGeom prst="rect">
            <a:avLst/>
          </a:prstGeom>
        </p:spPr>
      </p:pic>
    </p:spTree>
    <p:extLst>
      <p:ext uri="{BB962C8B-B14F-4D97-AF65-F5344CB8AC3E}">
        <p14:creationId xmlns:p14="http://schemas.microsoft.com/office/powerpoint/2010/main" val="1156691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C947631-063C-D04F-AF4C-3C866078E1E3}"/>
              </a:ext>
            </a:extLst>
          </p:cNvPr>
          <p:cNvSpPr>
            <a:spLocks noGrp="1"/>
          </p:cNvSpPr>
          <p:nvPr>
            <p:ph type="title"/>
          </p:nvPr>
        </p:nvSpPr>
        <p:spPr/>
        <p:txBody>
          <a:bodyPr/>
          <a:lstStyle/>
          <a:p>
            <a:r>
              <a:rPr lang="fi-FI"/>
              <a:t>Mitä tällä hetkellä pinnalla yritysten luontotyössä?</a:t>
            </a:r>
          </a:p>
        </p:txBody>
      </p:sp>
      <p:sp>
        <p:nvSpPr>
          <p:cNvPr id="3" name="Tekstin paikkamerkki 2">
            <a:extLst>
              <a:ext uri="{FF2B5EF4-FFF2-40B4-BE49-F238E27FC236}">
                <a16:creationId xmlns:a16="http://schemas.microsoft.com/office/drawing/2014/main" id="{91262247-D20E-743D-DA1A-E9B8C8BE15E9}"/>
              </a:ext>
            </a:extLst>
          </p:cNvPr>
          <p:cNvSpPr>
            <a:spLocks noGrp="1"/>
          </p:cNvSpPr>
          <p:nvPr>
            <p:ph type="body" sz="quarter" idx="19"/>
          </p:nvPr>
        </p:nvSpPr>
        <p:spPr>
          <a:xfrm>
            <a:off x="1055689" y="1700808"/>
            <a:ext cx="7329186" cy="4320480"/>
          </a:xfrm>
        </p:spPr>
        <p:txBody>
          <a:bodyPr/>
          <a:lstStyle/>
          <a:p>
            <a:endParaRPr lang="fi-FI"/>
          </a:p>
          <a:p>
            <a:r>
              <a:rPr lang="fi-FI"/>
              <a:t>Luontotyön kehikot ja työkalut ja niihin liittyvä raportointi - esim. Science </a:t>
            </a:r>
            <a:r>
              <a:rPr lang="fi-FI" err="1"/>
              <a:t>Based</a:t>
            </a:r>
            <a:r>
              <a:rPr lang="fi-FI"/>
              <a:t> </a:t>
            </a:r>
            <a:r>
              <a:rPr lang="fi-FI" err="1"/>
              <a:t>Targets</a:t>
            </a:r>
            <a:r>
              <a:rPr lang="fi-FI"/>
              <a:t> for </a:t>
            </a:r>
            <a:r>
              <a:rPr lang="fi-FI" err="1"/>
              <a:t>Nature</a:t>
            </a:r>
            <a:endParaRPr lang="fi-FI"/>
          </a:p>
          <a:p>
            <a:endParaRPr lang="fi-FI"/>
          </a:p>
          <a:p>
            <a:r>
              <a:rPr lang="fi-FI"/>
              <a:t>Liiketoiminnan luontovaikutusten arviointi ja mittaaminen</a:t>
            </a:r>
          </a:p>
          <a:p>
            <a:pPr marL="0" indent="0">
              <a:buNone/>
            </a:pPr>
            <a:endParaRPr lang="fi-FI"/>
          </a:p>
          <a:p>
            <a:r>
              <a:rPr lang="fi-FI"/>
              <a:t>Yrityksissä asetettujen luontotavoitteiden vieminen käytäntöön</a:t>
            </a:r>
          </a:p>
          <a:p>
            <a:endParaRPr lang="fi-FI"/>
          </a:p>
          <a:p>
            <a:r>
              <a:rPr lang="fi-FI"/>
              <a:t>Uudet liiketoiminta- ja kasvumahdollisuudet</a:t>
            </a:r>
          </a:p>
        </p:txBody>
      </p:sp>
      <p:pic>
        <p:nvPicPr>
          <p:cNvPr id="5" name="Picture 11" descr="A picture containing bubble&#10;&#10;Description automatically generated">
            <a:extLst>
              <a:ext uri="{FF2B5EF4-FFF2-40B4-BE49-F238E27FC236}">
                <a16:creationId xmlns:a16="http://schemas.microsoft.com/office/drawing/2014/main" id="{C5264651-937D-E1EA-9AAA-1199E10E9E8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21224" y="5150280"/>
            <a:ext cx="993966" cy="993966"/>
          </a:xfrm>
          <a:prstGeom prst="rect">
            <a:avLst/>
          </a:prstGeom>
        </p:spPr>
      </p:pic>
      <p:pic>
        <p:nvPicPr>
          <p:cNvPr id="6" name="Picture 12" descr="A picture containing outdoor, bird&#10;&#10;Description automatically generated">
            <a:extLst>
              <a:ext uri="{FF2B5EF4-FFF2-40B4-BE49-F238E27FC236}">
                <a16:creationId xmlns:a16="http://schemas.microsoft.com/office/drawing/2014/main" id="{790DA163-89B7-BC8F-BD76-365544B1A8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645369" flipH="1">
            <a:off x="8742104" y="2652563"/>
            <a:ext cx="2643104" cy="2682854"/>
          </a:xfrm>
          <a:prstGeom prst="rect">
            <a:avLst/>
          </a:prstGeom>
        </p:spPr>
      </p:pic>
    </p:spTree>
    <p:extLst>
      <p:ext uri="{BB962C8B-B14F-4D97-AF65-F5344CB8AC3E}">
        <p14:creationId xmlns:p14="http://schemas.microsoft.com/office/powerpoint/2010/main" val="428682389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Layoutpohjat">
  <a:themeElements>
    <a:clrScheme name="Sitra ACCESSIBLE">
      <a:dk1>
        <a:srgbClr val="000000"/>
      </a:dk1>
      <a:lt1>
        <a:srgbClr val="FFFFFF"/>
      </a:lt1>
      <a:dk2>
        <a:srgbClr val="000000"/>
      </a:dk2>
      <a:lt2>
        <a:srgbClr val="FFFFFF"/>
      </a:lt2>
      <a:accent1>
        <a:srgbClr val="000000"/>
      </a:accent1>
      <a:accent2>
        <a:srgbClr val="FFDF00"/>
      </a:accent2>
      <a:accent3>
        <a:srgbClr val="74CFEB"/>
      </a:accent3>
      <a:accent4>
        <a:srgbClr val="3679B9"/>
      </a:accent4>
      <a:accent5>
        <a:srgbClr val="FF9F36"/>
      </a:accent5>
      <a:accent6>
        <a:srgbClr val="E8114B"/>
      </a:accent6>
      <a:hlink>
        <a:srgbClr val="3679B9"/>
      </a:hlink>
      <a:folHlink>
        <a:srgbClr val="3679B9"/>
      </a:folHlink>
    </a:clrScheme>
    <a:fontScheme name="Office 2">
      <a:majorFont>
        <a:latin typeface="Arial Black"/>
        <a:ea typeface=""/>
        <a:cs typeface=""/>
        <a:font script="Jpan" typeface="ＭＳ 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eorg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6350">
          <a:solidFill>
            <a:schemeClr val="tx1"/>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1600" b="0" i="0">
            <a:latin typeface="+mn-lt"/>
          </a:defRPr>
        </a:defPPr>
      </a:lstStyle>
    </a:txDef>
  </a:objectDefaults>
  <a:extraClrSchemeLst/>
  <a:extLst>
    <a:ext uri="{05A4C25C-085E-4340-85A3-A5531E510DB2}">
      <thm15:themeFamily xmlns:thm15="http://schemas.microsoft.com/office/thememl/2012/main" name="Sitra_kalvopohja_FI_2020" id="{46029411-B0C6-41F2-9826-EF0E0918CB6B}" vid="{CF581CB1-4167-42C5-AED4-174C2352D1C7}"/>
    </a:ext>
  </a:extLst>
</a:theme>
</file>

<file path=ppt/theme/theme10.xml><?xml version="1.0" encoding="utf-8"?>
<a:theme xmlns:a="http://schemas.openxmlformats.org/drawingml/2006/main" name="8_Layoutpohjat">
  <a:themeElements>
    <a:clrScheme name="Sitra ACCESSIBLE">
      <a:dk1>
        <a:srgbClr val="000000"/>
      </a:dk1>
      <a:lt1>
        <a:srgbClr val="FFFFFF"/>
      </a:lt1>
      <a:dk2>
        <a:srgbClr val="000000"/>
      </a:dk2>
      <a:lt2>
        <a:srgbClr val="FFFFFF"/>
      </a:lt2>
      <a:accent1>
        <a:srgbClr val="000000"/>
      </a:accent1>
      <a:accent2>
        <a:srgbClr val="FFDF00"/>
      </a:accent2>
      <a:accent3>
        <a:srgbClr val="74CFEB"/>
      </a:accent3>
      <a:accent4>
        <a:srgbClr val="3679B9"/>
      </a:accent4>
      <a:accent5>
        <a:srgbClr val="FF9F36"/>
      </a:accent5>
      <a:accent6>
        <a:srgbClr val="E8114B"/>
      </a:accent6>
      <a:hlink>
        <a:srgbClr val="3679B9"/>
      </a:hlink>
      <a:folHlink>
        <a:srgbClr val="3679B9"/>
      </a:folHlink>
    </a:clrScheme>
    <a:fontScheme name="Office 2">
      <a:majorFont>
        <a:latin typeface="Arial Black"/>
        <a:ea typeface=""/>
        <a:cs typeface=""/>
        <a:font script="Jpan" typeface="ＭＳ 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eorg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6350">
          <a:solidFill>
            <a:schemeClr val="tx1"/>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1600" b="0" i="0">
            <a:latin typeface="+mn-lt"/>
          </a:defRPr>
        </a:defPPr>
      </a:lstStyle>
    </a:txDef>
  </a:objectDefaults>
  <a:extraClrSchemeLst/>
  <a:extLst>
    <a:ext uri="{05A4C25C-085E-4340-85A3-A5531E510DB2}">
      <thm15:themeFamily xmlns:thm15="http://schemas.microsoft.com/office/thememl/2012/main" name="Sitra_kalvopohja_ENG_2020" id="{609C32F9-CAE1-4508-AC64-CA079FEEE378}" vid="{AA56B91F-C813-4C0B-85AB-24A904FC3AD0}"/>
    </a:ext>
  </a:extLst>
</a:theme>
</file>

<file path=ppt/theme/theme11.xml><?xml version="1.0" encoding="utf-8"?>
<a:theme xmlns:a="http://schemas.openxmlformats.org/drawingml/2006/main" name="9_Layoutpohjat">
  <a:themeElements>
    <a:clrScheme name="Custom 39">
      <a:dk1>
        <a:srgbClr val="000000"/>
      </a:dk1>
      <a:lt1>
        <a:srgbClr val="FFFFFF"/>
      </a:lt1>
      <a:dk2>
        <a:srgbClr val="D7D8D6"/>
      </a:dk2>
      <a:lt2>
        <a:srgbClr val="FFFFFF"/>
      </a:lt2>
      <a:accent1>
        <a:srgbClr val="4B8DCB"/>
      </a:accent1>
      <a:accent2>
        <a:srgbClr val="0DB14B"/>
      </a:accent2>
      <a:accent3>
        <a:srgbClr val="ED174F"/>
      </a:accent3>
      <a:accent4>
        <a:srgbClr val="FBD1DC"/>
      </a:accent4>
      <a:accent5>
        <a:srgbClr val="FDDD00"/>
      </a:accent5>
      <a:accent6>
        <a:srgbClr val="75CFEB"/>
      </a:accent6>
      <a:hlink>
        <a:srgbClr val="A6CE39"/>
      </a:hlink>
      <a:folHlink>
        <a:srgbClr val="FE8127"/>
      </a:folHlink>
    </a:clrScheme>
    <a:fontScheme name="Office 2">
      <a:majorFont>
        <a:latin typeface="Arial Black"/>
        <a:ea typeface=""/>
        <a:cs typeface=""/>
        <a:font script="Jpan" typeface="ＭＳ 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eorg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6350">
          <a:solidFill>
            <a:schemeClr val="tx1"/>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1600" b="0" i="0">
            <a:latin typeface="+mn-lt"/>
          </a:defRPr>
        </a:defPPr>
      </a:lstStyle>
    </a:txDef>
  </a:objectDefaults>
  <a:extraClrSchemeLst/>
  <a:extLst>
    <a:ext uri="{05A4C25C-085E-4340-85A3-A5531E510DB2}">
      <thm15:themeFamily xmlns:thm15="http://schemas.microsoft.com/office/thememl/2012/main" name="laajakuvakalvopohja_16-9_FI.potx" id="{62A9DC3C-AE0B-4453-BF30-EE4EF56151E8}" vid="{39DABCFD-DC1D-4F05-8B22-DAAF63071A4B}"/>
    </a:ext>
  </a:extLst>
</a:theme>
</file>

<file path=ppt/theme/theme12.xml><?xml version="1.0" encoding="utf-8"?>
<a:theme xmlns:a="http://schemas.openxmlformats.org/drawingml/2006/main" name="11_Layoutpohjat">
  <a:themeElements>
    <a:clrScheme name="Sitra ACCESSIBLE">
      <a:dk1>
        <a:srgbClr val="000000"/>
      </a:dk1>
      <a:lt1>
        <a:srgbClr val="FFFFFF"/>
      </a:lt1>
      <a:dk2>
        <a:srgbClr val="000000"/>
      </a:dk2>
      <a:lt2>
        <a:srgbClr val="FFFFFF"/>
      </a:lt2>
      <a:accent1>
        <a:srgbClr val="000000"/>
      </a:accent1>
      <a:accent2>
        <a:srgbClr val="FFDF00"/>
      </a:accent2>
      <a:accent3>
        <a:srgbClr val="74CFEB"/>
      </a:accent3>
      <a:accent4>
        <a:srgbClr val="3679B9"/>
      </a:accent4>
      <a:accent5>
        <a:srgbClr val="FF9F36"/>
      </a:accent5>
      <a:accent6>
        <a:srgbClr val="E8114B"/>
      </a:accent6>
      <a:hlink>
        <a:srgbClr val="3679B9"/>
      </a:hlink>
      <a:folHlink>
        <a:srgbClr val="3679B9"/>
      </a:folHlink>
    </a:clrScheme>
    <a:fontScheme name="Office 2">
      <a:majorFont>
        <a:latin typeface="Arial Black"/>
        <a:ea typeface=""/>
        <a:cs typeface=""/>
        <a:font script="Jpan" typeface="ＭＳ 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eorg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6350">
          <a:solidFill>
            <a:schemeClr val="tx1"/>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1600" b="0" i="0">
            <a:latin typeface="+mn-lt"/>
          </a:defRPr>
        </a:defPPr>
      </a:lstStyle>
    </a:txDef>
  </a:objectDefaults>
  <a:extraClrSchemeLst/>
  <a:extLst>
    <a:ext uri="{05A4C25C-085E-4340-85A3-A5531E510DB2}">
      <thm15:themeFamily xmlns:thm15="http://schemas.microsoft.com/office/thememl/2012/main" name="Sitra_kalvopohja_FI_2020" id="{46029411-B0C6-41F2-9826-EF0E0918CB6B}" vid="{CF581CB1-4167-42C5-AED4-174C2352D1C7}"/>
    </a:ext>
  </a:extLst>
</a:theme>
</file>

<file path=ppt/theme/theme13.xml><?xml version="1.0" encoding="utf-8"?>
<a:theme xmlns:a="http://schemas.openxmlformats.org/drawingml/2006/main" name="13_Layoutpohjat">
  <a:themeElements>
    <a:clrScheme name="Custom 39">
      <a:dk1>
        <a:srgbClr val="000000"/>
      </a:dk1>
      <a:lt1>
        <a:srgbClr val="FFFFFF"/>
      </a:lt1>
      <a:dk2>
        <a:srgbClr val="D7D8D6"/>
      </a:dk2>
      <a:lt2>
        <a:srgbClr val="FFFFFF"/>
      </a:lt2>
      <a:accent1>
        <a:srgbClr val="4B8DCB"/>
      </a:accent1>
      <a:accent2>
        <a:srgbClr val="0DB14B"/>
      </a:accent2>
      <a:accent3>
        <a:srgbClr val="ED174F"/>
      </a:accent3>
      <a:accent4>
        <a:srgbClr val="FBD1DC"/>
      </a:accent4>
      <a:accent5>
        <a:srgbClr val="FDDD00"/>
      </a:accent5>
      <a:accent6>
        <a:srgbClr val="75CFEB"/>
      </a:accent6>
      <a:hlink>
        <a:srgbClr val="A6CE39"/>
      </a:hlink>
      <a:folHlink>
        <a:srgbClr val="FE8127"/>
      </a:folHlink>
    </a:clrScheme>
    <a:fontScheme name="Office 2">
      <a:majorFont>
        <a:latin typeface="Arial Black"/>
        <a:ea typeface=""/>
        <a:cs typeface=""/>
        <a:font script="Jpan" typeface="ＭＳ 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eorg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6350">
          <a:solidFill>
            <a:schemeClr val="tx1"/>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1600" b="0" i="0">
            <a:latin typeface="+mn-lt"/>
          </a:defRPr>
        </a:defPPr>
      </a:lstStyle>
    </a:txDef>
  </a:objectDefaults>
  <a:extraClrSchemeLst/>
  <a:extLst>
    <a:ext uri="{05A4C25C-085E-4340-85A3-A5531E510DB2}">
      <thm15:themeFamily xmlns:thm15="http://schemas.microsoft.com/office/thememl/2012/main" name="laajakuvakalvopohja_16-9_EN.potx" id="{3BB03CFA-F812-4336-8784-2A4EFB057E00}" vid="{ABC521F4-BAEF-4F73-B167-87DA375EEB50}"/>
    </a:ext>
  </a:extLst>
</a:theme>
</file>

<file path=ppt/theme/theme14.xml><?xml version="1.0" encoding="utf-8"?>
<a:theme xmlns:a="http://schemas.openxmlformats.org/drawingml/2006/main" name="14_Layoutpohjat">
  <a:themeElements>
    <a:clrScheme name="Custom 39">
      <a:dk1>
        <a:srgbClr val="000000"/>
      </a:dk1>
      <a:lt1>
        <a:srgbClr val="FFFFFF"/>
      </a:lt1>
      <a:dk2>
        <a:srgbClr val="D7D8D6"/>
      </a:dk2>
      <a:lt2>
        <a:srgbClr val="FFFFFF"/>
      </a:lt2>
      <a:accent1>
        <a:srgbClr val="4B8DCB"/>
      </a:accent1>
      <a:accent2>
        <a:srgbClr val="0DB14B"/>
      </a:accent2>
      <a:accent3>
        <a:srgbClr val="ED174F"/>
      </a:accent3>
      <a:accent4>
        <a:srgbClr val="FBD1DC"/>
      </a:accent4>
      <a:accent5>
        <a:srgbClr val="FDDD00"/>
      </a:accent5>
      <a:accent6>
        <a:srgbClr val="75CFEB"/>
      </a:accent6>
      <a:hlink>
        <a:srgbClr val="A6CE39"/>
      </a:hlink>
      <a:folHlink>
        <a:srgbClr val="FE8127"/>
      </a:folHlink>
    </a:clrScheme>
    <a:fontScheme name="Office 2">
      <a:majorFont>
        <a:latin typeface="Arial Black"/>
        <a:ea typeface=""/>
        <a:cs typeface=""/>
        <a:font script="Jpan" typeface="ＭＳ 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eorg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6350">
          <a:solidFill>
            <a:schemeClr val="tx1"/>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1600" b="0" i="0">
            <a:latin typeface="+mn-lt"/>
          </a:defRPr>
        </a:defPPr>
      </a:lstStyle>
    </a:txDef>
  </a:objectDefaults>
  <a:extraClrSchemeLst/>
  <a:extLst>
    <a:ext uri="{05A4C25C-085E-4340-85A3-A5531E510DB2}">
      <thm15:themeFamily xmlns:thm15="http://schemas.microsoft.com/office/thememl/2012/main" name="laajakuvakalvopohja_16-9_FI.potx" id="{9B8F0C5F-9623-419D-957B-E19740B4DAF3}" vid="{C10C316A-84A4-46EB-994F-C245BECBB5A8}"/>
    </a:ext>
  </a:extLst>
</a:theme>
</file>

<file path=ppt/theme/theme15.xml><?xml version="1.0" encoding="utf-8"?>
<a:theme xmlns:a="http://schemas.openxmlformats.org/drawingml/2006/main" name="12_Layoutpohjat">
  <a:themeElements>
    <a:clrScheme name="Sitra ACCESSIBLE">
      <a:dk1>
        <a:srgbClr val="000000"/>
      </a:dk1>
      <a:lt1>
        <a:srgbClr val="FFFFFF"/>
      </a:lt1>
      <a:dk2>
        <a:srgbClr val="000000"/>
      </a:dk2>
      <a:lt2>
        <a:srgbClr val="FFFFFF"/>
      </a:lt2>
      <a:accent1>
        <a:srgbClr val="000000"/>
      </a:accent1>
      <a:accent2>
        <a:srgbClr val="FFDF00"/>
      </a:accent2>
      <a:accent3>
        <a:srgbClr val="74CFEB"/>
      </a:accent3>
      <a:accent4>
        <a:srgbClr val="3679B9"/>
      </a:accent4>
      <a:accent5>
        <a:srgbClr val="FF9F36"/>
      </a:accent5>
      <a:accent6>
        <a:srgbClr val="E8114B"/>
      </a:accent6>
      <a:hlink>
        <a:srgbClr val="3679B9"/>
      </a:hlink>
      <a:folHlink>
        <a:srgbClr val="3679B9"/>
      </a:folHlink>
    </a:clrScheme>
    <a:fontScheme name="Office 2">
      <a:majorFont>
        <a:latin typeface="Arial Black"/>
        <a:ea typeface=""/>
        <a:cs typeface=""/>
        <a:font script="Jpan" typeface="ＭＳ 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eorg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6350">
          <a:solidFill>
            <a:schemeClr val="tx1"/>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1600" b="0" i="0">
            <a:latin typeface="+mn-lt"/>
          </a:defRPr>
        </a:defPPr>
      </a:lstStyle>
    </a:txDef>
  </a:objectDefaults>
  <a:extraClrSchemeLst/>
  <a:extLst>
    <a:ext uri="{05A4C25C-085E-4340-85A3-A5531E510DB2}">
      <thm15:themeFamily xmlns:thm15="http://schemas.microsoft.com/office/thememl/2012/main" name="Sitra_kalvopohja_FI" id="{B27E2525-232E-453B-9770-C6B67B397CC4}" vid="{912F8979-48DD-4D3C-A6B3-C78CC0AB61BB}"/>
    </a:ext>
  </a:extLst>
</a:theme>
</file>

<file path=ppt/theme/theme16.xml><?xml version="1.0" encoding="utf-8"?>
<a:theme xmlns:a="http://schemas.openxmlformats.org/drawingml/2006/main" name="23_Layoutpohjat">
  <a:themeElements>
    <a:clrScheme name="Sitra ACCESSIBLE">
      <a:dk1>
        <a:srgbClr val="000000"/>
      </a:dk1>
      <a:lt1>
        <a:srgbClr val="FFFFFF"/>
      </a:lt1>
      <a:dk2>
        <a:srgbClr val="000000"/>
      </a:dk2>
      <a:lt2>
        <a:srgbClr val="FFFFFF"/>
      </a:lt2>
      <a:accent1>
        <a:srgbClr val="000000"/>
      </a:accent1>
      <a:accent2>
        <a:srgbClr val="FFDF00"/>
      </a:accent2>
      <a:accent3>
        <a:srgbClr val="74CFEB"/>
      </a:accent3>
      <a:accent4>
        <a:srgbClr val="3679B9"/>
      </a:accent4>
      <a:accent5>
        <a:srgbClr val="FF9F36"/>
      </a:accent5>
      <a:accent6>
        <a:srgbClr val="E8114B"/>
      </a:accent6>
      <a:hlink>
        <a:srgbClr val="3679B9"/>
      </a:hlink>
      <a:folHlink>
        <a:srgbClr val="3679B9"/>
      </a:folHlink>
    </a:clrScheme>
    <a:fontScheme name="Office 2">
      <a:majorFont>
        <a:latin typeface="Arial Black"/>
        <a:ea typeface=""/>
        <a:cs typeface=""/>
        <a:font script="Jpan" typeface="ＭＳ 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eorg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6350">
          <a:solidFill>
            <a:schemeClr val="tx1"/>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1600" b="0" i="0">
            <a:latin typeface="+mn-lt"/>
          </a:defRPr>
        </a:defPPr>
      </a:lstStyle>
    </a:txDef>
  </a:objectDefaults>
  <a:extraClrSchemeLst/>
  <a:extLst>
    <a:ext uri="{05A4C25C-085E-4340-85A3-A5531E510DB2}">
      <thm15:themeFamily xmlns:thm15="http://schemas.microsoft.com/office/thememl/2012/main" name="Sitra_kalvopohja_ENG_2020" id="{609C32F9-CAE1-4508-AC64-CA079FEEE378}" vid="{AA56B91F-C813-4C0B-85AB-24A904FC3AD0}"/>
    </a:ext>
  </a:extLst>
</a:theme>
</file>

<file path=ppt/theme/theme17.xml><?xml version="1.0" encoding="utf-8"?>
<a:theme xmlns:a="http://schemas.openxmlformats.org/drawingml/2006/main" name="15_Layoutpohjat">
  <a:themeElements>
    <a:clrScheme name="Sitra ACCESSIBLE">
      <a:dk1>
        <a:srgbClr val="000000"/>
      </a:dk1>
      <a:lt1>
        <a:srgbClr val="FFFFFF"/>
      </a:lt1>
      <a:dk2>
        <a:srgbClr val="000000"/>
      </a:dk2>
      <a:lt2>
        <a:srgbClr val="FFFFFF"/>
      </a:lt2>
      <a:accent1>
        <a:srgbClr val="000000"/>
      </a:accent1>
      <a:accent2>
        <a:srgbClr val="FFDF00"/>
      </a:accent2>
      <a:accent3>
        <a:srgbClr val="74CFEB"/>
      </a:accent3>
      <a:accent4>
        <a:srgbClr val="3679B9"/>
      </a:accent4>
      <a:accent5>
        <a:srgbClr val="FF9F36"/>
      </a:accent5>
      <a:accent6>
        <a:srgbClr val="E8114B"/>
      </a:accent6>
      <a:hlink>
        <a:srgbClr val="3679B9"/>
      </a:hlink>
      <a:folHlink>
        <a:srgbClr val="3679B9"/>
      </a:folHlink>
    </a:clrScheme>
    <a:fontScheme name="Office 2">
      <a:majorFont>
        <a:latin typeface="Arial Black"/>
        <a:ea typeface=""/>
        <a:cs typeface=""/>
        <a:font script="Jpan" typeface="ＭＳ 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eorg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6350">
          <a:solidFill>
            <a:schemeClr val="tx1"/>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1600" b="0" i="0">
            <a:latin typeface="+mn-lt"/>
          </a:defRPr>
        </a:defPPr>
      </a:lstStyle>
    </a:txDef>
  </a:objectDefaults>
  <a:extraClrSchemeLst/>
  <a:extLst>
    <a:ext uri="{05A4C25C-085E-4340-85A3-A5531E510DB2}">
      <thm15:themeFamily xmlns:thm15="http://schemas.microsoft.com/office/thememl/2012/main" name="Sitra_kalvopohja_FI_2020" id="{46029411-B0C6-41F2-9826-EF0E0918CB6B}" vid="{CF581CB1-4167-42C5-AED4-174C2352D1C7}"/>
    </a:ext>
  </a:extLst>
</a:theme>
</file>

<file path=ppt/theme/theme18.xml><?xml version="1.0" encoding="utf-8"?>
<a:theme xmlns:a="http://schemas.openxmlformats.org/drawingml/2006/main" name="16_Layoutpohjat">
  <a:themeElements>
    <a:clrScheme name="Custom 7">
      <a:dk1>
        <a:srgbClr val="000000"/>
      </a:dk1>
      <a:lt1>
        <a:srgbClr val="FFFFFF"/>
      </a:lt1>
      <a:dk2>
        <a:srgbClr val="000000"/>
      </a:dk2>
      <a:lt2>
        <a:srgbClr val="FFFFFF"/>
      </a:lt2>
      <a:accent1>
        <a:srgbClr val="000000"/>
      </a:accent1>
      <a:accent2>
        <a:srgbClr val="FFDF00"/>
      </a:accent2>
      <a:accent3>
        <a:srgbClr val="73C82C"/>
      </a:accent3>
      <a:accent4>
        <a:srgbClr val="74CFEB"/>
      </a:accent4>
      <a:accent5>
        <a:srgbClr val="3679B9"/>
      </a:accent5>
      <a:accent6>
        <a:srgbClr val="FBD0DB"/>
      </a:accent6>
      <a:hlink>
        <a:srgbClr val="3679B9"/>
      </a:hlink>
      <a:folHlink>
        <a:srgbClr val="3679B9"/>
      </a:folHlink>
    </a:clrScheme>
    <a:fontScheme name="Office 2">
      <a:majorFont>
        <a:latin typeface="Arial Black"/>
        <a:ea typeface=""/>
        <a:cs typeface=""/>
        <a:font script="Jpan" typeface="ＭＳ 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eorg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6350">
          <a:solidFill>
            <a:schemeClr val="tx1"/>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1600" b="0" i="0">
            <a:latin typeface="+mn-lt"/>
          </a:defRPr>
        </a:defPPr>
      </a:lstStyle>
    </a:txDef>
  </a:objectDefaults>
  <a:extraClrSchemeLst/>
  <a:extLst>
    <a:ext uri="{05A4C25C-085E-4340-85A3-A5531E510DB2}">
      <thm15:themeFamily xmlns:thm15="http://schemas.microsoft.com/office/thememl/2012/main" name="2022-01 Yleisesittelykalvo_FI.potx" id="{3DEF7617-D6BD-4020-A641-D573AD6D1D3B}" vid="{90A494A6-1309-4FC7-897B-3EC10B1BFD9A}"/>
    </a:ext>
  </a:extLst>
</a:theme>
</file>

<file path=ppt/theme/theme19.xml><?xml version="1.0" encoding="utf-8"?>
<a:theme xmlns:a="http://schemas.openxmlformats.org/drawingml/2006/main" name="17_Layoutpohjat">
  <a:themeElements>
    <a:clrScheme name="Sitra ACCESSIBLE">
      <a:dk1>
        <a:srgbClr val="000000"/>
      </a:dk1>
      <a:lt1>
        <a:srgbClr val="FFFFFF"/>
      </a:lt1>
      <a:dk2>
        <a:srgbClr val="000000"/>
      </a:dk2>
      <a:lt2>
        <a:srgbClr val="FFFFFF"/>
      </a:lt2>
      <a:accent1>
        <a:srgbClr val="000000"/>
      </a:accent1>
      <a:accent2>
        <a:srgbClr val="FFDF00"/>
      </a:accent2>
      <a:accent3>
        <a:srgbClr val="74CFEB"/>
      </a:accent3>
      <a:accent4>
        <a:srgbClr val="3679B9"/>
      </a:accent4>
      <a:accent5>
        <a:srgbClr val="FF9F36"/>
      </a:accent5>
      <a:accent6>
        <a:srgbClr val="E8114B"/>
      </a:accent6>
      <a:hlink>
        <a:srgbClr val="3679B9"/>
      </a:hlink>
      <a:folHlink>
        <a:srgbClr val="3679B9"/>
      </a:folHlink>
    </a:clrScheme>
    <a:fontScheme name="Office 2">
      <a:majorFont>
        <a:latin typeface="Arial Black"/>
        <a:ea typeface=""/>
        <a:cs typeface=""/>
        <a:font script="Jpan" typeface="ＭＳ 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eorg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6350">
          <a:solidFill>
            <a:schemeClr val="tx1"/>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1600" b="0" i="0">
            <a:latin typeface="+mn-lt"/>
          </a:defRPr>
        </a:defPPr>
      </a:lstStyle>
    </a:txDef>
  </a:objectDefaults>
  <a:extraClrSchemeLst/>
  <a:extLst>
    <a:ext uri="{05A4C25C-085E-4340-85A3-A5531E510DB2}">
      <thm15:themeFamily xmlns:thm15="http://schemas.microsoft.com/office/thememl/2012/main" name="Sitra_kalvopohja_ENG_2020" id="{609C32F9-CAE1-4508-AC64-CA079FEEE378}" vid="{AA56B91F-C813-4C0B-85AB-24A904FC3AD0}"/>
    </a:ext>
  </a:extLst>
</a:theme>
</file>

<file path=ppt/theme/theme2.xml><?xml version="1.0" encoding="utf-8"?>
<a:theme xmlns:a="http://schemas.openxmlformats.org/drawingml/2006/main" name="1_Layoutpohjat">
  <a:themeElements>
    <a:clrScheme name="Sitra ACCESSIBLE">
      <a:dk1>
        <a:srgbClr val="000000"/>
      </a:dk1>
      <a:lt1>
        <a:srgbClr val="FFFFFF"/>
      </a:lt1>
      <a:dk2>
        <a:srgbClr val="000000"/>
      </a:dk2>
      <a:lt2>
        <a:srgbClr val="FFFFFF"/>
      </a:lt2>
      <a:accent1>
        <a:srgbClr val="000000"/>
      </a:accent1>
      <a:accent2>
        <a:srgbClr val="FFDF00"/>
      </a:accent2>
      <a:accent3>
        <a:srgbClr val="74CFEB"/>
      </a:accent3>
      <a:accent4>
        <a:srgbClr val="3679B9"/>
      </a:accent4>
      <a:accent5>
        <a:srgbClr val="FF9F36"/>
      </a:accent5>
      <a:accent6>
        <a:srgbClr val="E8114B"/>
      </a:accent6>
      <a:hlink>
        <a:srgbClr val="3679B9"/>
      </a:hlink>
      <a:folHlink>
        <a:srgbClr val="3679B9"/>
      </a:folHlink>
    </a:clrScheme>
    <a:fontScheme name="Office 2">
      <a:majorFont>
        <a:latin typeface="Arial Black"/>
        <a:ea typeface=""/>
        <a:cs typeface=""/>
        <a:font script="Jpan" typeface="ＭＳ 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eorg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6350">
          <a:solidFill>
            <a:schemeClr val="tx1"/>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1600" b="0" i="0">
            <a:latin typeface="+mn-lt"/>
          </a:defRPr>
        </a:defPPr>
      </a:lstStyle>
    </a:txDef>
  </a:objectDefaults>
  <a:extraClrSchemeLst/>
  <a:extLst>
    <a:ext uri="{05A4C25C-085E-4340-85A3-A5531E510DB2}">
      <thm15:themeFamily xmlns:thm15="http://schemas.microsoft.com/office/thememl/2012/main" name="laajakuvakalvopohja_16-9_FI.potx" id="{9B8F0C5F-9623-419D-957B-E19740B4DAF3}" vid="{C10C316A-84A4-46EB-994F-C245BECBB5A8}"/>
    </a:ext>
  </a:extLst>
</a:theme>
</file>

<file path=ppt/theme/theme20.xml><?xml version="1.0" encoding="utf-8"?>
<a:theme xmlns:a="http://schemas.openxmlformats.org/drawingml/2006/main" name="18_Layoutpohjat">
  <a:themeElements>
    <a:clrScheme name="Sitra ACCESSIBLE">
      <a:dk1>
        <a:srgbClr val="000000"/>
      </a:dk1>
      <a:lt1>
        <a:srgbClr val="FFFFFF"/>
      </a:lt1>
      <a:dk2>
        <a:srgbClr val="000000"/>
      </a:dk2>
      <a:lt2>
        <a:srgbClr val="FFFFFF"/>
      </a:lt2>
      <a:accent1>
        <a:srgbClr val="000000"/>
      </a:accent1>
      <a:accent2>
        <a:srgbClr val="FFDF00"/>
      </a:accent2>
      <a:accent3>
        <a:srgbClr val="74CFEB"/>
      </a:accent3>
      <a:accent4>
        <a:srgbClr val="3679B9"/>
      </a:accent4>
      <a:accent5>
        <a:srgbClr val="FF9F36"/>
      </a:accent5>
      <a:accent6>
        <a:srgbClr val="E8114B"/>
      </a:accent6>
      <a:hlink>
        <a:srgbClr val="3679B9"/>
      </a:hlink>
      <a:folHlink>
        <a:srgbClr val="3679B9"/>
      </a:folHlink>
    </a:clrScheme>
    <a:fontScheme name="Office 2">
      <a:majorFont>
        <a:latin typeface="Arial Black"/>
        <a:ea typeface=""/>
        <a:cs typeface=""/>
        <a:font script="Jpan" typeface="ＭＳ 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eorg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6350">
          <a:solidFill>
            <a:schemeClr val="tx1"/>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1600" b="0" i="0">
            <a:latin typeface="+mn-lt"/>
          </a:defRPr>
        </a:defPPr>
      </a:lstStyle>
    </a:txDef>
  </a:objectDefaults>
  <a:extraClrSchemeLst/>
  <a:extLst>
    <a:ext uri="{05A4C25C-085E-4340-85A3-A5531E510DB2}">
      <thm15:themeFamily xmlns:thm15="http://schemas.microsoft.com/office/thememl/2012/main" name="Sitra_kalvopohja_FI" id="{B27E2525-232E-453B-9770-C6B67B397CC4}" vid="{912F8979-48DD-4D3C-A6B3-C78CC0AB61BB}"/>
    </a:ext>
  </a:extLst>
</a:theme>
</file>

<file path=ppt/theme/theme21.xml><?xml version="1.0" encoding="utf-8"?>
<a:theme xmlns:a="http://schemas.openxmlformats.org/drawingml/2006/main" name="Office-te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2.xml><?xml version="1.0" encoding="utf-8"?>
<a:theme xmlns:a="http://schemas.openxmlformats.org/drawingml/2006/main" name="Office-te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Layoutpohjat">
  <a:themeElements>
    <a:clrScheme name="Custom 39">
      <a:dk1>
        <a:srgbClr val="000000"/>
      </a:dk1>
      <a:lt1>
        <a:srgbClr val="FFFFFF"/>
      </a:lt1>
      <a:dk2>
        <a:srgbClr val="D7D8D6"/>
      </a:dk2>
      <a:lt2>
        <a:srgbClr val="FFFFFF"/>
      </a:lt2>
      <a:accent1>
        <a:srgbClr val="4B8DCB"/>
      </a:accent1>
      <a:accent2>
        <a:srgbClr val="0DB14B"/>
      </a:accent2>
      <a:accent3>
        <a:srgbClr val="ED174F"/>
      </a:accent3>
      <a:accent4>
        <a:srgbClr val="FBD1DC"/>
      </a:accent4>
      <a:accent5>
        <a:srgbClr val="FDDD00"/>
      </a:accent5>
      <a:accent6>
        <a:srgbClr val="75CFEB"/>
      </a:accent6>
      <a:hlink>
        <a:srgbClr val="A6CE39"/>
      </a:hlink>
      <a:folHlink>
        <a:srgbClr val="FE8127"/>
      </a:folHlink>
    </a:clrScheme>
    <a:fontScheme name="Office 2">
      <a:majorFont>
        <a:latin typeface="Arial Black"/>
        <a:ea typeface=""/>
        <a:cs typeface=""/>
        <a:font script="Jpan" typeface="ＭＳ 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eorg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6350">
          <a:solidFill>
            <a:schemeClr val="tx1"/>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1600" b="0" i="0">
            <a:latin typeface="+mn-lt"/>
          </a:defRPr>
        </a:defPPr>
      </a:lstStyle>
    </a:txDef>
  </a:objectDefaults>
  <a:extraClrSchemeLst/>
  <a:extLst>
    <a:ext uri="{05A4C25C-085E-4340-85A3-A5531E510DB2}">
      <thm15:themeFamily xmlns:thm15="http://schemas.microsoft.com/office/thememl/2012/main" name="laajakuvakalvopohja_16-9_FI.potx" id="{9B8F0C5F-9623-419D-957B-E19740B4DAF3}" vid="{C10C316A-84A4-46EB-994F-C245BECBB5A8}"/>
    </a:ext>
  </a:extLst>
</a:theme>
</file>

<file path=ppt/theme/theme4.xml><?xml version="1.0" encoding="utf-8"?>
<a:theme xmlns:a="http://schemas.openxmlformats.org/drawingml/2006/main" name="3_Layoutpohjat">
  <a:themeElements>
    <a:clrScheme name="Custom 39">
      <a:dk1>
        <a:srgbClr val="000000"/>
      </a:dk1>
      <a:lt1>
        <a:srgbClr val="FFFFFF"/>
      </a:lt1>
      <a:dk2>
        <a:srgbClr val="D7D8D6"/>
      </a:dk2>
      <a:lt2>
        <a:srgbClr val="FFFFFF"/>
      </a:lt2>
      <a:accent1>
        <a:srgbClr val="4B8DCB"/>
      </a:accent1>
      <a:accent2>
        <a:srgbClr val="0DB14B"/>
      </a:accent2>
      <a:accent3>
        <a:srgbClr val="ED174F"/>
      </a:accent3>
      <a:accent4>
        <a:srgbClr val="FBD1DC"/>
      </a:accent4>
      <a:accent5>
        <a:srgbClr val="FDDD00"/>
      </a:accent5>
      <a:accent6>
        <a:srgbClr val="75CFEB"/>
      </a:accent6>
      <a:hlink>
        <a:srgbClr val="A6CE39"/>
      </a:hlink>
      <a:folHlink>
        <a:srgbClr val="FE8127"/>
      </a:folHlink>
    </a:clrScheme>
    <a:fontScheme name="Office 2">
      <a:majorFont>
        <a:latin typeface="Arial Black"/>
        <a:ea typeface=""/>
        <a:cs typeface=""/>
        <a:font script="Jpan" typeface="ＭＳ 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eorg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6350">
          <a:solidFill>
            <a:schemeClr val="tx1"/>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1600" b="0" i="0">
            <a:latin typeface="+mn-lt"/>
          </a:defRPr>
        </a:defPPr>
      </a:lstStyle>
    </a:txDef>
  </a:objectDefaults>
  <a:extraClrSchemeLst/>
  <a:extLst>
    <a:ext uri="{05A4C25C-085E-4340-85A3-A5531E510DB2}">
      <thm15:themeFamily xmlns:thm15="http://schemas.microsoft.com/office/thememl/2012/main" name="laajakuvakalvopohja_16-9_EN.potx" id="{3BB03CFA-F812-4336-8784-2A4EFB057E00}" vid="{ABC521F4-BAEF-4F73-B167-87DA375EEB50}"/>
    </a:ext>
  </a:extLst>
</a:theme>
</file>

<file path=ppt/theme/theme5.xml><?xml version="1.0" encoding="utf-8"?>
<a:theme xmlns:a="http://schemas.openxmlformats.org/drawingml/2006/main" name="4_Layoutpohjat">
  <a:themeElements>
    <a:clrScheme name="Sitra ACCESSIBLE">
      <a:dk1>
        <a:srgbClr val="000000"/>
      </a:dk1>
      <a:lt1>
        <a:srgbClr val="FFFFFF"/>
      </a:lt1>
      <a:dk2>
        <a:srgbClr val="000000"/>
      </a:dk2>
      <a:lt2>
        <a:srgbClr val="FFFFFF"/>
      </a:lt2>
      <a:accent1>
        <a:srgbClr val="000000"/>
      </a:accent1>
      <a:accent2>
        <a:srgbClr val="FFDF00"/>
      </a:accent2>
      <a:accent3>
        <a:srgbClr val="74CFEB"/>
      </a:accent3>
      <a:accent4>
        <a:srgbClr val="3679B9"/>
      </a:accent4>
      <a:accent5>
        <a:srgbClr val="FF9F36"/>
      </a:accent5>
      <a:accent6>
        <a:srgbClr val="E8114B"/>
      </a:accent6>
      <a:hlink>
        <a:srgbClr val="3679B9"/>
      </a:hlink>
      <a:folHlink>
        <a:srgbClr val="3679B9"/>
      </a:folHlink>
    </a:clrScheme>
    <a:fontScheme name="Office 2">
      <a:majorFont>
        <a:latin typeface="Arial Black"/>
        <a:ea typeface=""/>
        <a:cs typeface=""/>
        <a:font script="Jpan" typeface="ＭＳ 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eorg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6350">
          <a:solidFill>
            <a:schemeClr val="tx1"/>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1600" b="0" i="0">
            <a:latin typeface="+mn-lt"/>
          </a:defRPr>
        </a:defPPr>
      </a:lstStyle>
    </a:txDef>
  </a:objectDefaults>
  <a:extraClrSchemeLst/>
  <a:extLst>
    <a:ext uri="{05A4C25C-085E-4340-85A3-A5531E510DB2}">
      <thm15:themeFamily xmlns:thm15="http://schemas.microsoft.com/office/thememl/2012/main" name="laajakuvakalvopohja_16-9_FI.potx" id="{9B8F0C5F-9623-419D-957B-E19740B4DAF3}" vid="{C10C316A-84A4-46EB-994F-C245BECBB5A8}"/>
    </a:ext>
  </a:extLst>
</a:theme>
</file>

<file path=ppt/theme/theme6.xml><?xml version="1.0" encoding="utf-8"?>
<a:theme xmlns:a="http://schemas.openxmlformats.org/drawingml/2006/main" name="5_Layoutpohjat">
  <a:themeElements>
    <a:clrScheme name="Custom 39">
      <a:dk1>
        <a:srgbClr val="000000"/>
      </a:dk1>
      <a:lt1>
        <a:srgbClr val="FFFFFF"/>
      </a:lt1>
      <a:dk2>
        <a:srgbClr val="D7D8D6"/>
      </a:dk2>
      <a:lt2>
        <a:srgbClr val="FFFFFF"/>
      </a:lt2>
      <a:accent1>
        <a:srgbClr val="4B8DCB"/>
      </a:accent1>
      <a:accent2>
        <a:srgbClr val="0DB14B"/>
      </a:accent2>
      <a:accent3>
        <a:srgbClr val="ED174F"/>
      </a:accent3>
      <a:accent4>
        <a:srgbClr val="FBD1DC"/>
      </a:accent4>
      <a:accent5>
        <a:srgbClr val="FDDD00"/>
      </a:accent5>
      <a:accent6>
        <a:srgbClr val="75CFEB"/>
      </a:accent6>
      <a:hlink>
        <a:srgbClr val="A6CE39"/>
      </a:hlink>
      <a:folHlink>
        <a:srgbClr val="FE8127"/>
      </a:folHlink>
    </a:clrScheme>
    <a:fontScheme name="Office 2">
      <a:majorFont>
        <a:latin typeface="Arial Black"/>
        <a:ea typeface=""/>
        <a:cs typeface=""/>
        <a:font script="Jpan" typeface="ＭＳ 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eorg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6350">
          <a:solidFill>
            <a:schemeClr val="tx1"/>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1600" b="0" i="0">
            <a:latin typeface="+mn-lt"/>
          </a:defRPr>
        </a:defPPr>
      </a:lstStyle>
    </a:txDef>
  </a:objectDefaults>
  <a:extraClrSchemeLst/>
  <a:extLst>
    <a:ext uri="{05A4C25C-085E-4340-85A3-A5531E510DB2}">
      <thm15:themeFamily xmlns:thm15="http://schemas.microsoft.com/office/thememl/2012/main" name="Sitra_yleisesittely_16-9" id="{B2C9DB6F-04D1-4F46-ABA1-A9009A34D7ED}" vid="{5B42596C-47B5-4FDB-A8CD-CB584FC4746B}"/>
    </a:ext>
  </a:extLst>
</a:theme>
</file>

<file path=ppt/theme/theme7.xml><?xml version="1.0" encoding="utf-8"?>
<a:theme xmlns:a="http://schemas.openxmlformats.org/drawingml/2006/main" name="6_Layoutpohjat">
  <a:themeElements>
    <a:clrScheme name="Custom 39">
      <a:dk1>
        <a:srgbClr val="000000"/>
      </a:dk1>
      <a:lt1>
        <a:srgbClr val="FFFFFF"/>
      </a:lt1>
      <a:dk2>
        <a:srgbClr val="D7D8D6"/>
      </a:dk2>
      <a:lt2>
        <a:srgbClr val="FFFFFF"/>
      </a:lt2>
      <a:accent1>
        <a:srgbClr val="4B8DCB"/>
      </a:accent1>
      <a:accent2>
        <a:srgbClr val="0DB14B"/>
      </a:accent2>
      <a:accent3>
        <a:srgbClr val="ED174F"/>
      </a:accent3>
      <a:accent4>
        <a:srgbClr val="FBD1DC"/>
      </a:accent4>
      <a:accent5>
        <a:srgbClr val="FDDD00"/>
      </a:accent5>
      <a:accent6>
        <a:srgbClr val="75CFEB"/>
      </a:accent6>
      <a:hlink>
        <a:srgbClr val="A6CE39"/>
      </a:hlink>
      <a:folHlink>
        <a:srgbClr val="FE8127"/>
      </a:folHlink>
    </a:clrScheme>
    <a:fontScheme name="Office 2">
      <a:majorFont>
        <a:latin typeface="Arial Black"/>
        <a:ea typeface=""/>
        <a:cs typeface=""/>
        <a:font script="Jpan" typeface="ＭＳ 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eorg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6350">
          <a:solidFill>
            <a:schemeClr val="tx1"/>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1600" b="0" i="0">
            <a:latin typeface="+mn-lt"/>
          </a:defRPr>
        </a:defPPr>
      </a:lstStyle>
    </a:txDef>
  </a:objectDefaults>
  <a:extraClrSchemeLst/>
  <a:extLst>
    <a:ext uri="{05A4C25C-085E-4340-85A3-A5531E510DB2}">
      <thm15:themeFamily xmlns:thm15="http://schemas.microsoft.com/office/thememl/2012/main" name="Sitra_presentation_16-9.potx" id="{AC8272FF-7BAC-44E3-9C15-02C756ECBA29}" vid="{E4B96180-61B3-42C7-8370-25DCC849BBAE}"/>
    </a:ext>
  </a:extLst>
</a:theme>
</file>

<file path=ppt/theme/theme8.xml><?xml version="1.0" encoding="utf-8"?>
<a:theme xmlns:a="http://schemas.openxmlformats.org/drawingml/2006/main" name="7_Layoutpohjat">
  <a:themeElements>
    <a:clrScheme name="Sitra ACCESSIBLE">
      <a:dk1>
        <a:srgbClr val="000000"/>
      </a:dk1>
      <a:lt1>
        <a:srgbClr val="FFFFFF"/>
      </a:lt1>
      <a:dk2>
        <a:srgbClr val="000000"/>
      </a:dk2>
      <a:lt2>
        <a:srgbClr val="FFFFFF"/>
      </a:lt2>
      <a:accent1>
        <a:srgbClr val="000000"/>
      </a:accent1>
      <a:accent2>
        <a:srgbClr val="FFDF00"/>
      </a:accent2>
      <a:accent3>
        <a:srgbClr val="74CFEB"/>
      </a:accent3>
      <a:accent4>
        <a:srgbClr val="3679B9"/>
      </a:accent4>
      <a:accent5>
        <a:srgbClr val="FF9F36"/>
      </a:accent5>
      <a:accent6>
        <a:srgbClr val="E8114B"/>
      </a:accent6>
      <a:hlink>
        <a:srgbClr val="3679B9"/>
      </a:hlink>
      <a:folHlink>
        <a:srgbClr val="3679B9"/>
      </a:folHlink>
    </a:clrScheme>
    <a:fontScheme name="Office 2">
      <a:majorFont>
        <a:latin typeface="Arial Black"/>
        <a:ea typeface=""/>
        <a:cs typeface=""/>
        <a:font script="Jpan" typeface="ＭＳ 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eorg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6350">
          <a:solidFill>
            <a:schemeClr val="tx1"/>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1600" b="0" i="0">
            <a:latin typeface="+mn-lt"/>
          </a:defRPr>
        </a:defPPr>
      </a:lstStyle>
    </a:txDef>
  </a:objectDefaults>
  <a:extraClrSchemeLst/>
  <a:extLst>
    <a:ext uri="{05A4C25C-085E-4340-85A3-A5531E510DB2}">
      <thm15:themeFamily xmlns:thm15="http://schemas.microsoft.com/office/thememl/2012/main" name="laajakuvakalvopohja_16-9_FI.potx" id="{9B8F0C5F-9623-419D-957B-E19740B4DAF3}" vid="{C10C316A-84A4-46EB-994F-C245BECBB5A8}"/>
    </a:ext>
  </a:extLst>
</a:theme>
</file>

<file path=ppt/theme/theme9.xml><?xml version="1.0" encoding="utf-8"?>
<a:theme xmlns:a="http://schemas.openxmlformats.org/drawingml/2006/main" name="10_Layoutpohjat">
  <a:themeElements>
    <a:clrScheme name="Custom 39">
      <a:dk1>
        <a:srgbClr val="000000"/>
      </a:dk1>
      <a:lt1>
        <a:srgbClr val="FFFFFF"/>
      </a:lt1>
      <a:dk2>
        <a:srgbClr val="D7D8D6"/>
      </a:dk2>
      <a:lt2>
        <a:srgbClr val="FFFFFF"/>
      </a:lt2>
      <a:accent1>
        <a:srgbClr val="4B8DCB"/>
      </a:accent1>
      <a:accent2>
        <a:srgbClr val="0DB14B"/>
      </a:accent2>
      <a:accent3>
        <a:srgbClr val="ED174F"/>
      </a:accent3>
      <a:accent4>
        <a:srgbClr val="FBD1DC"/>
      </a:accent4>
      <a:accent5>
        <a:srgbClr val="FDDD00"/>
      </a:accent5>
      <a:accent6>
        <a:srgbClr val="75CFEB"/>
      </a:accent6>
      <a:hlink>
        <a:srgbClr val="A6CE39"/>
      </a:hlink>
      <a:folHlink>
        <a:srgbClr val="FE8127"/>
      </a:folHlink>
    </a:clrScheme>
    <a:fontScheme name="Office 2">
      <a:majorFont>
        <a:latin typeface="Arial Black"/>
        <a:ea typeface=""/>
        <a:cs typeface=""/>
        <a:font script="Jpan" typeface="ＭＳ 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eorg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6350">
          <a:solidFill>
            <a:schemeClr val="tx1"/>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1600" b="0" i="0">
            <a:latin typeface="+mn-lt"/>
          </a:defRPr>
        </a:defPPr>
      </a:lstStyle>
    </a:txDef>
  </a:objectDefaults>
  <a:extraClrSchemeLst/>
  <a:extLst>
    <a:ext uri="{05A4C25C-085E-4340-85A3-A5531E510DB2}">
      <thm15:themeFamily xmlns:thm15="http://schemas.microsoft.com/office/thememl/2012/main" name="Sitra_presentation_16-9.potx" id="{AC8272FF-7BAC-44E3-9C15-02C756ECBA29}" vid="{E4B96180-61B3-42C7-8370-25DCC849BBAE}"/>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haredContentType xmlns="Microsoft.SharePoint.Taxonomy.ContentTypeSync" SourceId="0b244f7c-65aa-48fb-9d13-422c763cce83" ContentTypeId="0x01010009B064D253C0234B96565FEBDE0EB1AE01" PreviousValue="false"/>
</file>

<file path=customXml/item2.xml><?xml version="1.0" encoding="utf-8"?>
<?mso-contentType ?>
<ntns:customXsn xmlns:ntns="http://schemas.microsoft.com/office/2006/metadata/customXsn">
  <ntns:xsnLocation>https://sitra2fi.sharepoint.com/sites/contentTypeHub/_cts/Yleisasiakirja/940aed073ecb5c5ccustomXsn.xsn</ntns:xsnLocation>
  <ntns:cached>False</ntns:cached>
  <ntns:openByDefault>False</ntns:openByDefault>
  <ntns:xsnScope>https://sitra2fi.sharepoint.com/sites/contentTypeHub</ntns:xsnScope>
</ntns:customXsn>
</file>

<file path=customXml/item3.xml><?xml version="1.0" encoding="utf-8"?>
<ct:contentTypeSchema xmlns:ct="http://schemas.microsoft.com/office/2006/metadata/contentType" xmlns:ma="http://schemas.microsoft.com/office/2006/metadata/properties/metaAttributes" ct:_="" ma:_="" ma:contentTypeName="Yleisasiakirja" ma:contentTypeID="0x01010009B064D253C0234B96565FEBDE0EB1AE010095236F680257DA4F82857A4DED60B39D" ma:contentTypeVersion="12" ma:contentTypeDescription="" ma:contentTypeScope="" ma:versionID="5c82d47800d773fa24b51ceb3f51639d">
  <xsd:schema xmlns:xsd="http://www.w3.org/2001/XMLSchema" xmlns:xs="http://www.w3.org/2001/XMLSchema" xmlns:p="http://schemas.microsoft.com/office/2006/metadata/properties" xmlns:ns3="59df146f-7ddd-4b8c-ad0a-b36f0bde1af8" xmlns:ns4="b3482ef4-95fb-428f-9b80-8291477d056d" xmlns:ns5="0a3d3510-5864-46d9-99f3-ff9cf64766bd" targetNamespace="http://schemas.microsoft.com/office/2006/metadata/properties" ma:root="true" ma:fieldsID="a39f54e4c03c46bc7e5c810cd70a5096" ns3:_="" ns4:_="" ns5:_="">
    <xsd:import namespace="59df146f-7ddd-4b8c-ad0a-b36f0bde1af8"/>
    <xsd:import namespace="b3482ef4-95fb-428f-9b80-8291477d056d"/>
    <xsd:import namespace="0a3d3510-5864-46d9-99f3-ff9cf64766bd"/>
    <xsd:element name="properties">
      <xsd:complexType>
        <xsd:sequence>
          <xsd:element name="documentManagement">
            <xsd:complexType>
              <xsd:all>
                <xsd:element ref="ns3:Yksikkö" minOccurs="0"/>
                <xsd:element ref="ns3:Päivämäärä" minOccurs="0"/>
                <xsd:element ref="ns3:Turvaluokka" minOccurs="0"/>
                <xsd:element ref="ns3:Asiakirjan_x0020_kieli" minOccurs="0"/>
                <xsd:element ref="ns3:Asiakirjatyyppi" minOccurs="0"/>
                <xsd:element ref="ns3:Täydenne" minOccurs="0"/>
                <xsd:element ref="ns3:Hyväksyjä" minOccurs="0"/>
                <xsd:element ref="ns3:Hyväksymisaika" minOccurs="0"/>
                <xsd:element ref="ns3:Asiatunnus" minOccurs="0"/>
                <xsd:element ref="ns3:Arkistointitila" minOccurs="0"/>
                <xsd:element ref="ns3:Luonne" minOccurs="0"/>
                <xsd:element ref="ns3:Liite" minOccurs="0"/>
                <xsd:element ref="ns3:Numero" minOccurs="0"/>
                <xsd:element ref="ns3:Pääasiakirja" minOccurs="0"/>
                <xsd:element ref="ns3:Paperisen_x0020_asiakirjan_x0020_sijoituspaikka" minOccurs="0"/>
                <xsd:element ref="ns3:Muun_x0020_tallennemuodon_x0020_sijoituspaikka" minOccurs="0"/>
                <xsd:element ref="ns3:Voimassaolo_x0020_päättyy" minOccurs="0"/>
                <xsd:element ref="ns3:appendixhidden" minOccurs="0"/>
                <xsd:element ref="ns3:datehidden" minOccurs="0"/>
                <xsd:element ref="ns3:documenttypehidden" minOccurs="0"/>
                <xsd:element ref="ns3:naturehidden" minOccurs="0"/>
                <xsd:element ref="ns3:organizationhidden" minOccurs="0"/>
                <xsd:element ref="ns3:securityclasshidden" minOccurs="0"/>
                <xsd:element ref="ns4:Toimintalohko" minOccurs="0"/>
                <xsd:element ref="ns5:m1b612f04ed641ef84700b625686da1a" minOccurs="0"/>
                <xsd:element ref="ns5:TaxCatchAll" minOccurs="0"/>
                <xsd:element ref="ns5:TaxCatchAllLabe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9df146f-7ddd-4b8c-ad0a-b36f0bde1af8" elementFormDefault="qualified">
    <xsd:import namespace="http://schemas.microsoft.com/office/2006/documentManagement/types"/>
    <xsd:import namespace="http://schemas.microsoft.com/office/infopath/2007/PartnerControls"/>
    <xsd:element name="Yksikkö" ma:index="3" nillable="true" ma:displayName="Yksikkö" ma:default="WCEF" ma:internalName="Yksikk_x00f6_">
      <xsd:simpleType>
        <xsd:restriction base="dms:Text">
          <xsd:maxLength value="255"/>
        </xsd:restriction>
      </xsd:simpleType>
    </xsd:element>
    <xsd:element name="Päivämäärä" ma:index="4" nillable="true" ma:displayName="Päivämäärä" ma:format="DateOnly" ma:internalName="P_x00e4_iv_x00e4_m_x00e4__x00e4_r_x00e4_">
      <xsd:simpleType>
        <xsd:restriction base="dms:DateTime"/>
      </xsd:simpleType>
    </xsd:element>
    <xsd:element name="Turvaluokka" ma:index="5" nillable="true" ma:displayName="Turvaluokka" ma:default="Sisäinen" ma:format="Dropdown" ma:internalName="Turvaluokka">
      <xsd:simpleType>
        <xsd:restriction base="dms:Choice">
          <xsd:enumeration value="Julkinen"/>
          <xsd:enumeration value="Sisäinen"/>
          <xsd:enumeration value="Luottamuksellinen"/>
          <xsd:enumeration value="Salainen"/>
        </xsd:restriction>
      </xsd:simpleType>
    </xsd:element>
    <xsd:element name="Asiakirjan_x0020_kieli" ma:index="6" nillable="true" ma:displayName="Asiakirjan kieli" ma:default="suomi" ma:format="Dropdown" ma:internalName="Asiakirjan_x0020_kieli">
      <xsd:simpleType>
        <xsd:restriction base="dms:Choice">
          <xsd:enumeration value="suomi"/>
          <xsd:enumeration value="englanti"/>
          <xsd:enumeration value="ruotsi"/>
          <xsd:enumeration value="venäjä"/>
          <xsd:enumeration value="muu"/>
        </xsd:restriction>
      </xsd:simpleType>
    </xsd:element>
    <xsd:element name="Asiakirjatyyppi" ma:index="7" nillable="true" ma:displayName="Asiakirjatyyppi" ma:format="Dropdown" ma:internalName="Asiakirjatyyppi">
      <xsd:simpleType>
        <xsd:union memberTypes="dms:Text">
          <xsd:simpleType>
            <xsd:restriction base="dms:Choice">
              <xsd:enumeration value="Esite"/>
              <xsd:enumeration value="Esitelmä"/>
              <xsd:enumeration value="Kiertosaate"/>
              <xsd:enumeration value="Kirje"/>
              <xsd:enumeration value="Liite"/>
              <xsd:enumeration value="Luettelo"/>
              <xsd:enumeration value="Muistio"/>
              <xsd:enumeration value="Ohje"/>
              <xsd:enumeration value="Pöytäkirja"/>
              <xsd:enumeration value="Raportti"/>
              <xsd:enumeration value="Sopimus"/>
              <xsd:enumeration value="Suunnitelma"/>
              <xsd:enumeration value="Tiedote"/>
              <xsd:enumeration value="Valtakirja"/>
            </xsd:restriction>
          </xsd:simpleType>
        </xsd:union>
      </xsd:simpleType>
    </xsd:element>
    <xsd:element name="Täydenne" ma:index="8" nillable="true" ma:displayName="Täydenne" ma:internalName="T_x00e4_ydenne">
      <xsd:simpleType>
        <xsd:restriction base="dms:Text">
          <xsd:maxLength value="255"/>
        </xsd:restriction>
      </xsd:simpleType>
    </xsd:element>
    <xsd:element name="Hyväksyjä" ma:index="9" nillable="true" ma:displayName="Hyväksyjä" ma:internalName="Hyv_x00e4_ksyj_x00e4_">
      <xsd:simpleType>
        <xsd:restriction base="dms:Text"/>
      </xsd:simpleType>
    </xsd:element>
    <xsd:element name="Hyväksymisaika" ma:index="10" nillable="true" ma:displayName="Hyväksymisaika" ma:format="DateOnly" ma:internalName="Hyv_x00e4_ksymisaika">
      <xsd:simpleType>
        <xsd:restriction base="dms:DateTime"/>
      </xsd:simpleType>
    </xsd:element>
    <xsd:element name="Asiatunnus" ma:index="11" nillable="true" ma:displayName="Asiatunnus" ma:internalName="Asiatunnus">
      <xsd:simpleType>
        <xsd:restriction base="dms:Text">
          <xsd:maxLength value="255"/>
        </xsd:restriction>
      </xsd:simpleType>
    </xsd:element>
    <xsd:element name="Arkistointitila" ma:index="12" nillable="true" ma:displayName="Arkistointitila" ma:format="Dropdown" ma:internalName="Arkistointitila">
      <xsd:simpleType>
        <xsd:restriction base="dms:Choice">
          <xsd:enumeration value="Luonnos"/>
          <xsd:enumeration value="Ei arkistoida"/>
          <xsd:enumeration value="Sisältöhaku"/>
          <xsd:enumeration value="Esittelyvalmis"/>
          <xsd:enumeration value="Arkistointivalmis"/>
        </xsd:restriction>
      </xsd:simpleType>
    </xsd:element>
    <xsd:element name="Luonne" ma:index="13" nillable="true" ma:displayName="Luonne" ma:default="Normaali" ma:format="Dropdown" ma:internalName="Luonne">
      <xsd:simpleType>
        <xsd:restriction base="dms:Choice">
          <xsd:enumeration value="Normaali"/>
          <xsd:enumeration value="Kiireellinen"/>
        </xsd:restriction>
      </xsd:simpleType>
    </xsd:element>
    <xsd:element name="Liite" ma:index="15" nillable="true" ma:displayName="Liite" ma:internalName="Liite">
      <xsd:simpleType>
        <xsd:restriction base="dms:Text">
          <xsd:maxLength value="255"/>
        </xsd:restriction>
      </xsd:simpleType>
    </xsd:element>
    <xsd:element name="Numero" ma:index="16" nillable="true" ma:displayName="Numero" ma:internalName="Numero">
      <xsd:simpleType>
        <xsd:restriction base="dms:Text">
          <xsd:maxLength value="255"/>
        </xsd:restriction>
      </xsd:simpleType>
    </xsd:element>
    <xsd:element name="Pääasiakirja" ma:index="17" nillable="true" ma:displayName="Pääasiakirja" ma:format="Hyperlink" ma:internalName="P_x00e4__x00e4_asiakirja">
      <xsd:complexType>
        <xsd:complexContent>
          <xsd:extension base="dms:URL">
            <xsd:sequence>
              <xsd:element name="Url" type="dms:ValidUrl" minOccurs="0" nillable="true"/>
              <xsd:element name="Description" type="xsd:string" nillable="true"/>
            </xsd:sequence>
          </xsd:extension>
        </xsd:complexContent>
      </xsd:complexType>
    </xsd:element>
    <xsd:element name="Paperisen_x0020_asiakirjan_x0020_sijoituspaikka" ma:index="18" nillable="true" ma:displayName="Paperisen asiakirjan sijoituspaikka" ma:format="Dropdown" ma:internalName="Paperisen_x0020_asiakirjan_x0020_sijoituspaikka">
      <xsd:simpleType>
        <xsd:union memberTypes="dms:Text">
          <xsd:simpleType>
            <xsd:restriction base="dms:Choice">
              <xsd:enumeration value="Toimitettu arkistonhoitajalle"/>
            </xsd:restriction>
          </xsd:simpleType>
        </xsd:union>
      </xsd:simpleType>
    </xsd:element>
    <xsd:element name="Muun_x0020_tallennemuodon_x0020_sijoituspaikka" ma:index="19" nillable="true" ma:displayName="Muun tallennemuodon sijoituspaikka" ma:format="Dropdown" ma:internalName="Muun_x0020_tallennemuodon_x0020_sijoituspaikka">
      <xsd:simpleType>
        <xsd:union memberTypes="dms:Text">
          <xsd:simpleType>
            <xsd:restriction base="dms:Choice">
              <xsd:enumeration value="Toimitettu arkistonhoitajalle"/>
            </xsd:restriction>
          </xsd:simpleType>
        </xsd:union>
      </xsd:simpleType>
    </xsd:element>
    <xsd:element name="Voimassaolo_x0020_päättyy" ma:index="20" nillable="true" ma:displayName="Voimassaolo päättyy" ma:format="DateTime" ma:internalName="Voimassaolo_x0020_p_x00e4__x00e4_ttyy">
      <xsd:simpleType>
        <xsd:restriction base="dms:DateTime"/>
      </xsd:simpleType>
    </xsd:element>
    <xsd:element name="appendixhidden" ma:index="21" nillable="true" ma:displayName="appendixhidden" ma:hidden="true" ma:internalName="appendixhidden" ma:readOnly="false">
      <xsd:simpleType>
        <xsd:restriction base="dms:Text"/>
      </xsd:simpleType>
    </xsd:element>
    <xsd:element name="datehidden" ma:index="22" nillable="true" ma:displayName="datehidden" ma:default="[today]" ma:format="DateOnly" ma:hidden="true" ma:internalName="datehidden" ma:readOnly="false">
      <xsd:simpleType>
        <xsd:restriction base="dms:DateTime"/>
      </xsd:simpleType>
    </xsd:element>
    <xsd:element name="documenttypehidden" ma:index="23" nillable="true" ma:displayName="documenttypehidden" ma:hidden="true" ma:internalName="documenttypehidden" ma:readOnly="false">
      <xsd:simpleType>
        <xsd:restriction base="dms:Text"/>
      </xsd:simpleType>
    </xsd:element>
    <xsd:element name="naturehidden" ma:index="24" nillable="true" ma:displayName="naturehidden" ma:hidden="true" ma:internalName="naturehidden" ma:readOnly="false">
      <xsd:simpleType>
        <xsd:restriction base="dms:Text"/>
      </xsd:simpleType>
    </xsd:element>
    <xsd:element name="organizationhidden" ma:index="25" nillable="true" ma:displayName="organizationhidden" ma:hidden="true" ma:internalName="organizationhidden" ma:readOnly="false">
      <xsd:simpleType>
        <xsd:restriction base="dms:Text"/>
      </xsd:simpleType>
    </xsd:element>
    <xsd:element name="securityclasshidden" ma:index="26" nillable="true" ma:displayName="securityclasshidden" ma:hidden="true" ma:internalName="securityclasshidde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3482ef4-95fb-428f-9b80-8291477d056d" elementFormDefault="qualified">
    <xsd:import namespace="http://schemas.microsoft.com/office/2006/documentManagement/types"/>
    <xsd:import namespace="http://schemas.microsoft.com/office/infopath/2007/PartnerControls"/>
    <xsd:element name="Toimintalohko" ma:index="27" nillable="true" ma:displayName="Kustannuspaikka" ma:default="412" ma:internalName="Toimintalohko">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a3d3510-5864-46d9-99f3-ff9cf64766bd" elementFormDefault="qualified">
    <xsd:import namespace="http://schemas.microsoft.com/office/2006/documentManagement/types"/>
    <xsd:import namespace="http://schemas.microsoft.com/office/infopath/2007/PartnerControls"/>
    <xsd:element name="m1b612f04ed641ef84700b625686da1a" ma:index="35" nillable="true" ma:taxonomy="true" ma:internalName="m1b612f04ed641ef84700b625686da1a" ma:taxonomyFieldName="Arkistointiluokka" ma:displayName="Arkistointiluokka" ma:default="" ma:fieldId="{61b612f0-4ed6-41ef-8470-0b625686da1a}" ma:sspId="0b244f7c-65aa-48fb-9d13-422c763cce83" ma:termSetId="50ef439d-b31d-4a75-805b-f4756a71237a" ma:anchorId="00000000-0000-0000-0000-000000000000" ma:open="false" ma:isKeyword="false">
      <xsd:complexType>
        <xsd:sequence>
          <xsd:element ref="pc:Terms" minOccurs="0" maxOccurs="1"/>
        </xsd:sequence>
      </xsd:complexType>
    </xsd:element>
    <xsd:element name="TaxCatchAll" ma:index="36" nillable="true" ma:displayName="Taxonomy Catch All Column" ma:hidden="true" ma:list="{3586b027-30ea-4c3f-9787-025b06289ea9}" ma:internalName="TaxCatchAll" ma:showField="CatchAllData" ma:web="d0d9e472-3536-4d69-816d-07df748a675c">
      <xsd:complexType>
        <xsd:complexContent>
          <xsd:extension base="dms:MultiChoiceLookup">
            <xsd:sequence>
              <xsd:element name="Value" type="dms:Lookup" maxOccurs="unbounded" minOccurs="0" nillable="true"/>
            </xsd:sequence>
          </xsd:extension>
        </xsd:complexContent>
      </xsd:complexType>
    </xsd:element>
    <xsd:element name="TaxCatchAllLabel" ma:index="37" nillable="true" ma:displayName="Taxonomy Catch All Column1" ma:hidden="true" ma:list="{3586b027-30ea-4c3f-9787-025b06289ea9}" ma:internalName="TaxCatchAllLabel" ma:readOnly="true" ma:showField="CatchAllDataLabel" ma:web="d0d9e472-3536-4d69-816d-07df748a675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ma:index="2" ma:displayName="Tekijä"/>
        <xsd:element ref="dcterms:created" minOccurs="0" maxOccurs="1"/>
        <xsd:element ref="dc:identifier" minOccurs="0" maxOccurs="1"/>
        <xsd:element name="contentType" minOccurs="0" maxOccurs="1" type="xsd:string" ma:index="29" ma:displayName="Sisältölaji"/>
        <xsd:element ref="dc:title" minOccurs="0" maxOccurs="1" ma:index="1" ma:displayName="Otsikko"/>
        <xsd:element ref="dc:subject" minOccurs="0" maxOccurs="1" ma:index="14" ma:displayName="Aihe"/>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p:properties xmlns:p="http://schemas.microsoft.com/office/2006/metadata/properties" xmlns:xsi="http://www.w3.org/2001/XMLSchema-instance" xmlns:pc="http://schemas.microsoft.com/office/infopath/2007/PartnerControls">
  <documentManagement>
    <datehidden xmlns="59df146f-7ddd-4b8c-ad0a-b36f0bde1af8">2021-08-18T09:32:26+00:00</datehidden>
    <Yksikkö xmlns="59df146f-7ddd-4b8c-ad0a-b36f0bde1af8">Kilpailukykyinen ja reilu kiertotalous</Yksikkö>
    <Asiakirjan_x0020_kieli xmlns="59df146f-7ddd-4b8c-ad0a-b36f0bde1af8">suomi</Asiakirjan_x0020_kieli>
    <Toimintalohko xmlns="b3482ef4-95fb-428f-9b80-8291477d056d">413</Toimintalohko>
    <Turvaluokka xmlns="59df146f-7ddd-4b8c-ad0a-b36f0bde1af8">Sisäinen</Turvaluokka>
    <Luonne xmlns="59df146f-7ddd-4b8c-ad0a-b36f0bde1af8">Normaali</Luonne>
    <Liite xmlns="59df146f-7ddd-4b8c-ad0a-b36f0bde1af8" xsi:nil="true"/>
    <Voimassaolo_x0020_päättyy xmlns="59df146f-7ddd-4b8c-ad0a-b36f0bde1af8" xsi:nil="true"/>
    <m1b612f04ed641ef84700b625686da1a xmlns="0a3d3510-5864-46d9-99f3-ff9cf64766bd">
      <Terms xmlns="http://schemas.microsoft.com/office/infopath/2007/PartnerControls"/>
    </m1b612f04ed641ef84700b625686da1a>
    <Hyväksymisaika xmlns="59df146f-7ddd-4b8c-ad0a-b36f0bde1af8" xsi:nil="true"/>
    <Arkistointitila xmlns="59df146f-7ddd-4b8c-ad0a-b36f0bde1af8" xsi:nil="true"/>
    <documenttypehidden xmlns="59df146f-7ddd-4b8c-ad0a-b36f0bde1af8" xsi:nil="true"/>
    <Muun_x0020_tallennemuodon_x0020_sijoituspaikka xmlns="59df146f-7ddd-4b8c-ad0a-b36f0bde1af8" xsi:nil="true"/>
    <securityclasshidden xmlns="59df146f-7ddd-4b8c-ad0a-b36f0bde1af8" xsi:nil="true"/>
    <appendixhidden xmlns="59df146f-7ddd-4b8c-ad0a-b36f0bde1af8" xsi:nil="true"/>
    <Paperisen_x0020_asiakirjan_x0020_sijoituspaikka xmlns="59df146f-7ddd-4b8c-ad0a-b36f0bde1af8" xsi:nil="true"/>
    <Täydenne xmlns="59df146f-7ddd-4b8c-ad0a-b36f0bde1af8" xsi:nil="true"/>
    <Numero xmlns="59df146f-7ddd-4b8c-ad0a-b36f0bde1af8" xsi:nil="true"/>
    <Pääasiakirja xmlns="59df146f-7ddd-4b8c-ad0a-b36f0bde1af8">
      <Url xsi:nil="true"/>
      <Description xsi:nil="true"/>
    </Pääasiakirja>
    <naturehidden xmlns="59df146f-7ddd-4b8c-ad0a-b36f0bde1af8" xsi:nil="true"/>
    <Asiakirjatyyppi xmlns="59df146f-7ddd-4b8c-ad0a-b36f0bde1af8" xsi:nil="true"/>
    <Hyväksyjä xmlns="59df146f-7ddd-4b8c-ad0a-b36f0bde1af8" xsi:nil="true"/>
    <Päivämäärä xmlns="59df146f-7ddd-4b8c-ad0a-b36f0bde1af8" xsi:nil="true"/>
    <Asiatunnus xmlns="59df146f-7ddd-4b8c-ad0a-b36f0bde1af8" xsi:nil="true"/>
    <TaxCatchAll xmlns="0a3d3510-5864-46d9-99f3-ff9cf64766bd" xsi:nil="true"/>
    <organizationhidden xmlns="59df146f-7ddd-4b8c-ad0a-b36f0bde1af8" xsi:nil="true"/>
  </documentManagement>
</p:properties>
</file>

<file path=customXml/itemProps1.xml><?xml version="1.0" encoding="utf-8"?>
<ds:datastoreItem xmlns:ds="http://schemas.openxmlformats.org/officeDocument/2006/customXml" ds:itemID="{12427BC8-963E-4E90-858E-8B792DF11A14}">
  <ds:schemaRefs>
    <ds:schemaRef ds:uri="Microsoft.SharePoint.Taxonomy.ContentTypeSync"/>
  </ds:schemaRefs>
</ds:datastoreItem>
</file>

<file path=customXml/itemProps2.xml><?xml version="1.0" encoding="utf-8"?>
<ds:datastoreItem xmlns:ds="http://schemas.openxmlformats.org/officeDocument/2006/customXml" ds:itemID="{06CE450C-8180-46F4-A0C5-72BB2263CA1B}">
  <ds:schemaRefs>
    <ds:schemaRef ds:uri="http://schemas.microsoft.com/office/2006/metadata/customXsn"/>
  </ds:schemaRefs>
</ds:datastoreItem>
</file>

<file path=customXml/itemProps3.xml><?xml version="1.0" encoding="utf-8"?>
<ds:datastoreItem xmlns:ds="http://schemas.openxmlformats.org/officeDocument/2006/customXml" ds:itemID="{912C1A82-70E5-447D-926E-FAB1230ED9D6}">
  <ds:schemaRefs>
    <ds:schemaRef ds:uri="0a3d3510-5864-46d9-99f3-ff9cf64766bd"/>
    <ds:schemaRef ds:uri="59df146f-7ddd-4b8c-ad0a-b36f0bde1af8"/>
    <ds:schemaRef ds:uri="b3482ef4-95fb-428f-9b80-8291477d056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4.xml><?xml version="1.0" encoding="utf-8"?>
<ds:datastoreItem xmlns:ds="http://schemas.openxmlformats.org/officeDocument/2006/customXml" ds:itemID="{5984CB5E-2C9F-4E7E-A0B8-7C938F189B24}">
  <ds:schemaRefs>
    <ds:schemaRef ds:uri="http://schemas.microsoft.com/office/infopath/2007/PartnerControls"/>
    <ds:schemaRef ds:uri="http://purl.org/dc/elements/1.1/"/>
    <ds:schemaRef ds:uri="http://schemas.microsoft.com/office/2006/metadata/properties"/>
    <ds:schemaRef ds:uri="http://schemas.microsoft.com/office/2006/documentManagement/types"/>
    <ds:schemaRef ds:uri="http://www.w3.org/XML/1998/namespace"/>
    <ds:schemaRef ds:uri="0a3d3510-5864-46d9-99f3-ff9cf64766bd"/>
    <ds:schemaRef ds:uri="59df146f-7ddd-4b8c-ad0a-b36f0bde1af8"/>
    <ds:schemaRef ds:uri="http://schemas.openxmlformats.org/package/2006/metadata/core-properties"/>
    <ds:schemaRef ds:uri="http://purl.org/dc/dcmitype/"/>
    <ds:schemaRef ds:uri="http://purl.org/dc/terms/"/>
    <ds:schemaRef ds:uri="b3482ef4-95fb-428f-9b80-8291477d056d"/>
  </ds:schemaRefs>
</ds:datastoreItem>
</file>

<file path=docMetadata/LabelInfo.xml><?xml version="1.0" encoding="utf-8"?>
<clbl:labelList xmlns:clbl="http://schemas.microsoft.com/office/2020/mipLabelMetadata">
  <clbl:label id="{a0a2a88f-ffa6-47a5-b707-5617d233b580}" enabled="1" method="Privileged" siteId="{b01220f1-ab94-4936-86d7-f3b40f38f4b7}" removed="0"/>
</clbl:labelList>
</file>

<file path=docProps/app.xml><?xml version="1.0" encoding="utf-8"?>
<Properties xmlns="http://schemas.openxmlformats.org/officeDocument/2006/extended-properties" xmlns:vt="http://schemas.openxmlformats.org/officeDocument/2006/docPropsVTypes">
  <Template>Sitra_kalvopohja_FI_2020</Template>
  <TotalTime>45379</TotalTime>
  <Words>3937</Words>
  <Application>Microsoft Macintosh PowerPoint</Application>
  <PresentationFormat>Laajakuva</PresentationFormat>
  <Paragraphs>340</Paragraphs>
  <Slides>31</Slides>
  <Notes>27</Notes>
  <HiddenSlides>0</HiddenSlides>
  <MMClips>0</MMClips>
  <ScaleCrop>false</ScaleCrop>
  <HeadingPairs>
    <vt:vector size="8" baseType="variant">
      <vt:variant>
        <vt:lpstr>Käytetyt fontit</vt:lpstr>
      </vt:variant>
      <vt:variant>
        <vt:i4>17</vt:i4>
      </vt:variant>
      <vt:variant>
        <vt:lpstr>Teema</vt:lpstr>
      </vt:variant>
      <vt:variant>
        <vt:i4>20</vt:i4>
      </vt:variant>
      <vt:variant>
        <vt:lpstr>Upotetut OLE-palvelimet</vt:lpstr>
      </vt:variant>
      <vt:variant>
        <vt:i4>1</vt:i4>
      </vt:variant>
      <vt:variant>
        <vt:lpstr>Dian otsikot</vt:lpstr>
      </vt:variant>
      <vt:variant>
        <vt:i4>31</vt:i4>
      </vt:variant>
    </vt:vector>
  </HeadingPairs>
  <TitlesOfParts>
    <vt:vector size="69" baseType="lpstr">
      <vt:lpstr>-apple-system</vt:lpstr>
      <vt:lpstr>AkkuratLLWeb</vt:lpstr>
      <vt:lpstr>Arial</vt:lpstr>
      <vt:lpstr>Arial Black</vt:lpstr>
      <vt:lpstr>Calibri</vt:lpstr>
      <vt:lpstr>Corbel</vt:lpstr>
      <vt:lpstr>Georgia</vt:lpstr>
      <vt:lpstr>Lucida Grande</vt:lpstr>
      <vt:lpstr>Merriweather Sans</vt:lpstr>
      <vt:lpstr>minion-pro</vt:lpstr>
      <vt:lpstr>Rational Black</vt:lpstr>
      <vt:lpstr>Rational Text ExtraBold</vt:lpstr>
      <vt:lpstr>Rational Text Medium</vt:lpstr>
      <vt:lpstr>RationalText</vt:lpstr>
      <vt:lpstr>var(--heading-font-family)</vt:lpstr>
      <vt:lpstr>verdana</vt:lpstr>
      <vt:lpstr>Wingdings</vt:lpstr>
      <vt:lpstr>Layoutpohjat</vt:lpstr>
      <vt:lpstr>1_Layoutpohjat</vt:lpstr>
      <vt:lpstr>2_Layoutpohjat</vt:lpstr>
      <vt:lpstr>3_Layoutpohjat</vt:lpstr>
      <vt:lpstr>4_Layoutpohjat</vt:lpstr>
      <vt:lpstr>5_Layoutpohjat</vt:lpstr>
      <vt:lpstr>6_Layoutpohjat</vt:lpstr>
      <vt:lpstr>7_Layoutpohjat</vt:lpstr>
      <vt:lpstr>10_Layoutpohjat</vt:lpstr>
      <vt:lpstr>8_Layoutpohjat</vt:lpstr>
      <vt:lpstr>9_Layoutpohjat</vt:lpstr>
      <vt:lpstr>11_Layoutpohjat</vt:lpstr>
      <vt:lpstr>13_Layoutpohjat</vt:lpstr>
      <vt:lpstr>14_Layoutpohjat</vt:lpstr>
      <vt:lpstr>12_Layoutpohjat</vt:lpstr>
      <vt:lpstr>23_Layoutpohjat</vt:lpstr>
      <vt:lpstr>15_Layoutpohjat</vt:lpstr>
      <vt:lpstr>16_Layoutpohjat</vt:lpstr>
      <vt:lpstr>17_Layoutpohjat</vt:lpstr>
      <vt:lpstr>18_Layoutpohjat</vt:lpstr>
      <vt:lpstr>think-cell Slide</vt:lpstr>
      <vt:lpstr>Uudelleenkäytön liiketoimintamallit ja uudelleenkäytön asema kiertotaloudessa </vt:lpstr>
      <vt:lpstr>Kestävyysratkaisut</vt:lpstr>
      <vt:lpstr>Ongelma</vt:lpstr>
      <vt:lpstr>PowerPoint-esitys</vt:lpstr>
      <vt:lpstr>Dasguptan raportti:  Syömme jatkuvasti tulevaisuutemme eväitä</vt:lpstr>
      <vt:lpstr>Luonnon taloudellinen merkitys on valtava</vt:lpstr>
      <vt:lpstr>Yksityinen sektori on heräämässä</vt:lpstr>
      <vt:lpstr>PowerPoint-esitys</vt:lpstr>
      <vt:lpstr>Mitä tällä hetkellä pinnalla yritysten luontotyössä?</vt:lpstr>
      <vt:lpstr>PowerPoint-esitys</vt:lpstr>
      <vt:lpstr>PowerPoint-esitys</vt:lpstr>
      <vt:lpstr>PowerPoint-esitys</vt:lpstr>
      <vt:lpstr>PowerPoint-esitys</vt:lpstr>
      <vt:lpstr>PowerPoint-esitys</vt:lpstr>
      <vt:lpstr>Kiertotalous ja luonnonvarojen käyttö</vt:lpstr>
      <vt:lpstr>Kiertotalouden viisi liiketoimintamallia</vt:lpstr>
      <vt:lpstr>Kestävää kasvua kiertotalouden liiketoimintamalleista - käsikirja yrityksille</vt:lpstr>
      <vt:lpstr>PowerPoint-esitys</vt:lpstr>
      <vt:lpstr>PowerPoint-esitys</vt:lpstr>
      <vt:lpstr>Tekstiilisektori kiertotaloudessa</vt:lpstr>
      <vt:lpstr>Lindström tarjoaa työvaatteita palveluna: "Vähennämme tekstiilien ylikulutusta ja säästämme luonnonvaroja"</vt:lpstr>
      <vt:lpstr>PowerPoint-esitys</vt:lpstr>
      <vt:lpstr>PowerPoint-esitys</vt:lpstr>
      <vt:lpstr>PowerPoint-esitys</vt:lpstr>
      <vt:lpstr>Digitaalinen tuotepassi – pilotit</vt:lpstr>
      <vt:lpstr>PowerPoint-esitys</vt:lpstr>
      <vt:lpstr>European Green Deal 2.0: vaikuttaminen seuraavan Euroopan komission kestävyyssiirtymän ohjelmaan   </vt:lpstr>
      <vt:lpstr>Kiertotalouden mukaiset sisämarkkinat 1/2 </vt:lpstr>
      <vt:lpstr>Kiertotalouden mukaiset sisämarkkinat 2/2</vt:lpstr>
      <vt:lpstr>PowerPoint-esitys</vt:lpstr>
      <vt:lpstr>PowerPoint-esitys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Pari juttua ennen kuin aloitat!</dc:title>
  <dc:subject/>
  <dc:creator>Riku Sinervo</dc:creator>
  <cp:lastModifiedBy>Herlevi Kari</cp:lastModifiedBy>
  <cp:revision>37</cp:revision>
  <cp:lastPrinted>2021-09-01T15:23:59Z</cp:lastPrinted>
  <dcterms:created xsi:type="dcterms:W3CDTF">2021-08-16T08:30:25Z</dcterms:created>
  <dcterms:modified xsi:type="dcterms:W3CDTF">2024-04-24T08:43:56Z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0x01010009B064D253C0234B96565FEBDE0EB1AE010095236F680257DA4F82857A4DED60B39D</vt:lpwstr>
  </property>
  <property fmtid="{D5CDD505-2E9C-101B-9397-08002B2CF9AE}" pid="3" name="Arkistointiluokka">
    <vt:lpwstr/>
  </property>
</Properties>
</file>