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4660"/>
  </p:normalViewPr>
  <p:slideViewPr>
    <p:cSldViewPr>
      <p:cViewPr>
        <p:scale>
          <a:sx n="62" d="100"/>
          <a:sy n="62" d="100"/>
        </p:scale>
        <p:origin x="1430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CF6DB-EA04-4F1D-80B9-2E8018FD557F}" type="datetimeFigureOut">
              <a:rPr lang="fi-FI" smtClean="0"/>
              <a:t>27.4.2025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54045C-579D-454B-8EA4-656E9B56408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8059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8DC3-A814-49DB-8ABE-8627DD0CF718}" type="datetimeFigureOut">
              <a:rPr lang="fi-FI" smtClean="0"/>
              <a:t>27.4.2025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7923-8A47-4506-9CD5-4E6328073D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9195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8DC3-A814-49DB-8ABE-8627DD0CF718}" type="datetimeFigureOut">
              <a:rPr lang="fi-FI" smtClean="0"/>
              <a:t>27.4.2025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7923-8A47-4506-9CD5-4E6328073D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3155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8DC3-A814-49DB-8ABE-8627DD0CF718}" type="datetimeFigureOut">
              <a:rPr lang="fi-FI" smtClean="0"/>
              <a:t>27.4.2025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7923-8A47-4506-9CD5-4E6328073D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399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8DC3-A814-49DB-8ABE-8627DD0CF718}" type="datetimeFigureOut">
              <a:rPr lang="fi-FI" smtClean="0"/>
              <a:t>27.4.2025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7923-8A47-4506-9CD5-4E6328073D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600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8DC3-A814-49DB-8ABE-8627DD0CF718}" type="datetimeFigureOut">
              <a:rPr lang="fi-FI" smtClean="0"/>
              <a:t>27.4.2025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7923-8A47-4506-9CD5-4E6328073D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5070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8DC3-A814-49DB-8ABE-8627DD0CF718}" type="datetimeFigureOut">
              <a:rPr lang="fi-FI" smtClean="0"/>
              <a:t>27.4.2025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7923-8A47-4506-9CD5-4E6328073D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1915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8DC3-A814-49DB-8ABE-8627DD0CF718}" type="datetimeFigureOut">
              <a:rPr lang="fi-FI" smtClean="0"/>
              <a:t>27.4.2025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7923-8A47-4506-9CD5-4E6328073D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2389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8DC3-A814-49DB-8ABE-8627DD0CF718}" type="datetimeFigureOut">
              <a:rPr lang="fi-FI" smtClean="0"/>
              <a:t>27.4.2025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7923-8A47-4506-9CD5-4E6328073D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342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8DC3-A814-49DB-8ABE-8627DD0CF718}" type="datetimeFigureOut">
              <a:rPr lang="fi-FI" smtClean="0"/>
              <a:t>27.4.2025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7923-8A47-4506-9CD5-4E6328073D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4428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8DC3-A814-49DB-8ABE-8627DD0CF718}" type="datetimeFigureOut">
              <a:rPr lang="fi-FI" smtClean="0"/>
              <a:t>27.4.2025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7923-8A47-4506-9CD5-4E6328073D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4943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8DC3-A814-49DB-8ABE-8627DD0CF718}" type="datetimeFigureOut">
              <a:rPr lang="fi-FI" smtClean="0"/>
              <a:t>27.4.2025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7923-8A47-4506-9CD5-4E6328073D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189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4E8DC3-A814-49DB-8ABE-8627DD0CF718}" type="datetimeFigureOut">
              <a:rPr lang="fi-FI" smtClean="0"/>
              <a:t>27.4.2025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957923-8A47-4506-9CD5-4E6328073D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839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F57312F6-D7E3-B4E1-E038-84F1DF609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5400"/>
            <a:ext cx="6858000" cy="9114090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A0AB72DE-8589-3278-6E0B-36D4DB440306}"/>
              </a:ext>
            </a:extLst>
          </p:cNvPr>
          <p:cNvSpPr txBox="1"/>
          <p:nvPr/>
        </p:nvSpPr>
        <p:spPr>
          <a:xfrm>
            <a:off x="2744924" y="11095184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Sivu 1/3</a:t>
            </a:r>
          </a:p>
        </p:txBody>
      </p:sp>
    </p:spTree>
    <p:extLst>
      <p:ext uri="{BB962C8B-B14F-4D97-AF65-F5344CB8AC3E}">
        <p14:creationId xmlns:p14="http://schemas.microsoft.com/office/powerpoint/2010/main" val="2033560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E52C8987-D68B-A78D-2349-6895B5FC39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3432"/>
            <a:ext cx="6633356" cy="9058050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EAB6C190-5407-D3CD-0566-563C8FA8BAE4}"/>
              </a:ext>
            </a:extLst>
          </p:cNvPr>
          <p:cNvSpPr txBox="1"/>
          <p:nvPr/>
        </p:nvSpPr>
        <p:spPr>
          <a:xfrm>
            <a:off x="2744924" y="11095184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Sivu 2/3</a:t>
            </a:r>
          </a:p>
        </p:txBody>
      </p:sp>
    </p:spTree>
    <p:extLst>
      <p:ext uri="{BB962C8B-B14F-4D97-AF65-F5344CB8AC3E}">
        <p14:creationId xmlns:p14="http://schemas.microsoft.com/office/powerpoint/2010/main" val="4220152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F9734E30-4A0D-19EE-2F0A-7B7BBD8E29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0391"/>
            <a:ext cx="6669360" cy="9032219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87FD76B3-3D44-FEB2-2A99-1D78A54568E2}"/>
              </a:ext>
            </a:extLst>
          </p:cNvPr>
          <p:cNvSpPr txBox="1"/>
          <p:nvPr/>
        </p:nvSpPr>
        <p:spPr>
          <a:xfrm>
            <a:off x="2744924" y="11095184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Sivu 3/3</a:t>
            </a:r>
          </a:p>
        </p:txBody>
      </p:sp>
    </p:spTree>
    <p:extLst>
      <p:ext uri="{BB962C8B-B14F-4D97-AF65-F5344CB8AC3E}">
        <p14:creationId xmlns:p14="http://schemas.microsoft.com/office/powerpoint/2010/main" val="1593942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e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6</Words>
  <Application>Microsoft Office PowerPoint</Application>
  <PresentationFormat>Laajakuva</PresentationFormat>
  <Paragraphs>3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Office-teema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Eric Hällström</dc:creator>
  <cp:lastModifiedBy>Eric Hällström</cp:lastModifiedBy>
  <cp:revision>1</cp:revision>
  <dcterms:created xsi:type="dcterms:W3CDTF">2025-04-27T19:09:55Z</dcterms:created>
  <dcterms:modified xsi:type="dcterms:W3CDTF">2025-04-27T19:18:46Z</dcterms:modified>
</cp:coreProperties>
</file>