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2" r:id="rId4"/>
    <p:sldId id="259" r:id="rId5"/>
    <p:sldId id="257" r:id="rId6"/>
    <p:sldId id="258" r:id="rId7"/>
    <p:sldId id="260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i\Downloads\Reports_07-04-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i\Downloads\Reports_07-04-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>
                <a:solidFill>
                  <a:schemeClr val="tx1"/>
                </a:solidFill>
              </a:rPr>
              <a:t>Kemiallinen hapenkulutus, Narvijärvi, kaikki</a:t>
            </a:r>
            <a:r>
              <a:rPr lang="en-US" sz="1600" baseline="0">
                <a:solidFill>
                  <a:schemeClr val="tx1"/>
                </a:solidFill>
              </a:rPr>
              <a:t> syvyydet</a:t>
            </a:r>
            <a:endParaRPr lang="en-US" sz="16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Väriluku!$M$1</c:f>
              <c:strCache>
                <c:ptCount val="1"/>
                <c:pt idx="0">
                  <c:v>Tulos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1758508311461068"/>
                  <c:y val="0.2500616068824730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</c:trendlineLbl>
          </c:trendline>
          <c:xVal>
            <c:numRef>
              <c:f>COD!$F$2:$F$280</c:f>
              <c:numCache>
                <c:formatCode>dd/mm/yyyy\ hh\:mm</c:formatCode>
                <c:ptCount val="279"/>
                <c:pt idx="0">
                  <c:v>22000</c:v>
                </c:pt>
                <c:pt idx="1">
                  <c:v>22000</c:v>
                </c:pt>
                <c:pt idx="2">
                  <c:v>22000</c:v>
                </c:pt>
                <c:pt idx="3">
                  <c:v>22000</c:v>
                </c:pt>
                <c:pt idx="4">
                  <c:v>22678</c:v>
                </c:pt>
                <c:pt idx="5">
                  <c:v>22678</c:v>
                </c:pt>
                <c:pt idx="6">
                  <c:v>22678</c:v>
                </c:pt>
                <c:pt idx="7">
                  <c:v>22678</c:v>
                </c:pt>
                <c:pt idx="8">
                  <c:v>22678</c:v>
                </c:pt>
                <c:pt idx="9">
                  <c:v>22747</c:v>
                </c:pt>
                <c:pt idx="10">
                  <c:v>22747</c:v>
                </c:pt>
                <c:pt idx="11">
                  <c:v>22747</c:v>
                </c:pt>
                <c:pt idx="12">
                  <c:v>22747</c:v>
                </c:pt>
                <c:pt idx="13">
                  <c:v>22747</c:v>
                </c:pt>
                <c:pt idx="14">
                  <c:v>22889</c:v>
                </c:pt>
                <c:pt idx="15">
                  <c:v>22889</c:v>
                </c:pt>
                <c:pt idx="16">
                  <c:v>22889</c:v>
                </c:pt>
                <c:pt idx="17">
                  <c:v>22889</c:v>
                </c:pt>
                <c:pt idx="18">
                  <c:v>22889</c:v>
                </c:pt>
                <c:pt idx="19">
                  <c:v>23119</c:v>
                </c:pt>
                <c:pt idx="20">
                  <c:v>23119</c:v>
                </c:pt>
                <c:pt idx="21">
                  <c:v>23482</c:v>
                </c:pt>
                <c:pt idx="22">
                  <c:v>23482</c:v>
                </c:pt>
                <c:pt idx="23">
                  <c:v>23567</c:v>
                </c:pt>
                <c:pt idx="24">
                  <c:v>23567</c:v>
                </c:pt>
                <c:pt idx="25">
                  <c:v>23567</c:v>
                </c:pt>
                <c:pt idx="26">
                  <c:v>24131</c:v>
                </c:pt>
                <c:pt idx="27">
                  <c:v>24131</c:v>
                </c:pt>
                <c:pt idx="28">
                  <c:v>24131</c:v>
                </c:pt>
                <c:pt idx="29">
                  <c:v>24131</c:v>
                </c:pt>
                <c:pt idx="30">
                  <c:v>25414</c:v>
                </c:pt>
                <c:pt idx="31">
                  <c:v>25414</c:v>
                </c:pt>
                <c:pt idx="32">
                  <c:v>25414</c:v>
                </c:pt>
                <c:pt idx="33">
                  <c:v>25602</c:v>
                </c:pt>
                <c:pt idx="34">
                  <c:v>25602</c:v>
                </c:pt>
                <c:pt idx="35">
                  <c:v>25602</c:v>
                </c:pt>
                <c:pt idx="36">
                  <c:v>25602</c:v>
                </c:pt>
                <c:pt idx="37">
                  <c:v>27051</c:v>
                </c:pt>
                <c:pt idx="38">
                  <c:v>27051</c:v>
                </c:pt>
                <c:pt idx="39">
                  <c:v>27051</c:v>
                </c:pt>
                <c:pt idx="40">
                  <c:v>27051</c:v>
                </c:pt>
                <c:pt idx="41">
                  <c:v>27344</c:v>
                </c:pt>
                <c:pt idx="42">
                  <c:v>27463</c:v>
                </c:pt>
                <c:pt idx="43">
                  <c:v>27463</c:v>
                </c:pt>
                <c:pt idx="44">
                  <c:v>27463</c:v>
                </c:pt>
                <c:pt idx="45">
                  <c:v>27463</c:v>
                </c:pt>
                <c:pt idx="46">
                  <c:v>27603</c:v>
                </c:pt>
                <c:pt idx="47">
                  <c:v>27603</c:v>
                </c:pt>
                <c:pt idx="48">
                  <c:v>27603</c:v>
                </c:pt>
                <c:pt idx="49">
                  <c:v>27827</c:v>
                </c:pt>
                <c:pt idx="50">
                  <c:v>27827</c:v>
                </c:pt>
                <c:pt idx="51">
                  <c:v>27827</c:v>
                </c:pt>
                <c:pt idx="52">
                  <c:v>27827</c:v>
                </c:pt>
                <c:pt idx="53">
                  <c:v>27996</c:v>
                </c:pt>
                <c:pt idx="54">
                  <c:v>27996</c:v>
                </c:pt>
                <c:pt idx="55">
                  <c:v>27996</c:v>
                </c:pt>
                <c:pt idx="56">
                  <c:v>27996</c:v>
                </c:pt>
                <c:pt idx="57">
                  <c:v>27996</c:v>
                </c:pt>
                <c:pt idx="58">
                  <c:v>28187</c:v>
                </c:pt>
                <c:pt idx="59">
                  <c:v>28187</c:v>
                </c:pt>
                <c:pt idx="60">
                  <c:v>28187</c:v>
                </c:pt>
                <c:pt idx="61">
                  <c:v>28352</c:v>
                </c:pt>
                <c:pt idx="62">
                  <c:v>28352</c:v>
                </c:pt>
                <c:pt idx="63">
                  <c:v>28550</c:v>
                </c:pt>
                <c:pt idx="64">
                  <c:v>28550</c:v>
                </c:pt>
                <c:pt idx="65">
                  <c:v>28704</c:v>
                </c:pt>
                <c:pt idx="66">
                  <c:v>28704</c:v>
                </c:pt>
                <c:pt idx="67">
                  <c:v>28796.458333333299</c:v>
                </c:pt>
                <c:pt idx="68">
                  <c:v>28915</c:v>
                </c:pt>
                <c:pt idx="69">
                  <c:v>28915</c:v>
                </c:pt>
                <c:pt idx="70">
                  <c:v>29068</c:v>
                </c:pt>
                <c:pt idx="71">
                  <c:v>29068</c:v>
                </c:pt>
                <c:pt idx="72">
                  <c:v>29278</c:v>
                </c:pt>
                <c:pt idx="73">
                  <c:v>29278</c:v>
                </c:pt>
                <c:pt idx="74">
                  <c:v>29432</c:v>
                </c:pt>
                <c:pt idx="75">
                  <c:v>29432</c:v>
                </c:pt>
                <c:pt idx="76">
                  <c:v>29640</c:v>
                </c:pt>
                <c:pt idx="77">
                  <c:v>29640</c:v>
                </c:pt>
                <c:pt idx="78">
                  <c:v>29640</c:v>
                </c:pt>
                <c:pt idx="79">
                  <c:v>29640</c:v>
                </c:pt>
                <c:pt idx="80">
                  <c:v>29801</c:v>
                </c:pt>
                <c:pt idx="81">
                  <c:v>29801</c:v>
                </c:pt>
                <c:pt idx="82">
                  <c:v>29996</c:v>
                </c:pt>
                <c:pt idx="83">
                  <c:v>29996</c:v>
                </c:pt>
                <c:pt idx="84">
                  <c:v>29998</c:v>
                </c:pt>
                <c:pt idx="85">
                  <c:v>29998</c:v>
                </c:pt>
                <c:pt idx="86">
                  <c:v>29998</c:v>
                </c:pt>
                <c:pt idx="87">
                  <c:v>29998</c:v>
                </c:pt>
                <c:pt idx="88">
                  <c:v>30172</c:v>
                </c:pt>
                <c:pt idx="89">
                  <c:v>30172</c:v>
                </c:pt>
                <c:pt idx="90">
                  <c:v>30361</c:v>
                </c:pt>
                <c:pt idx="91">
                  <c:v>30361</c:v>
                </c:pt>
                <c:pt idx="92">
                  <c:v>30544</c:v>
                </c:pt>
                <c:pt idx="93">
                  <c:v>30544</c:v>
                </c:pt>
                <c:pt idx="94">
                  <c:v>30725</c:v>
                </c:pt>
                <c:pt idx="95">
                  <c:v>30725</c:v>
                </c:pt>
                <c:pt idx="96">
                  <c:v>30916</c:v>
                </c:pt>
                <c:pt idx="97">
                  <c:v>30916</c:v>
                </c:pt>
                <c:pt idx="98">
                  <c:v>31097</c:v>
                </c:pt>
                <c:pt idx="99">
                  <c:v>31097</c:v>
                </c:pt>
                <c:pt idx="100">
                  <c:v>31251</c:v>
                </c:pt>
                <c:pt idx="101">
                  <c:v>31251</c:v>
                </c:pt>
                <c:pt idx="102">
                  <c:v>31453</c:v>
                </c:pt>
                <c:pt idx="103">
                  <c:v>31453</c:v>
                </c:pt>
                <c:pt idx="104">
                  <c:v>31615.5</c:v>
                </c:pt>
                <c:pt idx="105">
                  <c:v>31615.5</c:v>
                </c:pt>
                <c:pt idx="106">
                  <c:v>31817.583333333299</c:v>
                </c:pt>
                <c:pt idx="107">
                  <c:v>31817.583333333299</c:v>
                </c:pt>
                <c:pt idx="108">
                  <c:v>31987.5</c:v>
                </c:pt>
                <c:pt idx="109">
                  <c:v>31987.5</c:v>
                </c:pt>
                <c:pt idx="110">
                  <c:v>32182.666666666701</c:v>
                </c:pt>
                <c:pt idx="111">
                  <c:v>32182.666666666701</c:v>
                </c:pt>
                <c:pt idx="112">
                  <c:v>32337.583333333299</c:v>
                </c:pt>
                <c:pt idx="113">
                  <c:v>32337.583333333299</c:v>
                </c:pt>
                <c:pt idx="114">
                  <c:v>32518.541666666701</c:v>
                </c:pt>
                <c:pt idx="115">
                  <c:v>32518.541666666701</c:v>
                </c:pt>
                <c:pt idx="116">
                  <c:v>32518.541666666701</c:v>
                </c:pt>
                <c:pt idx="117">
                  <c:v>32587.416666666701</c:v>
                </c:pt>
                <c:pt idx="118">
                  <c:v>32587.416666666701</c:v>
                </c:pt>
                <c:pt idx="119">
                  <c:v>32667.541666666701</c:v>
                </c:pt>
                <c:pt idx="120">
                  <c:v>32667.541666666701</c:v>
                </c:pt>
                <c:pt idx="121">
                  <c:v>32667.541666666701</c:v>
                </c:pt>
                <c:pt idx="122">
                  <c:v>32692.5</c:v>
                </c:pt>
                <c:pt idx="123">
                  <c:v>32692.5</c:v>
                </c:pt>
                <c:pt idx="124">
                  <c:v>32910.5</c:v>
                </c:pt>
                <c:pt idx="125">
                  <c:v>32910.5</c:v>
                </c:pt>
                <c:pt idx="126">
                  <c:v>33063.708333333299</c:v>
                </c:pt>
                <c:pt idx="127">
                  <c:v>33063.708333333299</c:v>
                </c:pt>
                <c:pt idx="128">
                  <c:v>33268.541666666701</c:v>
                </c:pt>
                <c:pt idx="129">
                  <c:v>33268.541666666701</c:v>
                </c:pt>
                <c:pt idx="130">
                  <c:v>33478</c:v>
                </c:pt>
                <c:pt idx="131">
                  <c:v>33478</c:v>
                </c:pt>
                <c:pt idx="132">
                  <c:v>33645</c:v>
                </c:pt>
                <c:pt idx="133">
                  <c:v>33645</c:v>
                </c:pt>
                <c:pt idx="134">
                  <c:v>33786.416666666701</c:v>
                </c:pt>
                <c:pt idx="135">
                  <c:v>33786.416666666701</c:v>
                </c:pt>
                <c:pt idx="136">
                  <c:v>34015.458333333299</c:v>
                </c:pt>
                <c:pt idx="137">
                  <c:v>34015.458333333299</c:v>
                </c:pt>
                <c:pt idx="138">
                  <c:v>34185.416666666701</c:v>
                </c:pt>
                <c:pt idx="139">
                  <c:v>34185.416666666701</c:v>
                </c:pt>
                <c:pt idx="140">
                  <c:v>34386.416666666701</c:v>
                </c:pt>
                <c:pt idx="141">
                  <c:v>34386.416666666701</c:v>
                </c:pt>
                <c:pt idx="142">
                  <c:v>34549.416666666701</c:v>
                </c:pt>
                <c:pt idx="143">
                  <c:v>34549.416666666701</c:v>
                </c:pt>
                <c:pt idx="144">
                  <c:v>34745.416666666701</c:v>
                </c:pt>
                <c:pt idx="145">
                  <c:v>34745.416666666701</c:v>
                </c:pt>
                <c:pt idx="146">
                  <c:v>34918.416666666701</c:v>
                </c:pt>
                <c:pt idx="147">
                  <c:v>34918.416666666701</c:v>
                </c:pt>
                <c:pt idx="148">
                  <c:v>35018.46875</c:v>
                </c:pt>
                <c:pt idx="149">
                  <c:v>35107.416666666701</c:v>
                </c:pt>
                <c:pt idx="150">
                  <c:v>35107.416666666701</c:v>
                </c:pt>
                <c:pt idx="151">
                  <c:v>35284.458333333299</c:v>
                </c:pt>
                <c:pt idx="152">
                  <c:v>35284.458333333299</c:v>
                </c:pt>
                <c:pt idx="153">
                  <c:v>35471.416666666701</c:v>
                </c:pt>
                <c:pt idx="154">
                  <c:v>35471.416666666701</c:v>
                </c:pt>
                <c:pt idx="155">
                  <c:v>35646.416666666701</c:v>
                </c:pt>
                <c:pt idx="156">
                  <c:v>35646.416666666701</c:v>
                </c:pt>
                <c:pt idx="157">
                  <c:v>35835.5</c:v>
                </c:pt>
                <c:pt idx="158">
                  <c:v>35835.5</c:v>
                </c:pt>
                <c:pt idx="159">
                  <c:v>36012.375</c:v>
                </c:pt>
                <c:pt idx="160">
                  <c:v>36012.375</c:v>
                </c:pt>
                <c:pt idx="161">
                  <c:v>36200.5</c:v>
                </c:pt>
                <c:pt idx="162">
                  <c:v>36200.5</c:v>
                </c:pt>
                <c:pt idx="163">
                  <c:v>36376.416666666701</c:v>
                </c:pt>
                <c:pt idx="164">
                  <c:v>36376.416666666701</c:v>
                </c:pt>
                <c:pt idx="165">
                  <c:v>36565.458333333299</c:v>
                </c:pt>
                <c:pt idx="166">
                  <c:v>36565.458333333299</c:v>
                </c:pt>
                <c:pt idx="167">
                  <c:v>36733.416666666701</c:v>
                </c:pt>
                <c:pt idx="168">
                  <c:v>36733.416666666701</c:v>
                </c:pt>
                <c:pt idx="169">
                  <c:v>36934.552083333299</c:v>
                </c:pt>
                <c:pt idx="170">
                  <c:v>36934.552083333299</c:v>
                </c:pt>
                <c:pt idx="171">
                  <c:v>37088.493055555598</c:v>
                </c:pt>
                <c:pt idx="172">
                  <c:v>37088.493055555598</c:v>
                </c:pt>
                <c:pt idx="173">
                  <c:v>37292.458333333299</c:v>
                </c:pt>
                <c:pt idx="174">
                  <c:v>37292.458333333299</c:v>
                </c:pt>
                <c:pt idx="175">
                  <c:v>37452.395833333299</c:v>
                </c:pt>
                <c:pt idx="176">
                  <c:v>37452.395833333299</c:v>
                </c:pt>
                <c:pt idx="177">
                  <c:v>37656.458333333299</c:v>
                </c:pt>
                <c:pt idx="178">
                  <c:v>37656.458333333299</c:v>
                </c:pt>
                <c:pt idx="179">
                  <c:v>37817.583333333299</c:v>
                </c:pt>
                <c:pt idx="180">
                  <c:v>37817.583333333299</c:v>
                </c:pt>
                <c:pt idx="181">
                  <c:v>38019.576388888898</c:v>
                </c:pt>
                <c:pt idx="182">
                  <c:v>38019.576388888898</c:v>
                </c:pt>
                <c:pt idx="183">
                  <c:v>38195.604166666701</c:v>
                </c:pt>
                <c:pt idx="184">
                  <c:v>38195.604166666701</c:v>
                </c:pt>
                <c:pt idx="185">
                  <c:v>38397.53125</c:v>
                </c:pt>
                <c:pt idx="186">
                  <c:v>38397.53125</c:v>
                </c:pt>
                <c:pt idx="187">
                  <c:v>38593.444444444402</c:v>
                </c:pt>
                <c:pt idx="188">
                  <c:v>38593.444444444402</c:v>
                </c:pt>
                <c:pt idx="189">
                  <c:v>38762</c:v>
                </c:pt>
                <c:pt idx="190">
                  <c:v>38762</c:v>
                </c:pt>
                <c:pt idx="191">
                  <c:v>38936.454861111102</c:v>
                </c:pt>
                <c:pt idx="192">
                  <c:v>38936.454861111102</c:v>
                </c:pt>
                <c:pt idx="193">
                  <c:v>39125.614583333299</c:v>
                </c:pt>
                <c:pt idx="194">
                  <c:v>39125.614583333299</c:v>
                </c:pt>
                <c:pt idx="195">
                  <c:v>39293.4375</c:v>
                </c:pt>
                <c:pt idx="196">
                  <c:v>39293.4375</c:v>
                </c:pt>
                <c:pt idx="197">
                  <c:v>39497.479166666701</c:v>
                </c:pt>
                <c:pt idx="198">
                  <c:v>39497.479166666701</c:v>
                </c:pt>
                <c:pt idx="199">
                  <c:v>39650.4375</c:v>
                </c:pt>
                <c:pt idx="200">
                  <c:v>39650.4375</c:v>
                </c:pt>
                <c:pt idx="201">
                  <c:v>39853.53125</c:v>
                </c:pt>
                <c:pt idx="202">
                  <c:v>39853.53125</c:v>
                </c:pt>
                <c:pt idx="203">
                  <c:v>40029.409722222197</c:v>
                </c:pt>
                <c:pt idx="204">
                  <c:v>40029.409722222197</c:v>
                </c:pt>
                <c:pt idx="205">
                  <c:v>40233.458333333299</c:v>
                </c:pt>
                <c:pt idx="206">
                  <c:v>40233.458333333299</c:v>
                </c:pt>
                <c:pt idx="207">
                  <c:v>40421.4375</c:v>
                </c:pt>
                <c:pt idx="208">
                  <c:v>40421.4375</c:v>
                </c:pt>
                <c:pt idx="209">
                  <c:v>40596.527777777803</c:v>
                </c:pt>
                <c:pt idx="210">
                  <c:v>40596.527777777803</c:v>
                </c:pt>
                <c:pt idx="211">
                  <c:v>40736</c:v>
                </c:pt>
                <c:pt idx="212">
                  <c:v>40736</c:v>
                </c:pt>
                <c:pt idx="213">
                  <c:v>40757.46875</c:v>
                </c:pt>
                <c:pt idx="214">
                  <c:v>40757.46875</c:v>
                </c:pt>
                <c:pt idx="215">
                  <c:v>40776.319444444402</c:v>
                </c:pt>
                <c:pt idx="216">
                  <c:v>40776.319444444402</c:v>
                </c:pt>
                <c:pt idx="217">
                  <c:v>40819.354166666701</c:v>
                </c:pt>
                <c:pt idx="218">
                  <c:v>40819.354166666701</c:v>
                </c:pt>
                <c:pt idx="219">
                  <c:v>40981.447916666701</c:v>
                </c:pt>
                <c:pt idx="220">
                  <c:v>40981.447916666701</c:v>
                </c:pt>
                <c:pt idx="221">
                  <c:v>41121.475694444402</c:v>
                </c:pt>
                <c:pt idx="222">
                  <c:v>41121.475694444402</c:v>
                </c:pt>
                <c:pt idx="223">
                  <c:v>41345.572916666701</c:v>
                </c:pt>
                <c:pt idx="224">
                  <c:v>41345.572916666701</c:v>
                </c:pt>
                <c:pt idx="225">
                  <c:v>41486.447916666701</c:v>
                </c:pt>
                <c:pt idx="226">
                  <c:v>41486.447916666701</c:v>
                </c:pt>
                <c:pt idx="227">
                  <c:v>41513.46875</c:v>
                </c:pt>
                <c:pt idx="228">
                  <c:v>41513.46875</c:v>
                </c:pt>
                <c:pt idx="229">
                  <c:v>41542.548611111102</c:v>
                </c:pt>
                <c:pt idx="230">
                  <c:v>41542.548611111102</c:v>
                </c:pt>
                <c:pt idx="231">
                  <c:v>41708.458333333299</c:v>
                </c:pt>
                <c:pt idx="232">
                  <c:v>41708.458333333299</c:v>
                </c:pt>
                <c:pt idx="233">
                  <c:v>41850.46875</c:v>
                </c:pt>
                <c:pt idx="234">
                  <c:v>41850.46875</c:v>
                </c:pt>
                <c:pt idx="235">
                  <c:v>42058.447916666701</c:v>
                </c:pt>
                <c:pt idx="236">
                  <c:v>42058.447916666701</c:v>
                </c:pt>
                <c:pt idx="237">
                  <c:v>42208.447916666701</c:v>
                </c:pt>
                <c:pt idx="238">
                  <c:v>42208.447916666701</c:v>
                </c:pt>
                <c:pt idx="239">
                  <c:v>42219.5</c:v>
                </c:pt>
                <c:pt idx="240">
                  <c:v>42219.5</c:v>
                </c:pt>
                <c:pt idx="241">
                  <c:v>42236.447916666701</c:v>
                </c:pt>
                <c:pt idx="242">
                  <c:v>42236.447916666701</c:v>
                </c:pt>
                <c:pt idx="243">
                  <c:v>42416.444444444402</c:v>
                </c:pt>
                <c:pt idx="244">
                  <c:v>42416.444444444402</c:v>
                </c:pt>
                <c:pt idx="245">
                  <c:v>42597.444444444402</c:v>
                </c:pt>
                <c:pt idx="246">
                  <c:v>42597.444444444402</c:v>
                </c:pt>
                <c:pt idx="247">
                  <c:v>42787.448611111096</c:v>
                </c:pt>
                <c:pt idx="248">
                  <c:v>42787.448611111096</c:v>
                </c:pt>
                <c:pt idx="249">
                  <c:v>42969.552083333299</c:v>
                </c:pt>
                <c:pt idx="250">
                  <c:v>42969.552083333299</c:v>
                </c:pt>
                <c:pt idx="251">
                  <c:v>43151</c:v>
                </c:pt>
                <c:pt idx="252">
                  <c:v>43151</c:v>
                </c:pt>
                <c:pt idx="253">
                  <c:v>43305.594444444403</c:v>
                </c:pt>
                <c:pt idx="254">
                  <c:v>43305.594444444403</c:v>
                </c:pt>
                <c:pt idx="255">
                  <c:v>43507.5</c:v>
                </c:pt>
                <c:pt idx="256">
                  <c:v>43507.5</c:v>
                </c:pt>
                <c:pt idx="257">
                  <c:v>43683.445833333302</c:v>
                </c:pt>
                <c:pt idx="258">
                  <c:v>43683.445833333302</c:v>
                </c:pt>
                <c:pt idx="259">
                  <c:v>43892.521527777797</c:v>
                </c:pt>
                <c:pt idx="260">
                  <c:v>43892.521527777797</c:v>
                </c:pt>
                <c:pt idx="261">
                  <c:v>44047.5180555556</c:v>
                </c:pt>
                <c:pt idx="262">
                  <c:v>44047.5180555556</c:v>
                </c:pt>
                <c:pt idx="263">
                  <c:v>44243.543055555601</c:v>
                </c:pt>
                <c:pt idx="264">
                  <c:v>44243.543055555601</c:v>
                </c:pt>
                <c:pt idx="265">
                  <c:v>44419.429861111101</c:v>
                </c:pt>
                <c:pt idx="266">
                  <c:v>44419.429861111101</c:v>
                </c:pt>
                <c:pt idx="267">
                  <c:v>44622.543055555601</c:v>
                </c:pt>
                <c:pt idx="268">
                  <c:v>44622.543055555601</c:v>
                </c:pt>
                <c:pt idx="269">
                  <c:v>44768.533333333296</c:v>
                </c:pt>
                <c:pt idx="270">
                  <c:v>44768.533333333296</c:v>
                </c:pt>
                <c:pt idx="271">
                  <c:v>44978.4555555556</c:v>
                </c:pt>
                <c:pt idx="272">
                  <c:v>44978.4555555556</c:v>
                </c:pt>
                <c:pt idx="273">
                  <c:v>45139.574305555601</c:v>
                </c:pt>
                <c:pt idx="274">
                  <c:v>45139.574305555601</c:v>
                </c:pt>
                <c:pt idx="275">
                  <c:v>45348.454861111102</c:v>
                </c:pt>
                <c:pt idx="276">
                  <c:v>45348.454861111102</c:v>
                </c:pt>
                <c:pt idx="277">
                  <c:v>45496.422222222202</c:v>
                </c:pt>
                <c:pt idx="278">
                  <c:v>45496.422222222202</c:v>
                </c:pt>
              </c:numCache>
            </c:numRef>
          </c:xVal>
          <c:yVal>
            <c:numRef>
              <c:f>COD!$M$2:$M$280</c:f>
              <c:numCache>
                <c:formatCode>General</c:formatCode>
                <c:ptCount val="279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8.8000000000000007</c:v>
                </c:pt>
                <c:pt idx="4">
                  <c:v>13</c:v>
                </c:pt>
                <c:pt idx="5">
                  <c:v>11</c:v>
                </c:pt>
                <c:pt idx="6">
                  <c:v>11</c:v>
                </c:pt>
                <c:pt idx="7">
                  <c:v>12</c:v>
                </c:pt>
                <c:pt idx="8">
                  <c:v>12</c:v>
                </c:pt>
                <c:pt idx="9">
                  <c:v>8.3000000000000007</c:v>
                </c:pt>
                <c:pt idx="10">
                  <c:v>11</c:v>
                </c:pt>
                <c:pt idx="11">
                  <c:v>11</c:v>
                </c:pt>
                <c:pt idx="12">
                  <c:v>13</c:v>
                </c:pt>
                <c:pt idx="13">
                  <c:v>14</c:v>
                </c:pt>
                <c:pt idx="14">
                  <c:v>12</c:v>
                </c:pt>
                <c:pt idx="15">
                  <c:v>11</c:v>
                </c:pt>
                <c:pt idx="16">
                  <c:v>11</c:v>
                </c:pt>
                <c:pt idx="17">
                  <c:v>10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  <c:pt idx="21">
                  <c:v>12</c:v>
                </c:pt>
                <c:pt idx="22">
                  <c:v>12</c:v>
                </c:pt>
                <c:pt idx="23">
                  <c:v>11</c:v>
                </c:pt>
                <c:pt idx="24">
                  <c:v>8.9</c:v>
                </c:pt>
                <c:pt idx="25">
                  <c:v>9</c:v>
                </c:pt>
                <c:pt idx="26">
                  <c:v>8.1</c:v>
                </c:pt>
                <c:pt idx="27">
                  <c:v>7.9</c:v>
                </c:pt>
                <c:pt idx="28">
                  <c:v>7.8</c:v>
                </c:pt>
                <c:pt idx="29">
                  <c:v>7.6</c:v>
                </c:pt>
                <c:pt idx="30">
                  <c:v>8.1</c:v>
                </c:pt>
                <c:pt idx="31">
                  <c:v>8.1</c:v>
                </c:pt>
                <c:pt idx="32">
                  <c:v>8.3000000000000007</c:v>
                </c:pt>
                <c:pt idx="33">
                  <c:v>8.1</c:v>
                </c:pt>
                <c:pt idx="34">
                  <c:v>7.8</c:v>
                </c:pt>
                <c:pt idx="35">
                  <c:v>7.6</c:v>
                </c:pt>
                <c:pt idx="36">
                  <c:v>7.1</c:v>
                </c:pt>
                <c:pt idx="37">
                  <c:v>7.6</c:v>
                </c:pt>
                <c:pt idx="38">
                  <c:v>7.1</c:v>
                </c:pt>
                <c:pt idx="39">
                  <c:v>7.1</c:v>
                </c:pt>
                <c:pt idx="40">
                  <c:v>6.6</c:v>
                </c:pt>
                <c:pt idx="41">
                  <c:v>9.6</c:v>
                </c:pt>
                <c:pt idx="42">
                  <c:v>7.1</c:v>
                </c:pt>
                <c:pt idx="43">
                  <c:v>11</c:v>
                </c:pt>
                <c:pt idx="44">
                  <c:v>13</c:v>
                </c:pt>
                <c:pt idx="45">
                  <c:v>9.1</c:v>
                </c:pt>
                <c:pt idx="46">
                  <c:v>9.9</c:v>
                </c:pt>
                <c:pt idx="47">
                  <c:v>10</c:v>
                </c:pt>
                <c:pt idx="48">
                  <c:v>9.9</c:v>
                </c:pt>
                <c:pt idx="49">
                  <c:v>10</c:v>
                </c:pt>
                <c:pt idx="50">
                  <c:v>10</c:v>
                </c:pt>
                <c:pt idx="51">
                  <c:v>9.9</c:v>
                </c:pt>
                <c:pt idx="52">
                  <c:v>9.9</c:v>
                </c:pt>
                <c:pt idx="53">
                  <c:v>7.5</c:v>
                </c:pt>
                <c:pt idx="54">
                  <c:v>7.5</c:v>
                </c:pt>
                <c:pt idx="55">
                  <c:v>8</c:v>
                </c:pt>
                <c:pt idx="56">
                  <c:v>7.8</c:v>
                </c:pt>
                <c:pt idx="57">
                  <c:v>8.6</c:v>
                </c:pt>
                <c:pt idx="58">
                  <c:v>7.2</c:v>
                </c:pt>
                <c:pt idx="59">
                  <c:v>7.3</c:v>
                </c:pt>
                <c:pt idx="60">
                  <c:v>7.4</c:v>
                </c:pt>
                <c:pt idx="61">
                  <c:v>6.7</c:v>
                </c:pt>
                <c:pt idx="62">
                  <c:v>7.5</c:v>
                </c:pt>
                <c:pt idx="63">
                  <c:v>8.9</c:v>
                </c:pt>
                <c:pt idx="64">
                  <c:v>8</c:v>
                </c:pt>
                <c:pt idx="65">
                  <c:v>7.8</c:v>
                </c:pt>
                <c:pt idx="66">
                  <c:v>7.8</c:v>
                </c:pt>
                <c:pt idx="67">
                  <c:v>8.3000000000000007</c:v>
                </c:pt>
                <c:pt idx="68">
                  <c:v>8.3000000000000007</c:v>
                </c:pt>
                <c:pt idx="69">
                  <c:v>8.3000000000000007</c:v>
                </c:pt>
                <c:pt idx="70">
                  <c:v>8.4</c:v>
                </c:pt>
                <c:pt idx="71">
                  <c:v>7</c:v>
                </c:pt>
                <c:pt idx="72">
                  <c:v>10.5</c:v>
                </c:pt>
                <c:pt idx="73">
                  <c:v>9.9</c:v>
                </c:pt>
                <c:pt idx="74">
                  <c:v>8.9</c:v>
                </c:pt>
                <c:pt idx="75">
                  <c:v>9.1</c:v>
                </c:pt>
                <c:pt idx="76">
                  <c:v>11</c:v>
                </c:pt>
                <c:pt idx="77">
                  <c:v>11</c:v>
                </c:pt>
                <c:pt idx="78">
                  <c:v>11</c:v>
                </c:pt>
                <c:pt idx="79">
                  <c:v>11</c:v>
                </c:pt>
                <c:pt idx="80">
                  <c:v>11</c:v>
                </c:pt>
                <c:pt idx="81">
                  <c:v>4</c:v>
                </c:pt>
                <c:pt idx="82">
                  <c:v>10</c:v>
                </c:pt>
                <c:pt idx="83">
                  <c:v>14</c:v>
                </c:pt>
                <c:pt idx="84">
                  <c:v>13</c:v>
                </c:pt>
                <c:pt idx="85">
                  <c:v>12</c:v>
                </c:pt>
                <c:pt idx="86">
                  <c:v>12</c:v>
                </c:pt>
                <c:pt idx="87">
                  <c:v>12</c:v>
                </c:pt>
                <c:pt idx="88">
                  <c:v>10</c:v>
                </c:pt>
                <c:pt idx="89">
                  <c:v>10</c:v>
                </c:pt>
                <c:pt idx="90">
                  <c:v>10</c:v>
                </c:pt>
                <c:pt idx="91">
                  <c:v>14</c:v>
                </c:pt>
                <c:pt idx="92">
                  <c:v>8.1999999999999993</c:v>
                </c:pt>
                <c:pt idx="93">
                  <c:v>8.1</c:v>
                </c:pt>
                <c:pt idx="94">
                  <c:v>8.8000000000000007</c:v>
                </c:pt>
                <c:pt idx="95">
                  <c:v>9</c:v>
                </c:pt>
                <c:pt idx="96">
                  <c:v>8.4</c:v>
                </c:pt>
                <c:pt idx="97">
                  <c:v>8.4</c:v>
                </c:pt>
                <c:pt idx="98">
                  <c:v>12</c:v>
                </c:pt>
                <c:pt idx="99">
                  <c:v>12</c:v>
                </c:pt>
                <c:pt idx="100">
                  <c:v>9.3000000000000007</c:v>
                </c:pt>
                <c:pt idx="101">
                  <c:v>9.3000000000000007</c:v>
                </c:pt>
                <c:pt idx="102">
                  <c:v>8.9</c:v>
                </c:pt>
                <c:pt idx="103">
                  <c:v>8.6</c:v>
                </c:pt>
                <c:pt idx="104">
                  <c:v>8.4</c:v>
                </c:pt>
                <c:pt idx="105">
                  <c:v>8.4</c:v>
                </c:pt>
                <c:pt idx="106">
                  <c:v>12</c:v>
                </c:pt>
                <c:pt idx="107">
                  <c:v>12</c:v>
                </c:pt>
                <c:pt idx="108">
                  <c:v>10</c:v>
                </c:pt>
                <c:pt idx="109">
                  <c:v>10</c:v>
                </c:pt>
                <c:pt idx="110">
                  <c:v>10</c:v>
                </c:pt>
                <c:pt idx="111">
                  <c:v>9.9</c:v>
                </c:pt>
                <c:pt idx="112">
                  <c:v>11</c:v>
                </c:pt>
                <c:pt idx="113">
                  <c:v>10</c:v>
                </c:pt>
                <c:pt idx="114">
                  <c:v>11</c:v>
                </c:pt>
                <c:pt idx="115">
                  <c:v>10</c:v>
                </c:pt>
                <c:pt idx="116">
                  <c:v>11</c:v>
                </c:pt>
                <c:pt idx="117">
                  <c:v>15</c:v>
                </c:pt>
                <c:pt idx="118">
                  <c:v>11</c:v>
                </c:pt>
                <c:pt idx="119">
                  <c:v>10</c:v>
                </c:pt>
                <c:pt idx="120">
                  <c:v>9.9</c:v>
                </c:pt>
                <c:pt idx="121">
                  <c:v>11</c:v>
                </c:pt>
                <c:pt idx="122">
                  <c:v>11</c:v>
                </c:pt>
                <c:pt idx="123">
                  <c:v>11</c:v>
                </c:pt>
                <c:pt idx="124">
                  <c:v>4.7</c:v>
                </c:pt>
                <c:pt idx="125">
                  <c:v>5.4</c:v>
                </c:pt>
                <c:pt idx="126">
                  <c:v>8</c:v>
                </c:pt>
                <c:pt idx="127">
                  <c:v>8</c:v>
                </c:pt>
                <c:pt idx="128">
                  <c:v>6.7</c:v>
                </c:pt>
                <c:pt idx="129">
                  <c:v>7.9</c:v>
                </c:pt>
                <c:pt idx="130">
                  <c:v>7</c:v>
                </c:pt>
                <c:pt idx="131">
                  <c:v>7.5</c:v>
                </c:pt>
                <c:pt idx="132">
                  <c:v>9.5</c:v>
                </c:pt>
                <c:pt idx="133">
                  <c:v>9.6</c:v>
                </c:pt>
                <c:pt idx="134">
                  <c:v>10</c:v>
                </c:pt>
                <c:pt idx="135">
                  <c:v>10</c:v>
                </c:pt>
                <c:pt idx="136">
                  <c:v>11</c:v>
                </c:pt>
                <c:pt idx="137">
                  <c:v>10</c:v>
                </c:pt>
                <c:pt idx="138">
                  <c:v>9.4</c:v>
                </c:pt>
                <c:pt idx="139">
                  <c:v>9.6</c:v>
                </c:pt>
                <c:pt idx="140">
                  <c:v>12</c:v>
                </c:pt>
                <c:pt idx="141">
                  <c:v>12</c:v>
                </c:pt>
                <c:pt idx="142">
                  <c:v>9.9</c:v>
                </c:pt>
                <c:pt idx="143">
                  <c:v>10</c:v>
                </c:pt>
                <c:pt idx="144">
                  <c:v>10</c:v>
                </c:pt>
                <c:pt idx="145">
                  <c:v>11</c:v>
                </c:pt>
                <c:pt idx="146">
                  <c:v>10</c:v>
                </c:pt>
                <c:pt idx="147">
                  <c:v>10</c:v>
                </c:pt>
                <c:pt idx="148">
                  <c:v>9.5</c:v>
                </c:pt>
                <c:pt idx="149">
                  <c:v>10</c:v>
                </c:pt>
                <c:pt idx="150">
                  <c:v>9.8000000000000007</c:v>
                </c:pt>
                <c:pt idx="151">
                  <c:v>10</c:v>
                </c:pt>
                <c:pt idx="152">
                  <c:v>11</c:v>
                </c:pt>
                <c:pt idx="153">
                  <c:v>11</c:v>
                </c:pt>
                <c:pt idx="154">
                  <c:v>9.8000000000000007</c:v>
                </c:pt>
                <c:pt idx="155">
                  <c:v>9.1</c:v>
                </c:pt>
                <c:pt idx="156">
                  <c:v>9.8000000000000007</c:v>
                </c:pt>
                <c:pt idx="157">
                  <c:v>11</c:v>
                </c:pt>
                <c:pt idx="158">
                  <c:v>11</c:v>
                </c:pt>
                <c:pt idx="159">
                  <c:v>14</c:v>
                </c:pt>
                <c:pt idx="160">
                  <c:v>14</c:v>
                </c:pt>
                <c:pt idx="161">
                  <c:v>13</c:v>
                </c:pt>
                <c:pt idx="162">
                  <c:v>12</c:v>
                </c:pt>
                <c:pt idx="163">
                  <c:v>10</c:v>
                </c:pt>
                <c:pt idx="164">
                  <c:v>10</c:v>
                </c:pt>
                <c:pt idx="165">
                  <c:v>11</c:v>
                </c:pt>
                <c:pt idx="166">
                  <c:v>12</c:v>
                </c:pt>
                <c:pt idx="167">
                  <c:v>14</c:v>
                </c:pt>
                <c:pt idx="168">
                  <c:v>15</c:v>
                </c:pt>
                <c:pt idx="169">
                  <c:v>13</c:v>
                </c:pt>
                <c:pt idx="170">
                  <c:v>23</c:v>
                </c:pt>
                <c:pt idx="171">
                  <c:v>11</c:v>
                </c:pt>
                <c:pt idx="172">
                  <c:v>13</c:v>
                </c:pt>
                <c:pt idx="173">
                  <c:v>14</c:v>
                </c:pt>
                <c:pt idx="174">
                  <c:v>12</c:v>
                </c:pt>
                <c:pt idx="175">
                  <c:v>12</c:v>
                </c:pt>
                <c:pt idx="176">
                  <c:v>12</c:v>
                </c:pt>
                <c:pt idx="177">
                  <c:v>12</c:v>
                </c:pt>
                <c:pt idx="178">
                  <c:v>11</c:v>
                </c:pt>
                <c:pt idx="179">
                  <c:v>10</c:v>
                </c:pt>
                <c:pt idx="180">
                  <c:v>10</c:v>
                </c:pt>
                <c:pt idx="181">
                  <c:v>8.4</c:v>
                </c:pt>
                <c:pt idx="182">
                  <c:v>8.1999999999999993</c:v>
                </c:pt>
                <c:pt idx="183">
                  <c:v>9.1</c:v>
                </c:pt>
                <c:pt idx="184">
                  <c:v>9</c:v>
                </c:pt>
                <c:pt idx="185">
                  <c:v>9.8000000000000007</c:v>
                </c:pt>
                <c:pt idx="186">
                  <c:v>13</c:v>
                </c:pt>
                <c:pt idx="187">
                  <c:v>9.5</c:v>
                </c:pt>
                <c:pt idx="188">
                  <c:v>9.6</c:v>
                </c:pt>
                <c:pt idx="189">
                  <c:v>11</c:v>
                </c:pt>
                <c:pt idx="190">
                  <c:v>10</c:v>
                </c:pt>
                <c:pt idx="191">
                  <c:v>9</c:v>
                </c:pt>
                <c:pt idx="192">
                  <c:v>9.1</c:v>
                </c:pt>
                <c:pt idx="193">
                  <c:v>16</c:v>
                </c:pt>
                <c:pt idx="194">
                  <c:v>16</c:v>
                </c:pt>
                <c:pt idx="195">
                  <c:v>11</c:v>
                </c:pt>
                <c:pt idx="196">
                  <c:v>11</c:v>
                </c:pt>
                <c:pt idx="197">
                  <c:v>13</c:v>
                </c:pt>
                <c:pt idx="198">
                  <c:v>15</c:v>
                </c:pt>
                <c:pt idx="199">
                  <c:v>11</c:v>
                </c:pt>
                <c:pt idx="200">
                  <c:v>11</c:v>
                </c:pt>
                <c:pt idx="201">
                  <c:v>13</c:v>
                </c:pt>
                <c:pt idx="202">
                  <c:v>14</c:v>
                </c:pt>
                <c:pt idx="203">
                  <c:v>11</c:v>
                </c:pt>
                <c:pt idx="204">
                  <c:v>10</c:v>
                </c:pt>
                <c:pt idx="205">
                  <c:v>10</c:v>
                </c:pt>
                <c:pt idx="206">
                  <c:v>10</c:v>
                </c:pt>
                <c:pt idx="207">
                  <c:v>11</c:v>
                </c:pt>
                <c:pt idx="208">
                  <c:v>10</c:v>
                </c:pt>
                <c:pt idx="209">
                  <c:v>11</c:v>
                </c:pt>
                <c:pt idx="210">
                  <c:v>11</c:v>
                </c:pt>
                <c:pt idx="211">
                  <c:v>10</c:v>
                </c:pt>
                <c:pt idx="212">
                  <c:v>9.6999999999999993</c:v>
                </c:pt>
                <c:pt idx="213">
                  <c:v>9.3000000000000007</c:v>
                </c:pt>
                <c:pt idx="214">
                  <c:v>9.4</c:v>
                </c:pt>
                <c:pt idx="215">
                  <c:v>9.1999999999999993</c:v>
                </c:pt>
                <c:pt idx="216">
                  <c:v>9.1999999999999993</c:v>
                </c:pt>
                <c:pt idx="217">
                  <c:v>11</c:v>
                </c:pt>
                <c:pt idx="218">
                  <c:v>11</c:v>
                </c:pt>
                <c:pt idx="219">
                  <c:v>12</c:v>
                </c:pt>
                <c:pt idx="220">
                  <c:v>17</c:v>
                </c:pt>
                <c:pt idx="221">
                  <c:v>13</c:v>
                </c:pt>
                <c:pt idx="222">
                  <c:v>12</c:v>
                </c:pt>
                <c:pt idx="223">
                  <c:v>15</c:v>
                </c:pt>
                <c:pt idx="224">
                  <c:v>16</c:v>
                </c:pt>
                <c:pt idx="225">
                  <c:v>11</c:v>
                </c:pt>
                <c:pt idx="226">
                  <c:v>11</c:v>
                </c:pt>
                <c:pt idx="227">
                  <c:v>12</c:v>
                </c:pt>
                <c:pt idx="228">
                  <c:v>13</c:v>
                </c:pt>
                <c:pt idx="229">
                  <c:v>10</c:v>
                </c:pt>
                <c:pt idx="230">
                  <c:v>10</c:v>
                </c:pt>
                <c:pt idx="231">
                  <c:v>12</c:v>
                </c:pt>
                <c:pt idx="232">
                  <c:v>13</c:v>
                </c:pt>
                <c:pt idx="233">
                  <c:v>12</c:v>
                </c:pt>
                <c:pt idx="234">
                  <c:v>11</c:v>
                </c:pt>
                <c:pt idx="235">
                  <c:v>11</c:v>
                </c:pt>
                <c:pt idx="236">
                  <c:v>16</c:v>
                </c:pt>
                <c:pt idx="237">
                  <c:v>13</c:v>
                </c:pt>
                <c:pt idx="238">
                  <c:v>12</c:v>
                </c:pt>
                <c:pt idx="239">
                  <c:v>13</c:v>
                </c:pt>
                <c:pt idx="240">
                  <c:v>13</c:v>
                </c:pt>
                <c:pt idx="241">
                  <c:v>13</c:v>
                </c:pt>
                <c:pt idx="242">
                  <c:v>12</c:v>
                </c:pt>
                <c:pt idx="243">
                  <c:v>9.6999999999999993</c:v>
                </c:pt>
                <c:pt idx="244">
                  <c:v>13</c:v>
                </c:pt>
                <c:pt idx="245">
                  <c:v>11</c:v>
                </c:pt>
                <c:pt idx="246">
                  <c:v>11</c:v>
                </c:pt>
                <c:pt idx="247">
                  <c:v>9.8000000000000007</c:v>
                </c:pt>
                <c:pt idx="248">
                  <c:v>10</c:v>
                </c:pt>
                <c:pt idx="249">
                  <c:v>10</c:v>
                </c:pt>
                <c:pt idx="250">
                  <c:v>11</c:v>
                </c:pt>
                <c:pt idx="251">
                  <c:v>12</c:v>
                </c:pt>
                <c:pt idx="252">
                  <c:v>22</c:v>
                </c:pt>
                <c:pt idx="253">
                  <c:v>14</c:v>
                </c:pt>
                <c:pt idx="254">
                  <c:v>13</c:v>
                </c:pt>
                <c:pt idx="255">
                  <c:v>11</c:v>
                </c:pt>
                <c:pt idx="256">
                  <c:v>11</c:v>
                </c:pt>
                <c:pt idx="257">
                  <c:v>12</c:v>
                </c:pt>
                <c:pt idx="258">
                  <c:v>12</c:v>
                </c:pt>
                <c:pt idx="259">
                  <c:v>8.4</c:v>
                </c:pt>
                <c:pt idx="260">
                  <c:v>8.3000000000000007</c:v>
                </c:pt>
                <c:pt idx="261">
                  <c:v>12</c:v>
                </c:pt>
                <c:pt idx="262">
                  <c:v>12</c:v>
                </c:pt>
                <c:pt idx="263">
                  <c:v>15</c:v>
                </c:pt>
                <c:pt idx="264">
                  <c:v>16</c:v>
                </c:pt>
                <c:pt idx="265">
                  <c:v>13</c:v>
                </c:pt>
                <c:pt idx="266">
                  <c:v>13</c:v>
                </c:pt>
                <c:pt idx="267">
                  <c:v>15</c:v>
                </c:pt>
                <c:pt idx="268">
                  <c:v>14</c:v>
                </c:pt>
                <c:pt idx="269">
                  <c:v>14</c:v>
                </c:pt>
                <c:pt idx="270">
                  <c:v>14</c:v>
                </c:pt>
                <c:pt idx="271">
                  <c:v>12</c:v>
                </c:pt>
                <c:pt idx="272">
                  <c:v>15</c:v>
                </c:pt>
                <c:pt idx="273">
                  <c:v>12</c:v>
                </c:pt>
                <c:pt idx="274">
                  <c:v>12</c:v>
                </c:pt>
                <c:pt idx="275">
                  <c:v>20</c:v>
                </c:pt>
                <c:pt idx="276">
                  <c:v>18</c:v>
                </c:pt>
                <c:pt idx="277">
                  <c:v>17</c:v>
                </c:pt>
                <c:pt idx="278">
                  <c:v>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C14-466E-A92C-6525B2A61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6554464"/>
        <c:axId val="1971969072"/>
      </c:scatterChart>
      <c:valAx>
        <c:axId val="1906554464"/>
        <c:scaling>
          <c:orientation val="minMax"/>
          <c:max val="48000"/>
          <c:min val="20000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71969072"/>
        <c:crosses val="autoZero"/>
        <c:crossBetween val="midCat"/>
      </c:valAx>
      <c:valAx>
        <c:axId val="197196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065544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solidFill>
                  <a:schemeClr val="tx1"/>
                </a:solidFill>
              </a:rPr>
              <a:t>Väriluku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Narvijärvi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kaikki</a:t>
            </a:r>
            <a:r>
              <a:rPr lang="en-US" sz="1600" baseline="0" dirty="0">
                <a:solidFill>
                  <a:schemeClr val="tx1"/>
                </a:solidFill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</a:rPr>
              <a:t>syvyydet</a:t>
            </a:r>
            <a:endParaRPr lang="en-US" sz="16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Väriluku!$M$1</c:f>
              <c:strCache>
                <c:ptCount val="1"/>
                <c:pt idx="0">
                  <c:v>Tulos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1758508311461068"/>
                  <c:y val="0.2500616068824730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</c:trendlineLbl>
          </c:trendline>
          <c:xVal>
            <c:numRef>
              <c:f>Väriluku!$F$2:$F$1048297</c:f>
              <c:numCache>
                <c:formatCode>dd/mm/yyyy\ hh\:mm</c:formatCode>
                <c:ptCount val="1048296"/>
                <c:pt idx="0">
                  <c:v>22000</c:v>
                </c:pt>
                <c:pt idx="1">
                  <c:v>22000</c:v>
                </c:pt>
                <c:pt idx="2">
                  <c:v>22000</c:v>
                </c:pt>
                <c:pt idx="3">
                  <c:v>22000</c:v>
                </c:pt>
                <c:pt idx="4">
                  <c:v>22678</c:v>
                </c:pt>
                <c:pt idx="5">
                  <c:v>22678</c:v>
                </c:pt>
                <c:pt idx="6">
                  <c:v>22678</c:v>
                </c:pt>
                <c:pt idx="7">
                  <c:v>22678</c:v>
                </c:pt>
                <c:pt idx="8">
                  <c:v>22678</c:v>
                </c:pt>
                <c:pt idx="9">
                  <c:v>22747</c:v>
                </c:pt>
                <c:pt idx="10">
                  <c:v>22747</c:v>
                </c:pt>
                <c:pt idx="11">
                  <c:v>22747</c:v>
                </c:pt>
                <c:pt idx="12">
                  <c:v>22747</c:v>
                </c:pt>
                <c:pt idx="13">
                  <c:v>22747</c:v>
                </c:pt>
                <c:pt idx="14">
                  <c:v>22889</c:v>
                </c:pt>
                <c:pt idx="15">
                  <c:v>22889</c:v>
                </c:pt>
                <c:pt idx="16">
                  <c:v>22889</c:v>
                </c:pt>
                <c:pt idx="17">
                  <c:v>22889</c:v>
                </c:pt>
                <c:pt idx="18">
                  <c:v>22889</c:v>
                </c:pt>
                <c:pt idx="19">
                  <c:v>23119</c:v>
                </c:pt>
                <c:pt idx="20">
                  <c:v>23119</c:v>
                </c:pt>
                <c:pt idx="21">
                  <c:v>23119</c:v>
                </c:pt>
                <c:pt idx="22">
                  <c:v>23119</c:v>
                </c:pt>
                <c:pt idx="23">
                  <c:v>23482</c:v>
                </c:pt>
                <c:pt idx="24">
                  <c:v>23482</c:v>
                </c:pt>
                <c:pt idx="25">
                  <c:v>23567</c:v>
                </c:pt>
                <c:pt idx="26">
                  <c:v>23567</c:v>
                </c:pt>
                <c:pt idx="27">
                  <c:v>23567</c:v>
                </c:pt>
                <c:pt idx="28">
                  <c:v>24131</c:v>
                </c:pt>
                <c:pt idx="29">
                  <c:v>24131</c:v>
                </c:pt>
                <c:pt idx="30">
                  <c:v>24131</c:v>
                </c:pt>
                <c:pt idx="31">
                  <c:v>24131</c:v>
                </c:pt>
                <c:pt idx="32">
                  <c:v>25414</c:v>
                </c:pt>
                <c:pt idx="33">
                  <c:v>25414</c:v>
                </c:pt>
                <c:pt idx="34">
                  <c:v>25414</c:v>
                </c:pt>
                <c:pt idx="35">
                  <c:v>25602</c:v>
                </c:pt>
                <c:pt idx="36">
                  <c:v>25602</c:v>
                </c:pt>
                <c:pt idx="37">
                  <c:v>25602</c:v>
                </c:pt>
                <c:pt idx="38">
                  <c:v>25602</c:v>
                </c:pt>
                <c:pt idx="39">
                  <c:v>26135</c:v>
                </c:pt>
                <c:pt idx="40">
                  <c:v>26135</c:v>
                </c:pt>
                <c:pt idx="41">
                  <c:v>26135</c:v>
                </c:pt>
                <c:pt idx="42">
                  <c:v>27051</c:v>
                </c:pt>
                <c:pt idx="43">
                  <c:v>27051</c:v>
                </c:pt>
                <c:pt idx="44">
                  <c:v>27051</c:v>
                </c:pt>
                <c:pt idx="45">
                  <c:v>27051</c:v>
                </c:pt>
                <c:pt idx="46">
                  <c:v>27344</c:v>
                </c:pt>
                <c:pt idx="47">
                  <c:v>27463</c:v>
                </c:pt>
                <c:pt idx="48">
                  <c:v>27463</c:v>
                </c:pt>
                <c:pt idx="49">
                  <c:v>27463</c:v>
                </c:pt>
                <c:pt idx="50">
                  <c:v>27463</c:v>
                </c:pt>
                <c:pt idx="51">
                  <c:v>27603</c:v>
                </c:pt>
                <c:pt idx="52">
                  <c:v>27603</c:v>
                </c:pt>
                <c:pt idx="53">
                  <c:v>27603</c:v>
                </c:pt>
                <c:pt idx="54">
                  <c:v>27827</c:v>
                </c:pt>
                <c:pt idx="55">
                  <c:v>27827</c:v>
                </c:pt>
                <c:pt idx="56">
                  <c:v>27827</c:v>
                </c:pt>
                <c:pt idx="57">
                  <c:v>27827</c:v>
                </c:pt>
                <c:pt idx="58">
                  <c:v>27996</c:v>
                </c:pt>
                <c:pt idx="59">
                  <c:v>27996</c:v>
                </c:pt>
                <c:pt idx="60">
                  <c:v>27996</c:v>
                </c:pt>
                <c:pt idx="61">
                  <c:v>27996</c:v>
                </c:pt>
                <c:pt idx="62">
                  <c:v>27996</c:v>
                </c:pt>
                <c:pt idx="63">
                  <c:v>28187</c:v>
                </c:pt>
                <c:pt idx="64">
                  <c:v>28187</c:v>
                </c:pt>
                <c:pt idx="65">
                  <c:v>28187</c:v>
                </c:pt>
                <c:pt idx="66">
                  <c:v>28187</c:v>
                </c:pt>
                <c:pt idx="67">
                  <c:v>28352</c:v>
                </c:pt>
                <c:pt idx="68">
                  <c:v>28352</c:v>
                </c:pt>
                <c:pt idx="69">
                  <c:v>28550</c:v>
                </c:pt>
                <c:pt idx="70">
                  <c:v>28550</c:v>
                </c:pt>
                <c:pt idx="71">
                  <c:v>28550</c:v>
                </c:pt>
                <c:pt idx="72">
                  <c:v>28550</c:v>
                </c:pt>
                <c:pt idx="73">
                  <c:v>28704</c:v>
                </c:pt>
                <c:pt idx="74">
                  <c:v>28704</c:v>
                </c:pt>
                <c:pt idx="75">
                  <c:v>28796.458333333299</c:v>
                </c:pt>
                <c:pt idx="76">
                  <c:v>28915</c:v>
                </c:pt>
                <c:pt idx="77">
                  <c:v>28915</c:v>
                </c:pt>
                <c:pt idx="78">
                  <c:v>29068</c:v>
                </c:pt>
                <c:pt idx="79">
                  <c:v>29068</c:v>
                </c:pt>
                <c:pt idx="80">
                  <c:v>29278</c:v>
                </c:pt>
                <c:pt idx="81">
                  <c:v>29278</c:v>
                </c:pt>
                <c:pt idx="82">
                  <c:v>29432</c:v>
                </c:pt>
                <c:pt idx="83">
                  <c:v>29432</c:v>
                </c:pt>
                <c:pt idx="84">
                  <c:v>29640</c:v>
                </c:pt>
                <c:pt idx="85">
                  <c:v>29640</c:v>
                </c:pt>
                <c:pt idx="86">
                  <c:v>29801</c:v>
                </c:pt>
                <c:pt idx="87">
                  <c:v>29801</c:v>
                </c:pt>
                <c:pt idx="88">
                  <c:v>29996</c:v>
                </c:pt>
                <c:pt idx="89">
                  <c:v>29996</c:v>
                </c:pt>
                <c:pt idx="90">
                  <c:v>29998</c:v>
                </c:pt>
                <c:pt idx="91">
                  <c:v>29998</c:v>
                </c:pt>
                <c:pt idx="92">
                  <c:v>29998</c:v>
                </c:pt>
                <c:pt idx="93">
                  <c:v>29998</c:v>
                </c:pt>
                <c:pt idx="94">
                  <c:v>30172</c:v>
                </c:pt>
                <c:pt idx="95">
                  <c:v>30172</c:v>
                </c:pt>
                <c:pt idx="96">
                  <c:v>30361</c:v>
                </c:pt>
                <c:pt idx="97">
                  <c:v>30361</c:v>
                </c:pt>
                <c:pt idx="98">
                  <c:v>30544</c:v>
                </c:pt>
                <c:pt idx="99">
                  <c:v>30544</c:v>
                </c:pt>
                <c:pt idx="100">
                  <c:v>30725</c:v>
                </c:pt>
                <c:pt idx="101">
                  <c:v>30725</c:v>
                </c:pt>
                <c:pt idx="102">
                  <c:v>30916</c:v>
                </c:pt>
                <c:pt idx="103">
                  <c:v>30916</c:v>
                </c:pt>
                <c:pt idx="104">
                  <c:v>31097</c:v>
                </c:pt>
                <c:pt idx="105">
                  <c:v>31097</c:v>
                </c:pt>
                <c:pt idx="106">
                  <c:v>31251</c:v>
                </c:pt>
                <c:pt idx="107">
                  <c:v>31251</c:v>
                </c:pt>
                <c:pt idx="108">
                  <c:v>31453</c:v>
                </c:pt>
                <c:pt idx="109">
                  <c:v>31453</c:v>
                </c:pt>
                <c:pt idx="110">
                  <c:v>31615.5</c:v>
                </c:pt>
                <c:pt idx="111">
                  <c:v>31615.5</c:v>
                </c:pt>
                <c:pt idx="112">
                  <c:v>31817.583333333299</c:v>
                </c:pt>
                <c:pt idx="113">
                  <c:v>31817.583333333299</c:v>
                </c:pt>
                <c:pt idx="114">
                  <c:v>31987.5</c:v>
                </c:pt>
                <c:pt idx="115">
                  <c:v>31987.5</c:v>
                </c:pt>
                <c:pt idx="116">
                  <c:v>32182.666666666701</c:v>
                </c:pt>
                <c:pt idx="117">
                  <c:v>32182.666666666701</c:v>
                </c:pt>
                <c:pt idx="118">
                  <c:v>32337.583333333299</c:v>
                </c:pt>
                <c:pt idx="119">
                  <c:v>32337.583333333299</c:v>
                </c:pt>
                <c:pt idx="120">
                  <c:v>32518.541666666701</c:v>
                </c:pt>
                <c:pt idx="121">
                  <c:v>32518.541666666701</c:v>
                </c:pt>
                <c:pt idx="122">
                  <c:v>32518.541666666701</c:v>
                </c:pt>
                <c:pt idx="123">
                  <c:v>32587.416666666701</c:v>
                </c:pt>
                <c:pt idx="124">
                  <c:v>32587.416666666701</c:v>
                </c:pt>
                <c:pt idx="125">
                  <c:v>32667.541666666701</c:v>
                </c:pt>
                <c:pt idx="126">
                  <c:v>32667.541666666701</c:v>
                </c:pt>
                <c:pt idx="127">
                  <c:v>32667.541666666701</c:v>
                </c:pt>
                <c:pt idx="128">
                  <c:v>32692.5</c:v>
                </c:pt>
                <c:pt idx="129">
                  <c:v>32692.5</c:v>
                </c:pt>
                <c:pt idx="130">
                  <c:v>32910.5</c:v>
                </c:pt>
                <c:pt idx="131">
                  <c:v>32910.5</c:v>
                </c:pt>
                <c:pt idx="132">
                  <c:v>33063.708333333299</c:v>
                </c:pt>
                <c:pt idx="133">
                  <c:v>33063.708333333299</c:v>
                </c:pt>
                <c:pt idx="134">
                  <c:v>33268.541666666701</c:v>
                </c:pt>
                <c:pt idx="135">
                  <c:v>33268.541666666701</c:v>
                </c:pt>
                <c:pt idx="136">
                  <c:v>33478</c:v>
                </c:pt>
                <c:pt idx="137">
                  <c:v>33478</c:v>
                </c:pt>
                <c:pt idx="138">
                  <c:v>33645</c:v>
                </c:pt>
                <c:pt idx="139">
                  <c:v>33645</c:v>
                </c:pt>
                <c:pt idx="140">
                  <c:v>33786.416666666701</c:v>
                </c:pt>
                <c:pt idx="141">
                  <c:v>33786.416666666701</c:v>
                </c:pt>
                <c:pt idx="142">
                  <c:v>34015.458333333299</c:v>
                </c:pt>
                <c:pt idx="143">
                  <c:v>34015.458333333299</c:v>
                </c:pt>
                <c:pt idx="144">
                  <c:v>34185.416666666701</c:v>
                </c:pt>
                <c:pt idx="145">
                  <c:v>34185.416666666701</c:v>
                </c:pt>
                <c:pt idx="146">
                  <c:v>34386.416666666701</c:v>
                </c:pt>
                <c:pt idx="147">
                  <c:v>34386.416666666701</c:v>
                </c:pt>
                <c:pt idx="148">
                  <c:v>34549.416666666701</c:v>
                </c:pt>
                <c:pt idx="149">
                  <c:v>34549.416666666701</c:v>
                </c:pt>
                <c:pt idx="150">
                  <c:v>34745.416666666701</c:v>
                </c:pt>
                <c:pt idx="151">
                  <c:v>34745.416666666701</c:v>
                </c:pt>
                <c:pt idx="152">
                  <c:v>34918.416666666701</c:v>
                </c:pt>
                <c:pt idx="153">
                  <c:v>34918.416666666701</c:v>
                </c:pt>
                <c:pt idx="154">
                  <c:v>35018.46875</c:v>
                </c:pt>
                <c:pt idx="155">
                  <c:v>35107.416666666701</c:v>
                </c:pt>
                <c:pt idx="156">
                  <c:v>35107.416666666701</c:v>
                </c:pt>
                <c:pt idx="157">
                  <c:v>35284.458333333299</c:v>
                </c:pt>
                <c:pt idx="158">
                  <c:v>35284.458333333299</c:v>
                </c:pt>
                <c:pt idx="159">
                  <c:v>35471.416666666701</c:v>
                </c:pt>
                <c:pt idx="160">
                  <c:v>35471.416666666701</c:v>
                </c:pt>
                <c:pt idx="161">
                  <c:v>35646.416666666701</c:v>
                </c:pt>
                <c:pt idx="162">
                  <c:v>35646.416666666701</c:v>
                </c:pt>
                <c:pt idx="163">
                  <c:v>35835.5</c:v>
                </c:pt>
                <c:pt idx="164">
                  <c:v>35835.5</c:v>
                </c:pt>
                <c:pt idx="165">
                  <c:v>36012.375</c:v>
                </c:pt>
                <c:pt idx="166">
                  <c:v>36012.375</c:v>
                </c:pt>
                <c:pt idx="167">
                  <c:v>36200.5</c:v>
                </c:pt>
                <c:pt idx="168">
                  <c:v>36200.5</c:v>
                </c:pt>
                <c:pt idx="169">
                  <c:v>36376.416666666701</c:v>
                </c:pt>
                <c:pt idx="170">
                  <c:v>36376.416666666701</c:v>
                </c:pt>
                <c:pt idx="171">
                  <c:v>36565.458333333299</c:v>
                </c:pt>
                <c:pt idx="172">
                  <c:v>36565.458333333299</c:v>
                </c:pt>
                <c:pt idx="173">
                  <c:v>36733.416666666701</c:v>
                </c:pt>
                <c:pt idx="174">
                  <c:v>36733.416666666701</c:v>
                </c:pt>
                <c:pt idx="175">
                  <c:v>36934.552083333299</c:v>
                </c:pt>
                <c:pt idx="176">
                  <c:v>36934.552083333299</c:v>
                </c:pt>
                <c:pt idx="177">
                  <c:v>37088.493055555598</c:v>
                </c:pt>
                <c:pt idx="178">
                  <c:v>37088.493055555598</c:v>
                </c:pt>
                <c:pt idx="179">
                  <c:v>37292.458333333299</c:v>
                </c:pt>
                <c:pt idx="180">
                  <c:v>37292.458333333299</c:v>
                </c:pt>
                <c:pt idx="181">
                  <c:v>37452.395833333299</c:v>
                </c:pt>
                <c:pt idx="182">
                  <c:v>37452.395833333299</c:v>
                </c:pt>
                <c:pt idx="183">
                  <c:v>37656.458333333299</c:v>
                </c:pt>
                <c:pt idx="184">
                  <c:v>37656.458333333299</c:v>
                </c:pt>
                <c:pt idx="185">
                  <c:v>37817.583333333299</c:v>
                </c:pt>
                <c:pt idx="186">
                  <c:v>37817.583333333299</c:v>
                </c:pt>
                <c:pt idx="187">
                  <c:v>38019.576388888898</c:v>
                </c:pt>
                <c:pt idx="188">
                  <c:v>38019.576388888898</c:v>
                </c:pt>
                <c:pt idx="189">
                  <c:v>38195.604166666701</c:v>
                </c:pt>
                <c:pt idx="190">
                  <c:v>38195.604166666701</c:v>
                </c:pt>
                <c:pt idx="191">
                  <c:v>38397.53125</c:v>
                </c:pt>
                <c:pt idx="192">
                  <c:v>38397.53125</c:v>
                </c:pt>
                <c:pt idx="193">
                  <c:v>38593.444444444402</c:v>
                </c:pt>
                <c:pt idx="194">
                  <c:v>38593.444444444402</c:v>
                </c:pt>
                <c:pt idx="195">
                  <c:v>38762</c:v>
                </c:pt>
                <c:pt idx="196">
                  <c:v>38762</c:v>
                </c:pt>
                <c:pt idx="197">
                  <c:v>38936.454861111102</c:v>
                </c:pt>
                <c:pt idx="198">
                  <c:v>38936.454861111102</c:v>
                </c:pt>
                <c:pt idx="199">
                  <c:v>39125.614583333299</c:v>
                </c:pt>
                <c:pt idx="200">
                  <c:v>39125.614583333299</c:v>
                </c:pt>
                <c:pt idx="201">
                  <c:v>39293.4375</c:v>
                </c:pt>
                <c:pt idx="202">
                  <c:v>39293.4375</c:v>
                </c:pt>
                <c:pt idx="203">
                  <c:v>39497.479166666701</c:v>
                </c:pt>
                <c:pt idx="204">
                  <c:v>39497.479166666701</c:v>
                </c:pt>
                <c:pt idx="205">
                  <c:v>39650.4375</c:v>
                </c:pt>
                <c:pt idx="206">
                  <c:v>39650.4375</c:v>
                </c:pt>
                <c:pt idx="207">
                  <c:v>39853.53125</c:v>
                </c:pt>
                <c:pt idx="208">
                  <c:v>39853.53125</c:v>
                </c:pt>
                <c:pt idx="209">
                  <c:v>40029.409722222197</c:v>
                </c:pt>
                <c:pt idx="210">
                  <c:v>40029.409722222197</c:v>
                </c:pt>
                <c:pt idx="211">
                  <c:v>40233.458333333299</c:v>
                </c:pt>
                <c:pt idx="212">
                  <c:v>40233.458333333299</c:v>
                </c:pt>
                <c:pt idx="213">
                  <c:v>40421.4375</c:v>
                </c:pt>
                <c:pt idx="214">
                  <c:v>40421.4375</c:v>
                </c:pt>
                <c:pt idx="215">
                  <c:v>40596.527777777803</c:v>
                </c:pt>
                <c:pt idx="216">
                  <c:v>40596.527777777803</c:v>
                </c:pt>
                <c:pt idx="217">
                  <c:v>40736</c:v>
                </c:pt>
                <c:pt idx="218">
                  <c:v>40736</c:v>
                </c:pt>
                <c:pt idx="219">
                  <c:v>40757.46875</c:v>
                </c:pt>
                <c:pt idx="220">
                  <c:v>40757.46875</c:v>
                </c:pt>
                <c:pt idx="221">
                  <c:v>40776.319444444402</c:v>
                </c:pt>
                <c:pt idx="222">
                  <c:v>40776.319444444402</c:v>
                </c:pt>
                <c:pt idx="223">
                  <c:v>40819.354166666701</c:v>
                </c:pt>
                <c:pt idx="224">
                  <c:v>40819.354166666701</c:v>
                </c:pt>
                <c:pt idx="225">
                  <c:v>40981.447916666701</c:v>
                </c:pt>
                <c:pt idx="226">
                  <c:v>40981.447916666701</c:v>
                </c:pt>
                <c:pt idx="227">
                  <c:v>41121.475694444402</c:v>
                </c:pt>
                <c:pt idx="228">
                  <c:v>41121.475694444402</c:v>
                </c:pt>
                <c:pt idx="229">
                  <c:v>41345.572916666701</c:v>
                </c:pt>
                <c:pt idx="230">
                  <c:v>41345.572916666701</c:v>
                </c:pt>
                <c:pt idx="231">
                  <c:v>41486.447916666701</c:v>
                </c:pt>
                <c:pt idx="232">
                  <c:v>41486.447916666701</c:v>
                </c:pt>
                <c:pt idx="233">
                  <c:v>41513.46875</c:v>
                </c:pt>
                <c:pt idx="234">
                  <c:v>41513.46875</c:v>
                </c:pt>
                <c:pt idx="235">
                  <c:v>41542.548611111102</c:v>
                </c:pt>
                <c:pt idx="236">
                  <c:v>41542.548611111102</c:v>
                </c:pt>
                <c:pt idx="237">
                  <c:v>41708.458333333299</c:v>
                </c:pt>
                <c:pt idx="238">
                  <c:v>41708.458333333299</c:v>
                </c:pt>
                <c:pt idx="239">
                  <c:v>41850.46875</c:v>
                </c:pt>
                <c:pt idx="240">
                  <c:v>41850.46875</c:v>
                </c:pt>
                <c:pt idx="241">
                  <c:v>42058.447916666701</c:v>
                </c:pt>
                <c:pt idx="242">
                  <c:v>42058.447916666701</c:v>
                </c:pt>
                <c:pt idx="243">
                  <c:v>42208.447916666701</c:v>
                </c:pt>
                <c:pt idx="244">
                  <c:v>42208.447916666701</c:v>
                </c:pt>
                <c:pt idx="245">
                  <c:v>42219.5</c:v>
                </c:pt>
                <c:pt idx="246">
                  <c:v>42219.5</c:v>
                </c:pt>
                <c:pt idx="247">
                  <c:v>42236.447916666701</c:v>
                </c:pt>
                <c:pt idx="248">
                  <c:v>42236.447916666701</c:v>
                </c:pt>
                <c:pt idx="249">
                  <c:v>42416.444444444402</c:v>
                </c:pt>
                <c:pt idx="250">
                  <c:v>42416.444444444402</c:v>
                </c:pt>
                <c:pt idx="251">
                  <c:v>42597.444444444402</c:v>
                </c:pt>
                <c:pt idx="252">
                  <c:v>42597.444444444402</c:v>
                </c:pt>
                <c:pt idx="253">
                  <c:v>42787.448611111096</c:v>
                </c:pt>
                <c:pt idx="254">
                  <c:v>42787.448611111096</c:v>
                </c:pt>
                <c:pt idx="255">
                  <c:v>42969.552083333299</c:v>
                </c:pt>
                <c:pt idx="256">
                  <c:v>42969.552083333299</c:v>
                </c:pt>
                <c:pt idx="257">
                  <c:v>43151</c:v>
                </c:pt>
                <c:pt idx="258">
                  <c:v>43151</c:v>
                </c:pt>
                <c:pt idx="259">
                  <c:v>43305.594444444403</c:v>
                </c:pt>
                <c:pt idx="260">
                  <c:v>43305.594444444403</c:v>
                </c:pt>
                <c:pt idx="261">
                  <c:v>43507.5</c:v>
                </c:pt>
                <c:pt idx="262">
                  <c:v>43507.5</c:v>
                </c:pt>
                <c:pt idx="263">
                  <c:v>43683.445833333302</c:v>
                </c:pt>
                <c:pt idx="264">
                  <c:v>43683.445833333302</c:v>
                </c:pt>
                <c:pt idx="265">
                  <c:v>43892.521527777797</c:v>
                </c:pt>
                <c:pt idx="266">
                  <c:v>43892.521527777797</c:v>
                </c:pt>
                <c:pt idx="267">
                  <c:v>44047.5180555556</c:v>
                </c:pt>
                <c:pt idx="268">
                  <c:v>44047.5180555556</c:v>
                </c:pt>
                <c:pt idx="269">
                  <c:v>44243.543055555601</c:v>
                </c:pt>
                <c:pt idx="270">
                  <c:v>44243.543055555601</c:v>
                </c:pt>
                <c:pt idx="271">
                  <c:v>44419.429861111101</c:v>
                </c:pt>
                <c:pt idx="272">
                  <c:v>44419.429861111101</c:v>
                </c:pt>
                <c:pt idx="273">
                  <c:v>44622.543055555601</c:v>
                </c:pt>
                <c:pt idx="274">
                  <c:v>44622.543055555601</c:v>
                </c:pt>
                <c:pt idx="275">
                  <c:v>44768.533333333296</c:v>
                </c:pt>
                <c:pt idx="276">
                  <c:v>44768.533333333296</c:v>
                </c:pt>
                <c:pt idx="277">
                  <c:v>44978.4555555556</c:v>
                </c:pt>
                <c:pt idx="278">
                  <c:v>44978.4555555556</c:v>
                </c:pt>
                <c:pt idx="279">
                  <c:v>45139.574305555601</c:v>
                </c:pt>
                <c:pt idx="280">
                  <c:v>45139.574305555601</c:v>
                </c:pt>
                <c:pt idx="281">
                  <c:v>45348.454861111102</c:v>
                </c:pt>
                <c:pt idx="282">
                  <c:v>45348.454861111102</c:v>
                </c:pt>
                <c:pt idx="283">
                  <c:v>45496.422222222202</c:v>
                </c:pt>
                <c:pt idx="284">
                  <c:v>45496.422222222202</c:v>
                </c:pt>
              </c:numCache>
            </c:numRef>
          </c:xVal>
          <c:yVal>
            <c:numRef>
              <c:f>Väriluku!$M$2:$M$1048297</c:f>
              <c:numCache>
                <c:formatCode>General</c:formatCode>
                <c:ptCount val="1048296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50</c:v>
                </c:pt>
                <c:pt idx="10">
                  <c:v>60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45</c:v>
                </c:pt>
                <c:pt idx="15">
                  <c:v>45</c:v>
                </c:pt>
                <c:pt idx="16">
                  <c:v>45</c:v>
                </c:pt>
                <c:pt idx="17">
                  <c:v>40</c:v>
                </c:pt>
                <c:pt idx="18">
                  <c:v>40</c:v>
                </c:pt>
                <c:pt idx="19">
                  <c:v>45</c:v>
                </c:pt>
                <c:pt idx="20">
                  <c:v>45</c:v>
                </c:pt>
                <c:pt idx="21">
                  <c:v>55</c:v>
                </c:pt>
                <c:pt idx="22">
                  <c:v>65</c:v>
                </c:pt>
                <c:pt idx="23">
                  <c:v>50</c:v>
                </c:pt>
                <c:pt idx="24">
                  <c:v>60</c:v>
                </c:pt>
                <c:pt idx="25">
                  <c:v>28</c:v>
                </c:pt>
                <c:pt idx="26">
                  <c:v>28</c:v>
                </c:pt>
                <c:pt idx="27">
                  <c:v>28</c:v>
                </c:pt>
                <c:pt idx="28">
                  <c:v>28</c:v>
                </c:pt>
                <c:pt idx="29">
                  <c:v>25</c:v>
                </c:pt>
                <c:pt idx="30">
                  <c:v>25</c:v>
                </c:pt>
                <c:pt idx="31">
                  <c:v>25</c:v>
                </c:pt>
                <c:pt idx="32">
                  <c:v>22</c:v>
                </c:pt>
                <c:pt idx="33">
                  <c:v>25</c:v>
                </c:pt>
                <c:pt idx="34">
                  <c:v>22</c:v>
                </c:pt>
                <c:pt idx="35">
                  <c:v>34</c:v>
                </c:pt>
                <c:pt idx="36">
                  <c:v>35</c:v>
                </c:pt>
                <c:pt idx="37">
                  <c:v>29</c:v>
                </c:pt>
                <c:pt idx="38">
                  <c:v>37</c:v>
                </c:pt>
                <c:pt idx="39">
                  <c:v>26</c:v>
                </c:pt>
                <c:pt idx="40">
                  <c:v>23</c:v>
                </c:pt>
                <c:pt idx="41">
                  <c:v>24</c:v>
                </c:pt>
                <c:pt idx="42">
                  <c:v>28</c:v>
                </c:pt>
                <c:pt idx="43">
                  <c:v>27</c:v>
                </c:pt>
                <c:pt idx="44">
                  <c:v>26</c:v>
                </c:pt>
                <c:pt idx="45">
                  <c:v>32</c:v>
                </c:pt>
                <c:pt idx="46">
                  <c:v>18</c:v>
                </c:pt>
                <c:pt idx="47">
                  <c:v>10</c:v>
                </c:pt>
                <c:pt idx="48">
                  <c:v>50</c:v>
                </c:pt>
                <c:pt idx="49">
                  <c:v>70</c:v>
                </c:pt>
                <c:pt idx="50">
                  <c:v>85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25</c:v>
                </c:pt>
                <c:pt idx="55">
                  <c:v>25</c:v>
                </c:pt>
                <c:pt idx="56">
                  <c:v>25</c:v>
                </c:pt>
                <c:pt idx="57">
                  <c:v>25</c:v>
                </c:pt>
                <c:pt idx="58">
                  <c:v>10</c:v>
                </c:pt>
                <c:pt idx="59">
                  <c:v>10</c:v>
                </c:pt>
                <c:pt idx="60">
                  <c:v>10</c:v>
                </c:pt>
                <c:pt idx="61">
                  <c:v>15</c:v>
                </c:pt>
                <c:pt idx="62">
                  <c:v>15</c:v>
                </c:pt>
                <c:pt idx="63">
                  <c:v>15</c:v>
                </c:pt>
                <c:pt idx="64">
                  <c:v>15</c:v>
                </c:pt>
                <c:pt idx="65">
                  <c:v>15</c:v>
                </c:pt>
                <c:pt idx="66">
                  <c:v>15</c:v>
                </c:pt>
                <c:pt idx="67">
                  <c:v>25</c:v>
                </c:pt>
                <c:pt idx="68">
                  <c:v>25</c:v>
                </c:pt>
                <c:pt idx="69">
                  <c:v>25</c:v>
                </c:pt>
                <c:pt idx="70">
                  <c:v>25</c:v>
                </c:pt>
                <c:pt idx="71">
                  <c:v>25</c:v>
                </c:pt>
                <c:pt idx="72">
                  <c:v>30</c:v>
                </c:pt>
                <c:pt idx="73">
                  <c:v>25</c:v>
                </c:pt>
                <c:pt idx="74">
                  <c:v>25</c:v>
                </c:pt>
                <c:pt idx="75">
                  <c:v>35</c:v>
                </c:pt>
                <c:pt idx="76">
                  <c:v>35</c:v>
                </c:pt>
                <c:pt idx="77">
                  <c:v>35</c:v>
                </c:pt>
                <c:pt idx="78">
                  <c:v>30</c:v>
                </c:pt>
                <c:pt idx="79">
                  <c:v>30</c:v>
                </c:pt>
                <c:pt idx="80">
                  <c:v>40</c:v>
                </c:pt>
                <c:pt idx="81">
                  <c:v>40</c:v>
                </c:pt>
                <c:pt idx="82">
                  <c:v>20</c:v>
                </c:pt>
                <c:pt idx="83">
                  <c:v>20</c:v>
                </c:pt>
                <c:pt idx="84">
                  <c:v>50</c:v>
                </c:pt>
                <c:pt idx="85">
                  <c:v>40</c:v>
                </c:pt>
                <c:pt idx="86">
                  <c:v>40</c:v>
                </c:pt>
                <c:pt idx="87">
                  <c:v>40</c:v>
                </c:pt>
                <c:pt idx="88">
                  <c:v>30</c:v>
                </c:pt>
                <c:pt idx="89">
                  <c:v>60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60</c:v>
                </c:pt>
                <c:pt idx="94">
                  <c:v>40</c:v>
                </c:pt>
                <c:pt idx="95">
                  <c:v>40</c:v>
                </c:pt>
                <c:pt idx="96">
                  <c:v>30</c:v>
                </c:pt>
                <c:pt idx="97">
                  <c:v>60</c:v>
                </c:pt>
                <c:pt idx="98">
                  <c:v>20</c:v>
                </c:pt>
                <c:pt idx="99">
                  <c:v>25</c:v>
                </c:pt>
                <c:pt idx="100">
                  <c:v>25</c:v>
                </c:pt>
                <c:pt idx="101">
                  <c:v>35</c:v>
                </c:pt>
                <c:pt idx="102">
                  <c:v>30</c:v>
                </c:pt>
                <c:pt idx="103">
                  <c:v>40</c:v>
                </c:pt>
                <c:pt idx="104">
                  <c:v>50</c:v>
                </c:pt>
                <c:pt idx="105">
                  <c:v>50</c:v>
                </c:pt>
                <c:pt idx="106">
                  <c:v>30</c:v>
                </c:pt>
                <c:pt idx="107">
                  <c:v>30</c:v>
                </c:pt>
                <c:pt idx="108">
                  <c:v>25</c:v>
                </c:pt>
                <c:pt idx="109">
                  <c:v>30</c:v>
                </c:pt>
                <c:pt idx="110">
                  <c:v>25</c:v>
                </c:pt>
                <c:pt idx="111">
                  <c:v>25</c:v>
                </c:pt>
                <c:pt idx="112">
                  <c:v>50</c:v>
                </c:pt>
                <c:pt idx="113">
                  <c:v>60</c:v>
                </c:pt>
                <c:pt idx="114">
                  <c:v>60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60</c:v>
                </c:pt>
                <c:pt idx="119">
                  <c:v>70</c:v>
                </c:pt>
                <c:pt idx="120">
                  <c:v>30</c:v>
                </c:pt>
                <c:pt idx="121">
                  <c:v>35</c:v>
                </c:pt>
                <c:pt idx="122">
                  <c:v>40</c:v>
                </c:pt>
                <c:pt idx="123">
                  <c:v>50</c:v>
                </c:pt>
                <c:pt idx="124">
                  <c:v>80</c:v>
                </c:pt>
                <c:pt idx="125">
                  <c:v>60</c:v>
                </c:pt>
                <c:pt idx="126">
                  <c:v>60</c:v>
                </c:pt>
                <c:pt idx="127">
                  <c:v>60</c:v>
                </c:pt>
                <c:pt idx="128">
                  <c:v>35</c:v>
                </c:pt>
                <c:pt idx="129">
                  <c:v>30</c:v>
                </c:pt>
                <c:pt idx="130">
                  <c:v>10</c:v>
                </c:pt>
                <c:pt idx="131">
                  <c:v>15</c:v>
                </c:pt>
                <c:pt idx="132">
                  <c:v>25</c:v>
                </c:pt>
                <c:pt idx="133">
                  <c:v>25</c:v>
                </c:pt>
                <c:pt idx="134">
                  <c:v>15</c:v>
                </c:pt>
                <c:pt idx="135">
                  <c:v>25</c:v>
                </c:pt>
                <c:pt idx="136">
                  <c:v>15</c:v>
                </c:pt>
                <c:pt idx="137">
                  <c:v>15</c:v>
                </c:pt>
                <c:pt idx="138">
                  <c:v>40</c:v>
                </c:pt>
                <c:pt idx="139">
                  <c:v>40</c:v>
                </c:pt>
                <c:pt idx="140">
                  <c:v>30</c:v>
                </c:pt>
                <c:pt idx="141">
                  <c:v>35</c:v>
                </c:pt>
                <c:pt idx="142">
                  <c:v>40</c:v>
                </c:pt>
                <c:pt idx="143">
                  <c:v>40</c:v>
                </c:pt>
                <c:pt idx="144">
                  <c:v>35</c:v>
                </c:pt>
                <c:pt idx="145">
                  <c:v>35</c:v>
                </c:pt>
                <c:pt idx="146">
                  <c:v>35</c:v>
                </c:pt>
                <c:pt idx="147">
                  <c:v>35</c:v>
                </c:pt>
                <c:pt idx="148">
                  <c:v>30</c:v>
                </c:pt>
                <c:pt idx="149">
                  <c:v>35</c:v>
                </c:pt>
                <c:pt idx="150">
                  <c:v>35</c:v>
                </c:pt>
                <c:pt idx="151">
                  <c:v>40</c:v>
                </c:pt>
                <c:pt idx="152">
                  <c:v>50</c:v>
                </c:pt>
                <c:pt idx="153">
                  <c:v>50</c:v>
                </c:pt>
                <c:pt idx="154">
                  <c:v>40</c:v>
                </c:pt>
                <c:pt idx="155">
                  <c:v>35</c:v>
                </c:pt>
                <c:pt idx="156">
                  <c:v>35</c:v>
                </c:pt>
                <c:pt idx="157">
                  <c:v>30</c:v>
                </c:pt>
                <c:pt idx="158">
                  <c:v>35</c:v>
                </c:pt>
                <c:pt idx="159">
                  <c:v>40</c:v>
                </c:pt>
                <c:pt idx="160">
                  <c:v>40</c:v>
                </c:pt>
                <c:pt idx="161">
                  <c:v>30</c:v>
                </c:pt>
                <c:pt idx="162">
                  <c:v>20</c:v>
                </c:pt>
                <c:pt idx="163">
                  <c:v>30</c:v>
                </c:pt>
                <c:pt idx="164">
                  <c:v>40</c:v>
                </c:pt>
                <c:pt idx="165">
                  <c:v>40</c:v>
                </c:pt>
                <c:pt idx="166">
                  <c:v>60</c:v>
                </c:pt>
                <c:pt idx="167">
                  <c:v>50</c:v>
                </c:pt>
                <c:pt idx="168">
                  <c:v>70</c:v>
                </c:pt>
                <c:pt idx="169">
                  <c:v>45</c:v>
                </c:pt>
                <c:pt idx="170">
                  <c:v>50</c:v>
                </c:pt>
                <c:pt idx="171">
                  <c:v>55</c:v>
                </c:pt>
                <c:pt idx="172">
                  <c:v>65</c:v>
                </c:pt>
                <c:pt idx="173">
                  <c:v>55</c:v>
                </c:pt>
                <c:pt idx="174">
                  <c:v>55</c:v>
                </c:pt>
                <c:pt idx="175">
                  <c:v>55</c:v>
                </c:pt>
                <c:pt idx="176">
                  <c:v>60</c:v>
                </c:pt>
                <c:pt idx="177">
                  <c:v>50</c:v>
                </c:pt>
                <c:pt idx="178">
                  <c:v>55</c:v>
                </c:pt>
                <c:pt idx="179">
                  <c:v>55</c:v>
                </c:pt>
                <c:pt idx="180">
                  <c:v>55</c:v>
                </c:pt>
                <c:pt idx="181">
                  <c:v>55</c:v>
                </c:pt>
                <c:pt idx="182">
                  <c:v>55</c:v>
                </c:pt>
                <c:pt idx="183">
                  <c:v>40</c:v>
                </c:pt>
                <c:pt idx="184">
                  <c:v>40</c:v>
                </c:pt>
                <c:pt idx="185">
                  <c:v>35</c:v>
                </c:pt>
                <c:pt idx="186">
                  <c:v>35</c:v>
                </c:pt>
                <c:pt idx="187">
                  <c:v>30</c:v>
                </c:pt>
                <c:pt idx="188">
                  <c:v>40</c:v>
                </c:pt>
                <c:pt idx="189">
                  <c:v>40</c:v>
                </c:pt>
                <c:pt idx="190">
                  <c:v>40</c:v>
                </c:pt>
                <c:pt idx="191">
                  <c:v>45</c:v>
                </c:pt>
                <c:pt idx="192">
                  <c:v>60</c:v>
                </c:pt>
                <c:pt idx="193">
                  <c:v>45</c:v>
                </c:pt>
                <c:pt idx="194">
                  <c:v>40</c:v>
                </c:pt>
                <c:pt idx="195">
                  <c:v>40</c:v>
                </c:pt>
                <c:pt idx="196">
                  <c:v>40</c:v>
                </c:pt>
                <c:pt idx="197">
                  <c:v>30</c:v>
                </c:pt>
                <c:pt idx="198">
                  <c:v>30</c:v>
                </c:pt>
                <c:pt idx="199">
                  <c:v>90</c:v>
                </c:pt>
                <c:pt idx="200">
                  <c:v>90</c:v>
                </c:pt>
                <c:pt idx="201">
                  <c:v>50</c:v>
                </c:pt>
                <c:pt idx="202">
                  <c:v>50</c:v>
                </c:pt>
                <c:pt idx="203">
                  <c:v>80</c:v>
                </c:pt>
                <c:pt idx="204">
                  <c:v>80</c:v>
                </c:pt>
                <c:pt idx="205">
                  <c:v>70</c:v>
                </c:pt>
                <c:pt idx="206">
                  <c:v>70</c:v>
                </c:pt>
                <c:pt idx="207">
                  <c:v>60</c:v>
                </c:pt>
                <c:pt idx="208">
                  <c:v>60</c:v>
                </c:pt>
                <c:pt idx="209">
                  <c:v>40</c:v>
                </c:pt>
                <c:pt idx="210">
                  <c:v>50</c:v>
                </c:pt>
                <c:pt idx="211">
                  <c:v>40</c:v>
                </c:pt>
                <c:pt idx="212">
                  <c:v>40</c:v>
                </c:pt>
                <c:pt idx="213">
                  <c:v>50</c:v>
                </c:pt>
                <c:pt idx="214">
                  <c:v>50</c:v>
                </c:pt>
                <c:pt idx="215">
                  <c:v>40</c:v>
                </c:pt>
                <c:pt idx="216">
                  <c:v>40</c:v>
                </c:pt>
                <c:pt idx="217">
                  <c:v>35</c:v>
                </c:pt>
                <c:pt idx="218">
                  <c:v>50</c:v>
                </c:pt>
                <c:pt idx="219">
                  <c:v>60</c:v>
                </c:pt>
                <c:pt idx="220">
                  <c:v>55</c:v>
                </c:pt>
                <c:pt idx="221">
                  <c:v>8</c:v>
                </c:pt>
                <c:pt idx="222">
                  <c:v>40</c:v>
                </c:pt>
                <c:pt idx="223">
                  <c:v>65</c:v>
                </c:pt>
                <c:pt idx="224">
                  <c:v>40</c:v>
                </c:pt>
                <c:pt idx="225">
                  <c:v>70</c:v>
                </c:pt>
                <c:pt idx="226">
                  <c:v>100</c:v>
                </c:pt>
                <c:pt idx="227">
                  <c:v>50</c:v>
                </c:pt>
                <c:pt idx="228">
                  <c:v>50</c:v>
                </c:pt>
                <c:pt idx="229">
                  <c:v>80</c:v>
                </c:pt>
                <c:pt idx="230">
                  <c:v>80</c:v>
                </c:pt>
                <c:pt idx="231">
                  <c:v>60</c:v>
                </c:pt>
                <c:pt idx="232">
                  <c:v>40</c:v>
                </c:pt>
                <c:pt idx="233">
                  <c:v>40</c:v>
                </c:pt>
                <c:pt idx="234">
                  <c:v>40</c:v>
                </c:pt>
                <c:pt idx="235">
                  <c:v>40</c:v>
                </c:pt>
                <c:pt idx="236">
                  <c:v>40</c:v>
                </c:pt>
                <c:pt idx="237">
                  <c:v>50</c:v>
                </c:pt>
                <c:pt idx="238">
                  <c:v>50</c:v>
                </c:pt>
                <c:pt idx="239">
                  <c:v>40</c:v>
                </c:pt>
                <c:pt idx="240">
                  <c:v>60</c:v>
                </c:pt>
                <c:pt idx="241">
                  <c:v>40</c:v>
                </c:pt>
                <c:pt idx="242">
                  <c:v>65</c:v>
                </c:pt>
                <c:pt idx="243">
                  <c:v>42</c:v>
                </c:pt>
                <c:pt idx="244">
                  <c:v>42</c:v>
                </c:pt>
                <c:pt idx="245">
                  <c:v>45</c:v>
                </c:pt>
                <c:pt idx="246">
                  <c:v>40</c:v>
                </c:pt>
                <c:pt idx="247">
                  <c:v>40</c:v>
                </c:pt>
                <c:pt idx="248">
                  <c:v>40</c:v>
                </c:pt>
                <c:pt idx="249">
                  <c:v>33</c:v>
                </c:pt>
                <c:pt idx="250">
                  <c:v>48</c:v>
                </c:pt>
                <c:pt idx="251">
                  <c:v>34</c:v>
                </c:pt>
                <c:pt idx="252">
                  <c:v>34</c:v>
                </c:pt>
                <c:pt idx="253">
                  <c:v>26</c:v>
                </c:pt>
                <c:pt idx="254">
                  <c:v>26</c:v>
                </c:pt>
                <c:pt idx="255">
                  <c:v>25</c:v>
                </c:pt>
                <c:pt idx="256">
                  <c:v>24</c:v>
                </c:pt>
                <c:pt idx="257">
                  <c:v>52</c:v>
                </c:pt>
                <c:pt idx="258">
                  <c:v>100</c:v>
                </c:pt>
                <c:pt idx="259">
                  <c:v>42</c:v>
                </c:pt>
                <c:pt idx="260">
                  <c:v>43</c:v>
                </c:pt>
                <c:pt idx="261">
                  <c:v>39</c:v>
                </c:pt>
                <c:pt idx="262">
                  <c:v>39</c:v>
                </c:pt>
                <c:pt idx="263">
                  <c:v>34</c:v>
                </c:pt>
                <c:pt idx="264">
                  <c:v>34</c:v>
                </c:pt>
                <c:pt idx="265">
                  <c:v>82</c:v>
                </c:pt>
                <c:pt idx="266">
                  <c:v>81</c:v>
                </c:pt>
                <c:pt idx="267">
                  <c:v>48</c:v>
                </c:pt>
                <c:pt idx="268">
                  <c:v>48</c:v>
                </c:pt>
                <c:pt idx="269">
                  <c:v>63</c:v>
                </c:pt>
                <c:pt idx="270">
                  <c:v>65</c:v>
                </c:pt>
                <c:pt idx="271">
                  <c:v>40</c:v>
                </c:pt>
                <c:pt idx="272">
                  <c:v>40</c:v>
                </c:pt>
                <c:pt idx="273">
                  <c:v>60</c:v>
                </c:pt>
                <c:pt idx="274">
                  <c:v>55</c:v>
                </c:pt>
                <c:pt idx="275">
                  <c:v>49</c:v>
                </c:pt>
                <c:pt idx="276">
                  <c:v>49</c:v>
                </c:pt>
                <c:pt idx="277">
                  <c:v>39</c:v>
                </c:pt>
                <c:pt idx="278">
                  <c:v>60</c:v>
                </c:pt>
                <c:pt idx="279">
                  <c:v>43</c:v>
                </c:pt>
                <c:pt idx="280">
                  <c:v>44</c:v>
                </c:pt>
                <c:pt idx="281">
                  <c:v>99</c:v>
                </c:pt>
                <c:pt idx="282">
                  <c:v>95</c:v>
                </c:pt>
                <c:pt idx="283">
                  <c:v>67</c:v>
                </c:pt>
                <c:pt idx="284">
                  <c:v>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6A0-47F6-8769-16F6B27A6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6554464"/>
        <c:axId val="1971969072"/>
      </c:scatterChart>
      <c:valAx>
        <c:axId val="1906554464"/>
        <c:scaling>
          <c:orientation val="minMax"/>
          <c:max val="48000"/>
          <c:min val="20000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71969072"/>
        <c:crosses val="autoZero"/>
        <c:crossBetween val="midCat"/>
      </c:valAx>
      <c:valAx>
        <c:axId val="197196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065544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CCE76F-5421-6BEA-9F77-3F050490F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A85A895-7C7F-2190-2D95-63CD1FC29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B45233-20BF-C9DE-0846-FB8A46F8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CAFE-D504-47A8-8992-0DA3C7271831}" type="datetimeFigureOut">
              <a:rPr lang="fi-FI" smtClean="0"/>
              <a:t>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913478-C4A7-5446-90D5-CE0C77100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1E8B301-3943-52F8-0BBC-B7CDCBFE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D7EC-6153-4522-A88B-760B6F02AD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879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24F66E-C8ED-DE57-3CC3-2AA2DBB37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A02E433-AD9B-DAC6-E5E5-A31FE879A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0C00B5-8D8C-B955-078C-451EFE40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CAFE-D504-47A8-8992-0DA3C7271831}" type="datetimeFigureOut">
              <a:rPr lang="fi-FI" smtClean="0"/>
              <a:t>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A5FB72-7E60-6B82-6E32-17C15A16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0B6A74-4E30-4584-3C8B-6859BBA40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D7EC-6153-4522-A88B-760B6F02AD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575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FF54573-7D95-629A-1BE7-F59E4BCCB3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EFC75D1-917B-4227-C8B2-8B495064F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F2CD16-4C6B-0C9A-3A42-F412E7AB7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CAFE-D504-47A8-8992-0DA3C7271831}" type="datetimeFigureOut">
              <a:rPr lang="fi-FI" smtClean="0"/>
              <a:t>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B42335-031D-378F-D12F-FDC27E320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BBA113-0293-5E75-C8AD-1A73D67E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D7EC-6153-4522-A88B-760B6F02AD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6821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334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 baseline="0">
                <a:solidFill>
                  <a:schemeClr val="accent1"/>
                </a:solidFill>
                <a:latin typeface="Noto Sans" panose="020B0502040504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7334" y="4050833"/>
            <a:ext cx="7766936" cy="1096899"/>
          </a:xfrm>
        </p:spPr>
        <p:txBody>
          <a:bodyPr anchor="t"/>
          <a:lstStyle>
            <a:lvl1pPr marL="0" indent="0" algn="r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" panose="020B050204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1D4F315B-EBA5-AE49-92D8-50573C0BC5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20972" y="492149"/>
            <a:ext cx="5844866" cy="117316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9C41D3D-8345-E143-A350-8A75C732E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7438"/>
          <a:stretch/>
        </p:blipFill>
        <p:spPr>
          <a:xfrm>
            <a:off x="8025063" y="2357503"/>
            <a:ext cx="4166938" cy="450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67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47707" y="6235318"/>
            <a:ext cx="783389" cy="365125"/>
          </a:xfrm>
          <a:prstGeom prst="rect">
            <a:avLst/>
          </a:prstGeom>
        </p:spPr>
        <p:txBody>
          <a:bodyPr/>
          <a:lstStyle>
            <a:lvl1pPr>
              <a:defRPr sz="800" baseline="0">
                <a:latin typeface="Noto Sans" panose="020B0502040504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97432" y="6235318"/>
            <a:ext cx="3204095" cy="365125"/>
          </a:xfrm>
          <a:prstGeom prst="rect">
            <a:avLst/>
          </a:prstGeom>
        </p:spPr>
        <p:txBody>
          <a:bodyPr/>
          <a:lstStyle>
            <a:lvl1pPr>
              <a:defRPr sz="800" baseline="0">
                <a:latin typeface="Noto Sans" panose="020B0502040504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fi-FI" dirty="0"/>
              <a:t>Sepäntie 7, 27500 </a:t>
            </a:r>
            <a:r>
              <a:rPr lang="fi-FI" dirty="0" err="1"/>
              <a:t>Kauttua</a:t>
            </a:r>
            <a:endParaRPr lang="fi-FI" dirty="0"/>
          </a:p>
          <a:p>
            <a:pPr>
              <a:lnSpc>
                <a:spcPct val="110000"/>
              </a:lnSpc>
            </a:pPr>
            <a:r>
              <a:rPr lang="fi-FI" dirty="0"/>
              <a:t>0440 344 054, </a:t>
            </a:r>
            <a:r>
              <a:rPr lang="fi-FI" dirty="0" err="1"/>
              <a:t>www.pyhajarvi-instituutti.fi</a:t>
            </a:r>
            <a:r>
              <a:rPr lang="fi-FI" dirty="0"/>
              <a:t>, @</a:t>
            </a:r>
            <a:r>
              <a:rPr lang="fi-FI" dirty="0" err="1"/>
              <a:t>PJinstituutti</a:t>
            </a:r>
            <a:endParaRPr lang="fi-FI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235317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Noto Sans" panose="020B0502040504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03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DAF4F6E-D7E4-384D-802C-0FFBED4AB0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7707" y="6235318"/>
            <a:ext cx="783389" cy="365125"/>
          </a:xfrm>
          <a:prstGeom prst="rect">
            <a:avLst/>
          </a:prstGeom>
        </p:spPr>
        <p:txBody>
          <a:bodyPr/>
          <a:lstStyle>
            <a:lvl1pPr>
              <a:defRPr sz="800" baseline="0">
                <a:latin typeface="Noto Sans" panose="020B0502040504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F14375A-7202-BA49-BC56-52DB644E4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97432" y="6235318"/>
            <a:ext cx="3204095" cy="365125"/>
          </a:xfrm>
          <a:prstGeom prst="rect">
            <a:avLst/>
          </a:prstGeom>
        </p:spPr>
        <p:txBody>
          <a:bodyPr/>
          <a:lstStyle>
            <a:lvl1pPr>
              <a:defRPr sz="800" baseline="0">
                <a:latin typeface="Noto Sans" panose="020B0502040504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fi-FI" dirty="0"/>
              <a:t>Sepäntie 7, 27500 </a:t>
            </a:r>
            <a:r>
              <a:rPr lang="fi-FI" dirty="0" err="1"/>
              <a:t>Kauttua</a:t>
            </a:r>
            <a:endParaRPr lang="fi-FI" dirty="0"/>
          </a:p>
          <a:p>
            <a:pPr>
              <a:lnSpc>
                <a:spcPct val="110000"/>
              </a:lnSpc>
            </a:pPr>
            <a:r>
              <a:rPr lang="fi-FI" dirty="0"/>
              <a:t>0440 344 054, </a:t>
            </a:r>
            <a:r>
              <a:rPr lang="fi-FI" dirty="0" err="1"/>
              <a:t>www.pyhajarvi-instituutti.fi</a:t>
            </a:r>
            <a:r>
              <a:rPr lang="fi-FI" dirty="0"/>
              <a:t>, @</a:t>
            </a:r>
            <a:r>
              <a:rPr lang="fi-FI" dirty="0" err="1"/>
              <a:t>PJinstituutti</a:t>
            </a:r>
            <a:endParaRPr lang="fi-FI" dirty="0"/>
          </a:p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8CE2D7-9603-E64F-AFAF-1CF1A0C4C0A9}"/>
              </a:ext>
            </a:extLst>
          </p:cNvPr>
          <p:cNvSpPr txBox="1">
            <a:spLocks/>
          </p:cNvSpPr>
          <p:nvPr userDrawn="1"/>
        </p:nvSpPr>
        <p:spPr>
          <a:xfrm>
            <a:off x="8590663" y="623531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 baseline="0">
                <a:solidFill>
                  <a:schemeClr val="accent1"/>
                </a:solidFill>
                <a:latin typeface="Noto Sans" panose="020B0502040504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3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E93CC9-E5A0-3F3E-8C11-FD49BE1F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42D9E3-50C6-D7BD-8F26-C164E26C8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6F657F-DA2B-A924-D967-EEC8B09BF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CAFE-D504-47A8-8992-0DA3C7271831}" type="datetimeFigureOut">
              <a:rPr lang="fi-FI" smtClean="0"/>
              <a:t>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706C1E-626A-718E-4930-EF7037331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111F3C2-ECEA-67F0-4D83-2B8C59BE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D7EC-6153-4522-A88B-760B6F02AD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661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060CC7-30C5-B230-2922-227C71FC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16F36D-BE31-3829-9D3A-7787DAF4C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09CFD3E-55EA-01DE-ED7C-219AFBE9F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CAFE-D504-47A8-8992-0DA3C7271831}" type="datetimeFigureOut">
              <a:rPr lang="fi-FI" smtClean="0"/>
              <a:t>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76383D-DB78-EAE3-6DBA-802D3B96A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C9175A-4CC0-C4FB-D9F0-E1C5831DD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D7EC-6153-4522-A88B-760B6F02AD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916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18A407-6181-5C85-8E64-2E2F83EF1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9653AB-97CA-D64C-BB8E-04C237342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050DA61-9DB7-88A4-895D-3E98F7E0B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BD70B2A-7597-2FE6-A354-34E6ACBFE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CAFE-D504-47A8-8992-0DA3C7271831}" type="datetimeFigureOut">
              <a:rPr lang="fi-FI" smtClean="0"/>
              <a:t>8.4.2025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E9CAADB-B93F-307D-602B-88D89CE02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13F1AF4-50BA-185F-2656-93C4E922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D7EC-6153-4522-A88B-760B6F02AD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960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F87E8F-0DC2-CC56-2AD9-C6AAD5EFF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76DDB0-E7A4-0A63-FF6C-D87ED31E2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2BE03F5-AE68-3E4C-FB22-141D4271D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BF804E1-F6B9-5F1B-F025-4B354FC411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64F1267-5004-404D-AEFC-4973186B35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BBEDE2A-92F5-E5F3-BA53-0D3496765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CAFE-D504-47A8-8992-0DA3C7271831}" type="datetimeFigureOut">
              <a:rPr lang="fi-FI" smtClean="0"/>
              <a:t>8.4.2025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D792A62-6711-FC77-D53E-23C35004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677EAF5-1A72-35D8-660A-2DFF2C5CD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D7EC-6153-4522-A88B-760B6F02AD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953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35B7CE-4D0E-02DF-28A1-747F5517A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B5CB50-1074-E187-1A1E-40769A201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CAFE-D504-47A8-8992-0DA3C7271831}" type="datetimeFigureOut">
              <a:rPr lang="fi-FI" smtClean="0"/>
              <a:t>8.4.2025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FF3F846-595B-5F4B-B169-8FA753B31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3AF9DA8-9726-3E1C-B4FC-2C5EDB166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D7EC-6153-4522-A88B-760B6F02AD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168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1C35F5B-2A65-C835-0EE2-A259EC141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CAFE-D504-47A8-8992-0DA3C7271831}" type="datetimeFigureOut">
              <a:rPr lang="fi-FI" smtClean="0"/>
              <a:t>8.4.2025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16A4D52-AA53-8E96-C079-75C233FC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7F815F2-796C-65BD-771B-0630B5FBB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D7EC-6153-4522-A88B-760B6F02AD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32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08D83F-BEA2-598A-EBB6-9DCF571A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B48B54-70AB-1CF5-07FF-D970F455C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8DF53AC-CACE-2D70-5CB9-85D6186F4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E00184D-AF4F-8C0E-1ED2-161BE3FF8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CAFE-D504-47A8-8992-0DA3C7271831}" type="datetimeFigureOut">
              <a:rPr lang="fi-FI" smtClean="0"/>
              <a:t>8.4.2025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C7FB9B1-E25A-C799-EB31-EC693027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FC93B1E-E109-5FB3-F67E-41EEFC1AA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D7EC-6153-4522-A88B-760B6F02AD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433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EF8A2B-2FD8-8061-8F0D-0F2F6DF47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91F6D64-6EE2-BD10-DE3C-E951D587C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F903877-8664-AFAE-CE38-37B968B8E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3DD595C-AA31-367A-42FA-A273C1929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CAFE-D504-47A8-8992-0DA3C7271831}" type="datetimeFigureOut">
              <a:rPr lang="fi-FI" smtClean="0"/>
              <a:t>8.4.2025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D79116D-9F06-865C-D6E2-F3321D9C5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0600C69-8349-CB96-6E61-04A771DA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D7EC-6153-4522-A88B-760B6F02AD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508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2E09D32-808B-8FB4-1E7C-7E80D9D3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62DCC1E-86E8-BF23-8FA7-402299F02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93676C-705C-3A0D-62AF-210A6FBC10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1CAFE-D504-47A8-8992-0DA3C7271831}" type="datetimeFigureOut">
              <a:rPr lang="fi-FI" smtClean="0"/>
              <a:t>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91A4FA-2B06-57DE-22DE-FBC05F8E9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348D888-0464-980F-33CB-D8B0DCAC2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7D7EC-6153-4522-A88B-760B6F02AD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63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22608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chemeClr val="tx1">
                    <a:tint val="75000"/>
                  </a:schemeClr>
                </a:solidFill>
                <a:latin typeface="Noto Sans" panose="020B0502040504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9120" y="6226082"/>
            <a:ext cx="2594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Noto Sans" panose="020B05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22608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chemeClr val="accent1"/>
                </a:solidFill>
                <a:latin typeface="Noto Sans" panose="020B0502040504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9370CB07-3484-7547-96F4-94B1F5FEEF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23897" y="254000"/>
            <a:ext cx="2906572" cy="58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2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accent1"/>
          </a:solidFill>
          <a:latin typeface="Noto Sans" panose="020B0502040504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 baseline="0">
          <a:solidFill>
            <a:schemeClr val="tx1">
              <a:lumMod val="75000"/>
              <a:lumOff val="25000"/>
            </a:schemeClr>
          </a:solidFill>
          <a:latin typeface="Noto Sans" panose="020B0502040504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0FDAAF-5689-2F3A-A89C-BF0678507C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Narvijärven</a:t>
            </a:r>
            <a:r>
              <a:rPr lang="fi-FI" dirty="0"/>
              <a:t> suojeluyhdistyksen kokous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DA0B298-C834-8445-5DB1-7D9E981F74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10.4.2025</a:t>
            </a:r>
          </a:p>
          <a:p>
            <a:endParaRPr lang="fi-FI" dirty="0"/>
          </a:p>
          <a:p>
            <a:r>
              <a:rPr lang="fi-FI" dirty="0"/>
              <a:t>Pyhäjärvi-instituutin puheenvuoro</a:t>
            </a:r>
          </a:p>
          <a:p>
            <a:r>
              <a:rPr lang="fi-FI" dirty="0"/>
              <a:t>Lauri Anttila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04B998E-DD00-F484-D93A-A0763B5697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438"/>
          <a:stretch/>
        </p:blipFill>
        <p:spPr>
          <a:xfrm>
            <a:off x="9470571" y="3918722"/>
            <a:ext cx="2721430" cy="293927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7B312BE-B6FD-501F-17DE-79423AA69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5" y="0"/>
            <a:ext cx="36671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93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1B39DE-8375-6ACD-2A1E-6C53643E7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2027"/>
            <a:ext cx="9144000" cy="2387600"/>
          </a:xfrm>
        </p:spPr>
        <p:txBody>
          <a:bodyPr>
            <a:normAutofit/>
          </a:bodyPr>
          <a:lstStyle/>
          <a:p>
            <a:r>
              <a:rPr lang="fi-FI" dirty="0" err="1"/>
              <a:t>Narvijärven</a:t>
            </a:r>
            <a:r>
              <a:rPr lang="fi-FI" dirty="0"/>
              <a:t> suojeluyhdistys &amp; Pyhäjärvi-instituutti</a:t>
            </a:r>
            <a:br>
              <a:rPr lang="fi-FI" dirty="0"/>
            </a:br>
            <a:r>
              <a:rPr lang="fi-FI" sz="3600" dirty="0"/>
              <a:t>yhteistyömahdollisuuksia?</a:t>
            </a:r>
          </a:p>
        </p:txBody>
      </p:sp>
    </p:spTree>
    <p:extLst>
      <p:ext uri="{BB962C8B-B14F-4D97-AF65-F5344CB8AC3E}">
        <p14:creationId xmlns:p14="http://schemas.microsoft.com/office/powerpoint/2010/main" val="3714975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A91901-F880-D646-C4AD-ACBD77AB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Mahdollisia yhteistyömuotoja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9433DB-9279-A997-B406-5BDD19C80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PJI:llä</a:t>
            </a:r>
            <a:r>
              <a:rPr lang="fi-FI" dirty="0"/>
              <a:t> pääpaino Eurajoen vesistöalueella, mutta ostopalveluiden sekä mahdollisen hankeyhteistyön puitteissa mahdollisuudet toimia myös muilla lähialueilla</a:t>
            </a:r>
          </a:p>
          <a:p>
            <a:pPr lvl="1"/>
            <a:r>
              <a:rPr lang="fi-FI" dirty="0"/>
              <a:t>Valuma-aluekunnostukset, järvikunnostukset, tilan seuranta</a:t>
            </a:r>
          </a:p>
          <a:p>
            <a:r>
              <a:rPr lang="fi-FI" dirty="0"/>
              <a:t>Suorat ostopalvelukustannukset voivat olla yhdistykselle laajemman vaikuttavuuden näkökulmasta </a:t>
            </a:r>
            <a:r>
              <a:rPr lang="fi-FI" dirty="0" err="1"/>
              <a:t>haasteelllisia</a:t>
            </a:r>
            <a:endParaRPr lang="fi-FI" dirty="0"/>
          </a:p>
          <a:p>
            <a:r>
              <a:rPr lang="fi-FI" dirty="0" err="1"/>
              <a:t>Hankkeistamalla</a:t>
            </a:r>
            <a:r>
              <a:rPr lang="fi-FI" dirty="0"/>
              <a:t> lisää vipuvartta toimintaan</a:t>
            </a:r>
          </a:p>
          <a:p>
            <a:pPr lvl="1"/>
            <a:r>
              <a:rPr lang="fi-FI" dirty="0"/>
              <a:t>Paikallinen omarahoitus kuitenkin löydyttävä</a:t>
            </a:r>
          </a:p>
        </p:txBody>
      </p:sp>
    </p:spTree>
    <p:extLst>
      <p:ext uri="{BB962C8B-B14F-4D97-AF65-F5344CB8AC3E}">
        <p14:creationId xmlns:p14="http://schemas.microsoft.com/office/powerpoint/2010/main" val="1155383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56BE21-C886-4F4F-A49B-8B15BBE89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Satavesi virtaa – paikallisvedet paremmiksi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6D34DEA-54B7-FD49-AF2E-BE1A365C94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438"/>
          <a:stretch/>
        </p:blipFill>
        <p:spPr>
          <a:xfrm>
            <a:off x="9853863" y="4332696"/>
            <a:ext cx="2338138" cy="2525303"/>
          </a:xfrm>
          <a:prstGeom prst="rect">
            <a:avLst/>
          </a:prstGeom>
        </p:spPr>
      </p:pic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8F73C4FB-886C-C04D-A32A-52BADBACE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73767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Hankeaika: 1.4.2023-17.10.2025</a:t>
            </a:r>
          </a:p>
          <a:p>
            <a:r>
              <a:rPr lang="fi-FI" dirty="0"/>
              <a:t>Hankkeen toteuttaja: Pyhäjärvi-instituutti</a:t>
            </a:r>
          </a:p>
          <a:p>
            <a:r>
              <a:rPr lang="fi-FI" dirty="0"/>
              <a:t>Kokonaiskustannus </a:t>
            </a:r>
            <a:r>
              <a:rPr lang="fi-FI" b="1" dirty="0"/>
              <a:t>135 580€</a:t>
            </a:r>
            <a:r>
              <a:rPr lang="fi-FI" dirty="0"/>
              <a:t>, 65 % avustus, omarahoitus: </a:t>
            </a:r>
            <a:r>
              <a:rPr lang="fi-FI" dirty="0" err="1"/>
              <a:t>JOKIohjelma</a:t>
            </a:r>
            <a:r>
              <a:rPr lang="fi-FI" dirty="0"/>
              <a:t>, Alkutuotannon kasvu- ja vastuullisuusohjelma, Lutanjärven suojeluyhdistys ry, </a:t>
            </a:r>
            <a:r>
              <a:rPr lang="fi-FI" dirty="0" err="1"/>
              <a:t>Ilminjärven</a:t>
            </a:r>
            <a:r>
              <a:rPr lang="fi-FI" dirty="0"/>
              <a:t> suojeluyhdistys ry, Turajärven suojeluyhdistys ry</a:t>
            </a:r>
          </a:p>
          <a:p>
            <a:r>
              <a:rPr lang="fi-FI" dirty="0"/>
              <a:t>Hankkeessa mukana olevat yhdistykset/vesistöt: Eurajoen vesiensuojeluyhdistys ry, </a:t>
            </a:r>
            <a:r>
              <a:rPr lang="fi-FI" dirty="0" err="1"/>
              <a:t>Ilminjärven</a:t>
            </a:r>
            <a:r>
              <a:rPr lang="fi-FI" dirty="0"/>
              <a:t> suojeluyhdistys ry, Lapinjoen vesistöjen hoito- ja suojeluyhdistys ry, Loukostenjärven suojeluyhdistys ry, Lutanjärven suojeluyhdistys ry ja Turajärven suojeluyhdistys ry. Hankkeessa toteutetaan yhteisiä osioita liittyen yhdistysten tietotarpeisiin ja järvikohtaisia toimenpiteitä. </a:t>
            </a:r>
          </a:p>
          <a:p>
            <a:pPr marL="0" indent="0">
              <a:buNone/>
            </a:pPr>
            <a:r>
              <a:rPr lang="fi-FI" dirty="0"/>
              <a:t>Tavoite:</a:t>
            </a:r>
          </a:p>
          <a:p>
            <a:pPr marL="0" indent="0">
              <a:buNone/>
            </a:pPr>
            <a:r>
              <a:rPr lang="fi-FI" dirty="0"/>
              <a:t>Toimilla lisätään yhdistysten ja järven käyttäjien tietoisuutta järven toiminnasta ja toimista, joilla voidaan vaikuttaa vesistöjen vedenlaatuun. Toimenpiteillä parannetaan pienten vesien vedenlaatua ja lisätään välineitä järvien veden laatua parantaville jatkotoimenpiteille. </a:t>
            </a:r>
          </a:p>
          <a:p>
            <a:pPr marL="0" indent="0">
              <a:buNone/>
            </a:pPr>
            <a:r>
              <a:rPr lang="fi-FI" dirty="0"/>
              <a:t>Hanke tukee alueellisen vesiensuojeluverkoston, Satavesi-ohjelman, toimintaa ja työtä ja lähtöisin Satavesi-ohjelman työpajasta.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95F7320-88E7-42EC-0372-B4CB6B149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060" y="839922"/>
            <a:ext cx="3044526" cy="106839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FAF80F6-27B3-7466-EE74-482920F36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5547" y="1933513"/>
            <a:ext cx="1299889" cy="1183582"/>
          </a:xfrm>
          <a:prstGeom prst="rect">
            <a:avLst/>
          </a:prstGeom>
        </p:spPr>
      </p:pic>
      <p:pic>
        <p:nvPicPr>
          <p:cNvPr id="8" name="Kuva 7" descr="Kuva, joka sisältää kohteen Fontti, Grafiikka, Magenta, vaaleanpunainen&#10;&#10;Kuvaus luotu automaattisesti">
            <a:extLst>
              <a:ext uri="{FF2B5EF4-FFF2-40B4-BE49-F238E27FC236}">
                <a16:creationId xmlns:a16="http://schemas.microsoft.com/office/drawing/2014/main" id="{CDBA70A7-BADD-ACC5-FBEF-EF18CE024D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4463" y="3346942"/>
            <a:ext cx="2410973" cy="75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39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>
            <a:extLst>
              <a:ext uri="{FF2B5EF4-FFF2-40B4-BE49-F238E27FC236}">
                <a16:creationId xmlns:a16="http://schemas.microsoft.com/office/drawing/2014/main" id="{1BA28D18-D33A-B565-1C1C-2695C46A5220}"/>
              </a:ext>
            </a:extLst>
          </p:cNvPr>
          <p:cNvSpPr/>
          <p:nvPr/>
        </p:nvSpPr>
        <p:spPr>
          <a:xfrm>
            <a:off x="9808104" y="1627464"/>
            <a:ext cx="1884725" cy="5237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A9F6A6BF-FF84-B160-1D16-E4CB92B1E895}"/>
              </a:ext>
            </a:extLst>
          </p:cNvPr>
          <p:cNvSpPr/>
          <p:nvPr/>
        </p:nvSpPr>
        <p:spPr>
          <a:xfrm>
            <a:off x="6150504" y="1627464"/>
            <a:ext cx="1884725" cy="52305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E62A5188-5A3C-DBC9-3D16-BA1519AA11BA}"/>
              </a:ext>
            </a:extLst>
          </p:cNvPr>
          <p:cNvSpPr/>
          <p:nvPr/>
        </p:nvSpPr>
        <p:spPr>
          <a:xfrm>
            <a:off x="2417407" y="1627464"/>
            <a:ext cx="1949041" cy="52305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736D7AB-BEAD-B28B-2FFA-FD10F905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83" y="563461"/>
            <a:ext cx="8596668" cy="1017864"/>
          </a:xfrm>
        </p:spPr>
        <p:txBody>
          <a:bodyPr/>
          <a:lstStyle/>
          <a:p>
            <a:r>
              <a:rPr lang="fi-FI" dirty="0"/>
              <a:t>Kohdennetut toimenpiteet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BF90EA-0FED-DAD0-1F22-7006200F9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83" y="1795244"/>
            <a:ext cx="2023922" cy="46786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b="1" dirty="0"/>
              <a:t>Turajärven suojeluyhdistys ry</a:t>
            </a:r>
          </a:p>
          <a:p>
            <a:r>
              <a:rPr lang="fi-FI" dirty="0"/>
              <a:t>Ravinteiden pidätystä ja vesiympäristön monimuotoisuutta edistävän kalanruoto-ojaston kunnostustarve selvitetään </a:t>
            </a:r>
            <a:r>
              <a:rPr lang="fi-FI" dirty="0" err="1"/>
              <a:t>Pietarinojan</a:t>
            </a:r>
            <a:r>
              <a:rPr lang="fi-FI" dirty="0"/>
              <a:t> laskukohdassa Pyhäjärvi-instituutin työnä ja yhdistyksen talkootyönä.</a:t>
            </a:r>
          </a:p>
          <a:p>
            <a:r>
              <a:rPr lang="fi-FI" dirty="0"/>
              <a:t>Toteutetaan talkootyönä suunnitelman mukaisia niittotoimenpiteitä. </a:t>
            </a:r>
          </a:p>
          <a:p>
            <a:r>
              <a:rPr lang="fi-FI" dirty="0"/>
              <a:t>Toteutetaan vesikasvien poistoa konetyönä, ostopalvelu.</a:t>
            </a:r>
          </a:p>
          <a:p>
            <a:r>
              <a:rPr lang="fi-FI" dirty="0"/>
              <a:t>Tehdään ostopalveluna järven kalastoseuranta.</a:t>
            </a:r>
          </a:p>
          <a:p>
            <a:endParaRPr lang="fi-FI" dirty="0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4F3A286D-F0A5-8A6A-F7D5-74843F240021}"/>
              </a:ext>
            </a:extLst>
          </p:cNvPr>
          <p:cNvSpPr txBox="1">
            <a:spLocks/>
          </p:cNvSpPr>
          <p:nvPr/>
        </p:nvSpPr>
        <p:spPr>
          <a:xfrm>
            <a:off x="2417408" y="1795244"/>
            <a:ext cx="1960222" cy="4840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Eurajoen vesiensuojeluyhdistys ry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Yhdistyksen talkootyönä ja Pyhäjärvi-instituutin työnä kartoitetaan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Juvajoen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 alajuoksun kunnostustarpeita.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Sähkökoekalastetaan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 potentiaaliseksi havaitut kohteet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Juvajoella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Toteutetaan talkootyönä pienimuotoisia kutupaikka-kunnostuksia.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Toteutetaan veden pidätystä metsäalueilla käsipatoja rakentamalla. Käsipatotalkoot toteutetaan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Juvajoen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 valuma-alueella, mikäli sopiva kohde löytyy inventoinnin yhteydessä ja maanomistaja-neuvottelut sen mahdollistavat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DBFD98AA-7489-AA69-26D0-D82ED3B234FD}"/>
              </a:ext>
            </a:extLst>
          </p:cNvPr>
          <p:cNvSpPr txBox="1">
            <a:spLocks/>
          </p:cNvSpPr>
          <p:nvPr/>
        </p:nvSpPr>
        <p:spPr>
          <a:xfrm>
            <a:off x="4405550" y="1795244"/>
            <a:ext cx="1672205" cy="467868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Ilminjärven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 suojeluyhdistys ry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Järvellä toteutetaan kalastoseuranta ostopalveluna.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Uimarannan kunnostus-talkoot.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Vesikasvillisuu-den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 poisto talkootyönä.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Järjestetään järven kemikaali-käsittelyyn liittyviä luentoja ja tilaisuuksia 2-4 kpl.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Vesinäytteenotto taustoittamaan hoitotoimen-piteiden tarvetta.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Noto Sans" panose="020B0502040504020204" pitchFamily="34" charset="0"/>
              <a:ea typeface="+mn-ea"/>
              <a:cs typeface="+mn-cs"/>
            </a:endParaRP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F0C948D2-6360-FF8F-DA22-203D507EE32F}"/>
              </a:ext>
            </a:extLst>
          </p:cNvPr>
          <p:cNvSpPr txBox="1">
            <a:spLocks/>
          </p:cNvSpPr>
          <p:nvPr/>
        </p:nvSpPr>
        <p:spPr>
          <a:xfrm>
            <a:off x="6226002" y="1787830"/>
            <a:ext cx="1809227" cy="467868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Loukostenjärven suojeluyhdistys ry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Järvelle laaditaan niiton yleis-suunnitelma.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Niiton toteutus tehdään suojeluyhdistyksen talkootyönä.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Kasvillisuuden osalta laaditaan ohjeistus myös rantavyöhykkeen hoidosta. Mahdolliset hoitotoimet toteutetaan talkootyönä.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Ruoppauksen ohjeistuksen tekoa Pyhäjärvi-instituutin ja suojeluyhdistyksen yhteistyönä.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Noto Sans" panose="020B0502040504020204" pitchFamily="34" charset="0"/>
              <a:ea typeface="+mn-ea"/>
              <a:cs typeface="+mn-cs"/>
            </a:endParaRP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A7B7A5DA-5F6A-83FB-A7B9-ED470F255276}"/>
              </a:ext>
            </a:extLst>
          </p:cNvPr>
          <p:cNvSpPr txBox="1">
            <a:spLocks/>
          </p:cNvSpPr>
          <p:nvPr/>
        </p:nvSpPr>
        <p:spPr>
          <a:xfrm>
            <a:off x="8141491" y="1795244"/>
            <a:ext cx="1672204" cy="4680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Lutanjärven suojeluyhdistys ry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Järvelle laaditaan niiton yleis-suunnitelma.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Talkootyönä toteutetaan niittopilotointi suunnitelman mukaisesti.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Yhden valuma-aluetoimen-piteen suunnittelun toteutus.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Noto Sans" panose="020B0502040504020204" pitchFamily="34" charset="0"/>
              <a:ea typeface="+mn-ea"/>
              <a:cs typeface="+mn-cs"/>
            </a:endParaRP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F2CD9F3-1961-3CFA-D17C-C1A776F1A2E2}"/>
              </a:ext>
            </a:extLst>
          </p:cNvPr>
          <p:cNvSpPr txBox="1">
            <a:spLocks/>
          </p:cNvSpPr>
          <p:nvPr/>
        </p:nvSpPr>
        <p:spPr>
          <a:xfrm>
            <a:off x="9813696" y="1795244"/>
            <a:ext cx="1884725" cy="467868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Lapijoen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 vesistöjen hoito- ja suojeluyhdistys ry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Kartoitus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ravinnekuormituk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-sen vähentämiseen soveltuvista kohteista (2-4 kpl) joen valuma-alueella.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Toteutetaan joen ja sen purkualueella kalataloutta edistäviä toimenpiteitä 1-3 kpl. Mahdolliset toimet ovat pienimuotoiset virtavesikunnostustoimet tai merialueelle toteutettavat kutualuekunnostukset. (Toimenpiteiden suunnittelussa tehdään yhteistyötä Eurajoki-Lapinjoen kalatalousalueen ja Varsinais-Suomen ELY-keskuksen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kalatalouspalvelui-den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 kanssa).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Noto Sans" panose="020B050204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4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19C265-F417-9E6C-FB2F-DDD51EA4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DA729B-D424-6A9E-8507-CC49FFCD3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54486" cy="4351338"/>
          </a:xfrm>
        </p:spPr>
        <p:txBody>
          <a:bodyPr/>
          <a:lstStyle/>
          <a:p>
            <a:r>
              <a:rPr lang="fi-FI" dirty="0"/>
              <a:t>Katsaus järven tilaan</a:t>
            </a:r>
          </a:p>
          <a:p>
            <a:r>
              <a:rPr lang="fi-FI" dirty="0"/>
              <a:t>Suojeluyhdistyksen keskeisimmät tehtävät</a:t>
            </a:r>
          </a:p>
          <a:p>
            <a:r>
              <a:rPr lang="fi-FI" dirty="0"/>
              <a:t>Yhteistyö mahdollisuudet yhdessä </a:t>
            </a:r>
            <a:r>
              <a:rPr lang="fi-FI" dirty="0" err="1"/>
              <a:t>PJI:n</a:t>
            </a:r>
            <a:r>
              <a:rPr lang="fi-FI" dirty="0"/>
              <a:t> kanssa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852B582-D305-D16B-0CD6-9B9717ECA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596" y="898071"/>
            <a:ext cx="5239892" cy="5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7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C7BF35-2E1A-9F89-74CA-BA36A1C676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Katsaus järven tilaan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2CD4538-BC77-2287-1556-C3E0CDC312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Vapaasti saatavilla olevat ajantasaiset aineistot</a:t>
            </a:r>
          </a:p>
        </p:txBody>
      </p:sp>
    </p:spTree>
    <p:extLst>
      <p:ext uri="{BB962C8B-B14F-4D97-AF65-F5344CB8AC3E}">
        <p14:creationId xmlns:p14="http://schemas.microsoft.com/office/powerpoint/2010/main" val="637686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7008E08-0733-1F8F-4405-A5405F329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89" y="969238"/>
            <a:ext cx="6963240" cy="5837953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6936D9E-AB9C-D3AC-2C72-66B926BAD7ED}"/>
              </a:ext>
            </a:extLst>
          </p:cNvPr>
          <p:cNvSpPr txBox="1"/>
          <p:nvPr/>
        </p:nvSpPr>
        <p:spPr>
          <a:xfrm>
            <a:off x="8394570" y="1286759"/>
            <a:ext cx="33276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Koivunen S. &amp; Nummela E. 2024. Lapinjoen ja </a:t>
            </a:r>
            <a:r>
              <a:rPr lang="fi-FI" dirty="0" err="1"/>
              <a:t>Narvijärven</a:t>
            </a:r>
            <a:r>
              <a:rPr lang="fi-FI" dirty="0"/>
              <a:t> tarkkailututkimus, Vuosiraportti 2023. Lounais-Suomen vesi- ja ympäristötutkimus Oy.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01E3E359-F521-4E9C-263E-1D8EBEB9137B}"/>
              </a:ext>
            </a:extLst>
          </p:cNvPr>
          <p:cNvSpPr txBox="1">
            <a:spLocks/>
          </p:cNvSpPr>
          <p:nvPr/>
        </p:nvSpPr>
        <p:spPr>
          <a:xfrm>
            <a:off x="253989" y="185511"/>
            <a:ext cx="10515600" cy="7452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Vedenlaatumuuttujat</a:t>
            </a:r>
          </a:p>
        </p:txBody>
      </p:sp>
    </p:spTree>
    <p:extLst>
      <p:ext uri="{BB962C8B-B14F-4D97-AF65-F5344CB8AC3E}">
        <p14:creationId xmlns:p14="http://schemas.microsoft.com/office/powerpoint/2010/main" val="265332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9EFC2C-D005-DCE1-A258-25EDD315D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36" y="405947"/>
            <a:ext cx="10515600" cy="745218"/>
          </a:xfrm>
        </p:spPr>
        <p:txBody>
          <a:bodyPr/>
          <a:lstStyle/>
          <a:p>
            <a:r>
              <a:rPr lang="fi-FI" dirty="0"/>
              <a:t>Tummumista indikoivat muuttujat</a:t>
            </a:r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1DC66EB8-5D4B-424D-A490-6915AA016D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484319"/>
              </p:ext>
            </p:extLst>
          </p:nvPr>
        </p:nvGraphicFramePr>
        <p:xfrm>
          <a:off x="6164036" y="2309434"/>
          <a:ext cx="5540828" cy="3609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EC9589A6-59D2-0A66-EF39-13A73FD0B3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938896"/>
              </p:ext>
            </p:extLst>
          </p:nvPr>
        </p:nvGraphicFramePr>
        <p:xfrm>
          <a:off x="487136" y="2309433"/>
          <a:ext cx="5306785" cy="3609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1A854986-4502-23C9-DE6F-3365917A06A2}"/>
              </a:ext>
            </a:extLst>
          </p:cNvPr>
          <p:cNvSpPr txBox="1"/>
          <p:nvPr/>
        </p:nvSpPr>
        <p:spPr>
          <a:xfrm>
            <a:off x="6449786" y="6310993"/>
            <a:ext cx="574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Data:ympäristöhallinnon</a:t>
            </a:r>
            <a:r>
              <a:rPr lang="fi-FI" dirty="0"/>
              <a:t> Hertta-tietokanta, haettu 7.4.2025</a:t>
            </a:r>
          </a:p>
        </p:txBody>
      </p:sp>
    </p:spTree>
    <p:extLst>
      <p:ext uri="{BB962C8B-B14F-4D97-AF65-F5344CB8AC3E}">
        <p14:creationId xmlns:p14="http://schemas.microsoft.com/office/powerpoint/2010/main" val="1512711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54C813-4D07-8ABC-2788-A17F8634C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64" y="275319"/>
            <a:ext cx="10515600" cy="818696"/>
          </a:xfrm>
        </p:spPr>
        <p:txBody>
          <a:bodyPr/>
          <a:lstStyle/>
          <a:p>
            <a:r>
              <a:rPr lang="fi-FI" dirty="0"/>
              <a:t>Kalasto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CFACB2-1523-A309-70AD-EEF9C00E1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64" y="1401081"/>
            <a:ext cx="6517821" cy="4542517"/>
          </a:xfrm>
        </p:spPr>
        <p:txBody>
          <a:bodyPr>
            <a:normAutofit lnSpcReduction="10000"/>
          </a:bodyPr>
          <a:lstStyle/>
          <a:p>
            <a:r>
              <a:rPr lang="fi-FI" dirty="0"/>
              <a:t>L-S Kalavesienhoito Oy suorittanut koekalastukset vuonna 2023</a:t>
            </a:r>
          </a:p>
          <a:p>
            <a:r>
              <a:rPr lang="fi-FI" dirty="0"/>
              <a:t>Saalis pääasiassa ahventa, kiiskeä ja särkeä</a:t>
            </a:r>
          </a:p>
          <a:p>
            <a:r>
              <a:rPr lang="fi-FI" dirty="0"/>
              <a:t>Maltillinen yksikkösaalis sekä lajisto </a:t>
            </a:r>
            <a:r>
              <a:rPr lang="fi-FI" dirty="0">
                <a:sym typeface="Wingdings" panose="05000000000000000000" pitchFamily="2" charset="2"/>
              </a:rPr>
              <a:t> vastaa vähäravinteisten järvien tasoa (Ylönen 2023)</a:t>
            </a:r>
          </a:p>
          <a:p>
            <a:r>
              <a:rPr lang="fi-FI" dirty="0">
                <a:sym typeface="Wingdings" panose="05000000000000000000" pitchFamily="2" charset="2"/>
              </a:rPr>
              <a:t>Petokalojen osuus voisi olla suurempi, vaikka kalasto muutoin kohtuullisessa tasapainossa</a:t>
            </a:r>
          </a:p>
          <a:p>
            <a:pPr lvl="1"/>
            <a:r>
              <a:rPr lang="fi-FI" dirty="0" err="1">
                <a:sym typeface="Wingdings" panose="05000000000000000000" pitchFamily="2" charset="2"/>
              </a:rPr>
              <a:t>Huom</a:t>
            </a:r>
            <a:r>
              <a:rPr lang="fi-FI" dirty="0">
                <a:sym typeface="Wingdings" panose="05000000000000000000" pitchFamily="2" charset="2"/>
              </a:rPr>
              <a:t>! Koeverkko usein aliarvioi haukien määrää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43F1F7D-8613-E9F8-27A4-F9551B747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023" y="684667"/>
            <a:ext cx="4256315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2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5E9AC-041D-84D2-F0AE-3C2180D40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8934"/>
            <a:ext cx="9144000" cy="2387600"/>
          </a:xfrm>
        </p:spPr>
        <p:txBody>
          <a:bodyPr/>
          <a:lstStyle/>
          <a:p>
            <a:r>
              <a:rPr lang="fi-FI" dirty="0"/>
              <a:t>Suojeluyhdistysten tärkeimmät tehtävät</a:t>
            </a:r>
          </a:p>
        </p:txBody>
      </p:sp>
    </p:spTree>
    <p:extLst>
      <p:ext uri="{BB962C8B-B14F-4D97-AF65-F5344CB8AC3E}">
        <p14:creationId xmlns:p14="http://schemas.microsoft.com/office/powerpoint/2010/main" val="530303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8AE300-B210-182A-D163-E2CA6562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496"/>
            <a:ext cx="10515600" cy="915081"/>
          </a:xfrm>
        </p:spPr>
        <p:txBody>
          <a:bodyPr/>
          <a:lstStyle/>
          <a:p>
            <a:r>
              <a:rPr lang="fi-FI" dirty="0"/>
              <a:t>Suojeluyhdistyksen keskeisimmät 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D004CF-31F2-0989-D179-928CCE97F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944"/>
            <a:ext cx="8371114" cy="4838020"/>
          </a:xfrm>
        </p:spPr>
        <p:txBody>
          <a:bodyPr>
            <a:normAutofit fontScale="92500" lnSpcReduction="20000"/>
          </a:bodyPr>
          <a:lstStyle/>
          <a:p>
            <a:r>
              <a:rPr lang="fi-FI" b="1" dirty="0"/>
              <a:t>Ylläpitää hyvää </a:t>
            </a:r>
            <a:r>
              <a:rPr lang="fi-FI" b="1" dirty="0" err="1"/>
              <a:t>pöhinää</a:t>
            </a:r>
            <a:r>
              <a:rPr lang="fi-FI" b="1" dirty="0"/>
              <a:t> ja kansalaisaktiivisuutta</a:t>
            </a:r>
          </a:p>
          <a:p>
            <a:pPr lvl="1"/>
            <a:r>
              <a:rPr lang="fi-FI" dirty="0"/>
              <a:t>Lähivesien merkityksen korostaminen</a:t>
            </a:r>
          </a:p>
          <a:p>
            <a:pPr lvl="1"/>
            <a:r>
              <a:rPr lang="fi-FI" dirty="0"/>
              <a:t>Osallistuminen paikallisiin vesienhoidon verkostoihin, erit. Satavesi-verkosto</a:t>
            </a:r>
          </a:p>
          <a:p>
            <a:r>
              <a:rPr lang="fi-FI" b="1" dirty="0"/>
              <a:t>Viestiä mahdollisuuksista, joilla ranta-asukkaat ja valuma-alueen maankäyttäjät voivat vaikuttaa positiivisesti järven tilaan</a:t>
            </a:r>
          </a:p>
          <a:p>
            <a:pPr lvl="1"/>
            <a:r>
              <a:rPr lang="fi-FI" dirty="0"/>
              <a:t>Ympäristövastuullisuus, jätevesienkäsittely, rantavyöhykkeen hoitotoimet yms.</a:t>
            </a:r>
          </a:p>
          <a:p>
            <a:pPr lvl="1"/>
            <a:r>
              <a:rPr lang="fi-FI" dirty="0"/>
              <a:t>Lausunnot mahdollisiin lupaprosesseihin liittyen</a:t>
            </a:r>
          </a:p>
          <a:p>
            <a:pPr lvl="1"/>
            <a:r>
              <a:rPr lang="fi-FI" dirty="0"/>
              <a:t>vahingollisten toimenpiteiden välttämiseksi</a:t>
            </a:r>
          </a:p>
          <a:p>
            <a:r>
              <a:rPr lang="fi-FI" dirty="0"/>
              <a:t>Kohdevesistön tilan seuranta</a:t>
            </a:r>
          </a:p>
          <a:p>
            <a:pPr lvl="1"/>
            <a:r>
              <a:rPr lang="fi-FI" dirty="0"/>
              <a:t>Omakohtainen seuranta / havainnointi</a:t>
            </a:r>
          </a:p>
          <a:p>
            <a:pPr lvl="1"/>
            <a:r>
              <a:rPr lang="fi-FI" dirty="0"/>
              <a:t>Mahdolliset lisänäytteenotot viranomaisseurantaa täydentämään</a:t>
            </a:r>
          </a:p>
          <a:p>
            <a:pPr lvl="1"/>
            <a:r>
              <a:rPr lang="fi-FI" dirty="0"/>
              <a:t>Biologisten muuttujien seuranta tilaustutkimuksin</a:t>
            </a:r>
          </a:p>
        </p:txBody>
      </p:sp>
    </p:spTree>
    <p:extLst>
      <p:ext uri="{BB962C8B-B14F-4D97-AF65-F5344CB8AC3E}">
        <p14:creationId xmlns:p14="http://schemas.microsoft.com/office/powerpoint/2010/main" val="175809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F553CB-A552-25C1-63D2-CF5C250DA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618"/>
            <a:ext cx="10515600" cy="1325563"/>
          </a:xfrm>
        </p:spPr>
        <p:txBody>
          <a:bodyPr/>
          <a:lstStyle/>
          <a:p>
            <a:r>
              <a:rPr lang="fi-FI" dirty="0"/>
              <a:t>Kun kunnostustarve iskee, voi yhdistys…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7B35BA-3DA1-8312-E3C1-460C17151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Toteuttaa pieniä kunnostusprojekteja</a:t>
            </a:r>
          </a:p>
          <a:p>
            <a:pPr lvl="1"/>
            <a:r>
              <a:rPr lang="fi-FI" dirty="0"/>
              <a:t>Esim. vesikasvillisuuden niitot, talkoopohjainen hoitokalastus, mahdolliset talkoopohjaiset valuma-aluekunnostukset</a:t>
            </a:r>
          </a:p>
          <a:p>
            <a:pPr lvl="1"/>
            <a:r>
              <a:rPr lang="fi-FI" dirty="0"/>
              <a:t>olemassa olevien valuma-alueratkaisuiden huoltotoimet</a:t>
            </a:r>
          </a:p>
          <a:p>
            <a:r>
              <a:rPr lang="fi-FI" b="1" dirty="0"/>
              <a:t>Toimia merkittävänä linkkinä paikallisasukkaiden ja viranomaisten/projektitoteuttajien välillä</a:t>
            </a:r>
          </a:p>
          <a:p>
            <a:r>
              <a:rPr lang="fi-FI" dirty="0"/>
              <a:t>Toimia omarahoittajana </a:t>
            </a:r>
            <a:r>
              <a:rPr lang="fi-FI" b="1" dirty="0"/>
              <a:t>tai olla aktiivinen taho omarahoitusosuuden keräämisessä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5060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n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638</Words>
  <Application>Microsoft Office PowerPoint</Application>
  <PresentationFormat>Laajakuva</PresentationFormat>
  <Paragraphs>86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Noto Sans</vt:lpstr>
      <vt:lpstr>Trebuchet MS</vt:lpstr>
      <vt:lpstr>Wingdings</vt:lpstr>
      <vt:lpstr>Wingdings 3</vt:lpstr>
      <vt:lpstr>Office-teema</vt:lpstr>
      <vt:lpstr>Pinta</vt:lpstr>
      <vt:lpstr>Narvijärven suojeluyhdistyksen kokous</vt:lpstr>
      <vt:lpstr>Sisältö</vt:lpstr>
      <vt:lpstr>Katsaus järven tilaan</vt:lpstr>
      <vt:lpstr>PowerPoint-esitys</vt:lpstr>
      <vt:lpstr>Tummumista indikoivat muuttujat</vt:lpstr>
      <vt:lpstr>Kalasto</vt:lpstr>
      <vt:lpstr>Suojeluyhdistysten tärkeimmät tehtävät</vt:lpstr>
      <vt:lpstr>Suojeluyhdistyksen keskeisimmät tehtävät</vt:lpstr>
      <vt:lpstr>Kun kunnostustarve iskee, voi yhdistys…</vt:lpstr>
      <vt:lpstr>Narvijärven suojeluyhdistys &amp; Pyhäjärvi-instituutti yhteistyömahdollisuuksia?</vt:lpstr>
      <vt:lpstr>Mahdollisia yhteistyömuotoja</vt:lpstr>
      <vt:lpstr>Satavesi virtaa – paikallisvedet paremmiksi</vt:lpstr>
      <vt:lpstr>Kohdennetut toimenpiteet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Lauri Anttila</dc:creator>
  <cp:lastModifiedBy>Sakari Toivonen</cp:lastModifiedBy>
  <cp:revision>1</cp:revision>
  <dcterms:created xsi:type="dcterms:W3CDTF">2025-04-07T08:57:33Z</dcterms:created>
  <dcterms:modified xsi:type="dcterms:W3CDTF">2025-04-08T16:57:18Z</dcterms:modified>
</cp:coreProperties>
</file>