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68" r:id="rId2"/>
    <p:sldId id="280" r:id="rId3"/>
    <p:sldId id="274" r:id="rId4"/>
    <p:sldId id="275" r:id="rId5"/>
    <p:sldId id="300" r:id="rId6"/>
    <p:sldId id="301" r:id="rId7"/>
    <p:sldId id="292" r:id="rId8"/>
    <p:sldId id="293" r:id="rId9"/>
    <p:sldId id="294" r:id="rId10"/>
    <p:sldId id="295" r:id="rId11"/>
    <p:sldId id="297" r:id="rId12"/>
    <p:sldId id="296" r:id="rId13"/>
    <p:sldId id="298" r:id="rId14"/>
    <p:sldId id="299" r:id="rId15"/>
    <p:sldId id="302" r:id="rId16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Normaali tyyl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1" autoAdjust="0"/>
    <p:restoredTop sz="94660"/>
  </p:normalViewPr>
  <p:slideViewPr>
    <p:cSldViewPr snapToGrid="0">
      <p:cViewPr varScale="1">
        <p:scale>
          <a:sx n="66" d="100"/>
          <a:sy n="66" d="100"/>
        </p:scale>
        <p:origin x="1325" y="2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javuori Jari" userId="784ce31b-3418-45bc-82c0-987e2661492e" providerId="ADAL" clId="{A11E19F4-37A2-457F-835B-AA506CA7101B}"/>
    <pc:docChg chg="custSel addSld modSld sldOrd">
      <pc:chgData name="Rajavuori Jari" userId="784ce31b-3418-45bc-82c0-987e2661492e" providerId="ADAL" clId="{A11E19F4-37A2-457F-835B-AA506CA7101B}" dt="2025-04-16T09:21:11.811" v="282"/>
      <pc:docMkLst>
        <pc:docMk/>
      </pc:docMkLst>
      <pc:sldChg chg="modSp mod">
        <pc:chgData name="Rajavuori Jari" userId="784ce31b-3418-45bc-82c0-987e2661492e" providerId="ADAL" clId="{A11E19F4-37A2-457F-835B-AA506CA7101B}" dt="2025-04-16T09:20:55.622" v="280" actId="20577"/>
        <pc:sldMkLst>
          <pc:docMk/>
          <pc:sldMk cId="739650460" sldId="292"/>
        </pc:sldMkLst>
        <pc:spChg chg="mod">
          <ac:chgData name="Rajavuori Jari" userId="784ce31b-3418-45bc-82c0-987e2661492e" providerId="ADAL" clId="{A11E19F4-37A2-457F-835B-AA506CA7101B}" dt="2025-04-16T09:20:55.622" v="280" actId="20577"/>
          <ac:spMkLst>
            <pc:docMk/>
            <pc:sldMk cId="739650460" sldId="292"/>
            <ac:spMk id="3" creationId="{8F7B293C-FF07-723F-EF29-B4FD8D62517A}"/>
          </ac:spMkLst>
        </pc:spChg>
      </pc:sldChg>
      <pc:sldChg chg="modSp mod">
        <pc:chgData name="Rajavuori Jari" userId="784ce31b-3418-45bc-82c0-987e2661492e" providerId="ADAL" clId="{A11E19F4-37A2-457F-835B-AA506CA7101B}" dt="2025-04-16T09:14:33.195" v="110" actId="20577"/>
        <pc:sldMkLst>
          <pc:docMk/>
          <pc:sldMk cId="3989061568" sldId="296"/>
        </pc:sldMkLst>
        <pc:spChg chg="mod">
          <ac:chgData name="Rajavuori Jari" userId="784ce31b-3418-45bc-82c0-987e2661492e" providerId="ADAL" clId="{A11E19F4-37A2-457F-835B-AA506CA7101B}" dt="2025-04-16T09:14:33.195" v="110" actId="20577"/>
          <ac:spMkLst>
            <pc:docMk/>
            <pc:sldMk cId="3989061568" sldId="296"/>
            <ac:spMk id="3" creationId="{D2CDB99C-F6A6-12FA-D7FF-BE9056AE64AA}"/>
          </ac:spMkLst>
        </pc:spChg>
      </pc:sldChg>
      <pc:sldChg chg="modSp new mod ord">
        <pc:chgData name="Rajavuori Jari" userId="784ce31b-3418-45bc-82c0-987e2661492e" providerId="ADAL" clId="{A11E19F4-37A2-457F-835B-AA506CA7101B}" dt="2025-04-16T09:21:11.811" v="282"/>
        <pc:sldMkLst>
          <pc:docMk/>
          <pc:sldMk cId="3839073337" sldId="302"/>
        </pc:sldMkLst>
        <pc:spChg chg="mod">
          <ac:chgData name="Rajavuori Jari" userId="784ce31b-3418-45bc-82c0-987e2661492e" providerId="ADAL" clId="{A11E19F4-37A2-457F-835B-AA506CA7101B}" dt="2025-04-16T09:19:10.858" v="118" actId="20577"/>
          <ac:spMkLst>
            <pc:docMk/>
            <pc:sldMk cId="3839073337" sldId="302"/>
            <ac:spMk id="2" creationId="{90C5828E-AC6F-33DF-B175-4D749460B51B}"/>
          </ac:spMkLst>
        </pc:spChg>
        <pc:spChg chg="mod">
          <ac:chgData name="Rajavuori Jari" userId="784ce31b-3418-45bc-82c0-987e2661492e" providerId="ADAL" clId="{A11E19F4-37A2-457F-835B-AA506CA7101B}" dt="2025-04-16T09:20:25.830" v="278" actId="20577"/>
          <ac:spMkLst>
            <pc:docMk/>
            <pc:sldMk cId="3839073337" sldId="302"/>
            <ac:spMk id="3" creationId="{751CF8A5-8EC5-F284-E8D5-D2EA80E6FF40}"/>
          </ac:spMkLst>
        </pc:spChg>
      </pc:sldChg>
    </pc:docChg>
  </pc:docChgLst>
  <pc:docChgLst>
    <pc:chgData name="Kari Syrjälä" userId="8c35021267348e57" providerId="LiveId" clId="{28AA04A3-037D-4EDA-806E-0BCACF981983}"/>
    <pc:docChg chg="modSld">
      <pc:chgData name="Kari Syrjälä" userId="8c35021267348e57" providerId="LiveId" clId="{28AA04A3-037D-4EDA-806E-0BCACF981983}" dt="2025-04-16T16:58:03.809" v="3" actId="20577"/>
      <pc:docMkLst>
        <pc:docMk/>
      </pc:docMkLst>
      <pc:sldChg chg="modSp mod">
        <pc:chgData name="Kari Syrjälä" userId="8c35021267348e57" providerId="LiveId" clId="{28AA04A3-037D-4EDA-806E-0BCACF981983}" dt="2025-04-16T16:58:03.809" v="3" actId="20577"/>
        <pc:sldMkLst>
          <pc:docMk/>
          <pc:sldMk cId="3839073337" sldId="302"/>
        </pc:sldMkLst>
        <pc:spChg chg="mod">
          <ac:chgData name="Kari Syrjälä" userId="8c35021267348e57" providerId="LiveId" clId="{28AA04A3-037D-4EDA-806E-0BCACF981983}" dt="2025-04-16T16:58:03.809" v="3" actId="20577"/>
          <ac:spMkLst>
            <pc:docMk/>
            <pc:sldMk cId="3839073337" sldId="302"/>
            <ac:spMk id="3" creationId="{751CF8A5-8EC5-F284-E8D5-D2EA80E6FF4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CAFB6B-03DF-47DC-A10C-A2205F0011AE}" type="datetimeFigureOut">
              <a:rPr lang="fi-FI" smtClean="0"/>
              <a:t>16.4.2025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075C21-986F-442F-9354-1EC1044317E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930498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/>
              <a:t>Sääntökirjassa on kaksi kohtaa missä puhutaan ajotaidon arvostelusta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5075C21-986F-442F-9354-1EC1044317ED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409616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/>
              <a:t>Ensimmäinen kohta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5075C21-986F-442F-9354-1EC1044317ED}" type="slidenum">
              <a:rPr lang="fi-FI" smtClean="0"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737117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/>
              <a:t>Toinen kohta onkin pitempi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5075C21-986F-442F-9354-1EC1044317ED}" type="slidenum">
              <a:rPr lang="fi-FI" smtClean="0"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300593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437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amakuva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dirty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1768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73298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3959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0770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ksen 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i-FI"/>
              <a:t>Muokkaa tekstin perustyylejä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71299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si tai epäto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i-FI"/>
              <a:t>Muokkaa tekstin perustyylejä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90174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48334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9757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3260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9193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9716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3378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9928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111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2077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dirty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4762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4/16/2025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2964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2" name="Rectangle 42">
            <a:extLst>
              <a:ext uri="{FF2B5EF4-FFF2-40B4-BE49-F238E27FC236}">
                <a16:creationId xmlns:a16="http://schemas.microsoft.com/office/drawing/2014/main" id="{1BD3CE01-31C9-4C2F-9627-6FE330FE87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D6F1D240-778A-43A0-B2DB-5E3ADA5E37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959101" y="-4763"/>
            <a:ext cx="5014912" cy="6862763"/>
            <a:chOff x="2928938" y="-4763"/>
            <a:chExt cx="5014912" cy="6862763"/>
          </a:xfrm>
        </p:grpSpPr>
        <p:sp>
          <p:nvSpPr>
            <p:cNvPr id="46" name="Freeform 6">
              <a:extLst>
                <a:ext uri="{FF2B5EF4-FFF2-40B4-BE49-F238E27FC236}">
                  <a16:creationId xmlns:a16="http://schemas.microsoft.com/office/drawing/2014/main" id="{A3EF41D8-A4E7-496C-8046-3445D01889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/>
            <a:lstStyle/>
            <a:p>
              <a:endParaRPr lang="fi-FI"/>
            </a:p>
          </p:txBody>
        </p:sp>
        <p:sp>
          <p:nvSpPr>
            <p:cNvPr id="47" name="Freeform 7">
              <a:extLst>
                <a:ext uri="{FF2B5EF4-FFF2-40B4-BE49-F238E27FC236}">
                  <a16:creationId xmlns:a16="http://schemas.microsoft.com/office/drawing/2014/main" id="{DD160E48-06A1-4331-BF68-25EC854EEE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txBody>
            <a:bodyPr/>
            <a:lstStyle/>
            <a:p>
              <a:endParaRPr lang="fi-FI"/>
            </a:p>
          </p:txBody>
        </p:sp>
        <p:sp>
          <p:nvSpPr>
            <p:cNvPr id="48" name="Freeform 9">
              <a:extLst>
                <a:ext uri="{FF2B5EF4-FFF2-40B4-BE49-F238E27FC236}">
                  <a16:creationId xmlns:a16="http://schemas.microsoft.com/office/drawing/2014/main" id="{76833E62-F657-49D3-9126-E099EEE454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txBody>
            <a:bodyPr/>
            <a:lstStyle/>
            <a:p>
              <a:endParaRPr lang="fi-FI"/>
            </a:p>
          </p:txBody>
        </p:sp>
        <p:sp>
          <p:nvSpPr>
            <p:cNvPr id="49" name="Freeform 10">
              <a:extLst>
                <a:ext uri="{FF2B5EF4-FFF2-40B4-BE49-F238E27FC236}">
                  <a16:creationId xmlns:a16="http://schemas.microsoft.com/office/drawing/2014/main" id="{0311BA35-DCA9-473A-8291-7A77C1D290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/>
            <a:lstStyle/>
            <a:p>
              <a:endParaRPr lang="fi-FI"/>
            </a:p>
          </p:txBody>
        </p:sp>
        <p:sp>
          <p:nvSpPr>
            <p:cNvPr id="50" name="Freeform 11">
              <a:extLst>
                <a:ext uri="{FF2B5EF4-FFF2-40B4-BE49-F238E27FC236}">
                  <a16:creationId xmlns:a16="http://schemas.microsoft.com/office/drawing/2014/main" id="{6F189998-2230-4358-9D2D-E8CD8DB567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/>
            <a:lstStyle/>
            <a:p>
              <a:endParaRPr lang="fi-FI"/>
            </a:p>
          </p:txBody>
        </p:sp>
        <p:sp>
          <p:nvSpPr>
            <p:cNvPr id="51" name="Freeform 12">
              <a:extLst>
                <a:ext uri="{FF2B5EF4-FFF2-40B4-BE49-F238E27FC236}">
                  <a16:creationId xmlns:a16="http://schemas.microsoft.com/office/drawing/2014/main" id="{07D8BEA6-2252-4BCC-BEED-6FAD15D525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/>
            <a:lstStyle/>
            <a:p>
              <a:endParaRPr lang="fi-FI"/>
            </a:p>
          </p:txBody>
        </p:sp>
      </p:grpSp>
      <p:pic>
        <p:nvPicPr>
          <p:cNvPr id="4" name="Picture 2" descr="SAJ">
            <a:extLst>
              <a:ext uri="{FF2B5EF4-FFF2-40B4-BE49-F238E27FC236}">
                <a16:creationId xmlns:a16="http://schemas.microsoft.com/office/drawing/2014/main" id="{FF0878F9-0C07-4B3B-A892-5134F0262AD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45" r="-3" b="4037"/>
          <a:stretch/>
        </p:blipFill>
        <p:spPr bwMode="auto">
          <a:xfrm>
            <a:off x="20" y="1850184"/>
            <a:ext cx="5448280" cy="5007817"/>
          </a:xfrm>
          <a:custGeom>
            <a:avLst/>
            <a:gdLst/>
            <a:ahLst/>
            <a:cxnLst/>
            <a:rect l="l" t="t" r="r" b="b"/>
            <a:pathLst>
              <a:path w="5448300" h="5007817">
                <a:moveTo>
                  <a:pt x="0" y="0"/>
                </a:moveTo>
                <a:lnTo>
                  <a:pt x="2872397" y="716034"/>
                </a:lnTo>
                <a:lnTo>
                  <a:pt x="5448300" y="5003584"/>
                </a:lnTo>
                <a:lnTo>
                  <a:pt x="0" y="5007817"/>
                </a:lnTo>
                <a:close/>
              </a:path>
            </a:pathLst>
          </a:custGeom>
          <a:noFill/>
          <a:ln w="38100"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5" descr="D:\SBJ_logo_2.jpg">
            <a:extLst>
              <a:ext uri="{FF2B5EF4-FFF2-40B4-BE49-F238E27FC236}">
                <a16:creationId xmlns:a16="http://schemas.microsoft.com/office/drawing/2014/main" id="{728F2040-0239-44B0-9CC0-9968FC87930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226" b="7010"/>
          <a:stretch/>
        </p:blipFill>
        <p:spPr bwMode="auto">
          <a:xfrm>
            <a:off x="20" y="10"/>
            <a:ext cx="3513646" cy="2566206"/>
          </a:xfrm>
          <a:custGeom>
            <a:avLst/>
            <a:gdLst/>
            <a:ahLst/>
            <a:cxnLst/>
            <a:rect l="l" t="t" r="r" b="b"/>
            <a:pathLst>
              <a:path w="3513666" h="2566216">
                <a:moveTo>
                  <a:pt x="0" y="0"/>
                </a:moveTo>
                <a:lnTo>
                  <a:pt x="3513666" y="0"/>
                </a:lnTo>
                <a:lnTo>
                  <a:pt x="2861733" y="2548466"/>
                </a:lnTo>
                <a:lnTo>
                  <a:pt x="2872397" y="2566216"/>
                </a:lnTo>
                <a:lnTo>
                  <a:pt x="0" y="1850183"/>
                </a:lnTo>
                <a:close/>
              </a:path>
            </a:pathLst>
          </a:custGeom>
          <a:noFill/>
          <a:ln w="38100"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 useBgFill="1">
        <p:nvSpPr>
          <p:cNvPr id="53" name="Rectangle 52">
            <a:extLst>
              <a:ext uri="{FF2B5EF4-FFF2-40B4-BE49-F238E27FC236}">
                <a16:creationId xmlns:a16="http://schemas.microsoft.com/office/drawing/2014/main" id="{630E910D-3DA2-4EC3-B72B-E59B0CAB08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840000">
            <a:off x="-47722" y="2178565"/>
            <a:ext cx="3009377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tsikko 4">
            <a:extLst>
              <a:ext uri="{FF2B5EF4-FFF2-40B4-BE49-F238E27FC236}">
                <a16:creationId xmlns:a16="http://schemas.microsoft.com/office/drawing/2014/main" id="{1F0F80FC-C92A-A2AE-C417-8B38CB4E42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b="1" dirty="0"/>
              <a:t>Yhden tuomarin kokeilu</a:t>
            </a:r>
            <a:br>
              <a:rPr lang="fi-FI" dirty="0"/>
            </a:b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685643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187C01F-F35B-D9D4-5D3F-E3F4671B30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Muistio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72034DB-D92C-B18B-0B16-028C07EE19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Lohkokouluttajat laativat muistion kokeilun aikana tehdyistä havainnoista.</a:t>
            </a:r>
          </a:p>
          <a:p>
            <a:pPr marL="0" indent="0">
              <a:buNone/>
            </a:pPr>
            <a:r>
              <a:rPr lang="fi-FI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Lohkokouluttaja kokeessa paikalla jos mahdollista.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22521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C3DE676-8AE1-0A49-F541-6A5BE2D72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Järjestettävät kokeet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7DA312E-B2D4-59E9-3DE3-F7D7457EF6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79192" y="2249423"/>
            <a:ext cx="8767138" cy="34060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b="1" kern="1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Etelän lohko AJOK</a:t>
            </a:r>
          </a:p>
          <a:p>
            <a:pPr marL="0" indent="0">
              <a:buNone/>
            </a:pPr>
            <a:r>
              <a:rPr lang="fi-FI" kern="1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18.10 Luumäki </a:t>
            </a:r>
          </a:p>
          <a:p>
            <a:pPr marL="0" indent="0">
              <a:buNone/>
            </a:pPr>
            <a:r>
              <a:rPr lang="fi-FI" kern="1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6.12 Janakkala</a:t>
            </a:r>
          </a:p>
          <a:p>
            <a:pPr marL="0" indent="0">
              <a:buNone/>
            </a:pPr>
            <a:r>
              <a:rPr lang="fi-FI" b="1" kern="1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Etelän lohko KEAJ</a:t>
            </a:r>
          </a:p>
          <a:p>
            <a:pPr marL="0" indent="0">
              <a:buNone/>
            </a:pPr>
            <a:r>
              <a:rPr lang="fi-FI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3.10 Pöytyä</a:t>
            </a:r>
          </a:p>
          <a:p>
            <a:pPr marL="0" indent="0">
              <a:buNone/>
            </a:pPr>
            <a:r>
              <a:rPr lang="fi-FI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3.1 Kymi</a:t>
            </a:r>
            <a:endParaRPr lang="fi-FI" kern="15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771154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B22AEF6-1CF8-E57D-6FEC-E05934740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Järjestettävät kokeet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2CDB99C-F6A6-12FA-D7FF-BE9056AE64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0904" y="2368296"/>
            <a:ext cx="8842119" cy="342290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i-FI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Lännen lohko AJOK</a:t>
            </a:r>
          </a:p>
          <a:p>
            <a:pPr marL="0" indent="0">
              <a:buNone/>
            </a:pPr>
            <a:r>
              <a:rPr lang="fi-FI" kern="1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8.11 Seinäjoki</a:t>
            </a:r>
          </a:p>
          <a:p>
            <a:pPr marL="0" indent="0">
              <a:buNone/>
            </a:pPr>
            <a:r>
              <a:rPr lang="fi-FI" kern="1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31.10 Orivesi</a:t>
            </a:r>
            <a:endParaRPr lang="fi-FI" kern="15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fi-FI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Lännen lohko KEAJ</a:t>
            </a:r>
          </a:p>
          <a:p>
            <a:pPr marL="0" indent="0">
              <a:buNone/>
            </a:pPr>
            <a:r>
              <a:rPr lang="fi-FI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27.12 </a:t>
            </a:r>
            <a:r>
              <a:rPr lang="fi-FI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Merikarvia</a:t>
            </a:r>
          </a:p>
          <a:p>
            <a:pPr marL="0" indent="0">
              <a:buNone/>
            </a:pPr>
            <a:r>
              <a:rPr lang="fi-FI" sz="2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9.1 Vaasa</a:t>
            </a:r>
          </a:p>
          <a:p>
            <a:pPr marL="0" indent="0">
              <a:buNone/>
            </a:pPr>
            <a:r>
              <a:rPr lang="fi-FI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 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890615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85E698D-21BE-22AC-9A54-990CDE5204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Järjestettävät kokeet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A4A45A5-6CBF-2664-1C46-826521B82A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24912" y="2258568"/>
            <a:ext cx="8640951" cy="35326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Idän lohko AJOK</a:t>
            </a:r>
          </a:p>
          <a:p>
            <a:pPr marL="0" indent="0">
              <a:buNone/>
            </a:pPr>
            <a:r>
              <a:rPr lang="fi-FI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8.10 Heinävaara</a:t>
            </a:r>
          </a:p>
          <a:p>
            <a:pPr marL="0" indent="0">
              <a:buNone/>
            </a:pPr>
            <a:r>
              <a:rPr lang="fi-FI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15.10 Siilinjärvi</a:t>
            </a:r>
          </a:p>
          <a:p>
            <a:pPr marL="0" indent="0">
              <a:buNone/>
            </a:pPr>
            <a:r>
              <a:rPr lang="fi-FI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Idän lohko KEAJ</a:t>
            </a:r>
          </a:p>
          <a:p>
            <a:pPr marL="0" indent="0">
              <a:buNone/>
            </a:pPr>
            <a:r>
              <a:rPr lang="fi-FI" kern="1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10.1 Juva</a:t>
            </a:r>
            <a:endParaRPr lang="fi-FI" kern="15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fi-FI" kern="1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10.1 Kannonkoski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379410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EBB9DCD-18BB-9D4E-25CF-8B7B40E940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Järjestettävät kokeet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E34157B-478F-F108-C72B-6C85F44581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97480" y="2221992"/>
            <a:ext cx="8805543" cy="35692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Pohjan lohko AJOK</a:t>
            </a:r>
          </a:p>
          <a:p>
            <a:pPr marL="0" indent="0">
              <a:buNone/>
            </a:pPr>
            <a:r>
              <a:rPr lang="fi-FI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7.9 Ristijärvi</a:t>
            </a:r>
          </a:p>
          <a:p>
            <a:pPr marL="0" indent="0">
              <a:buNone/>
            </a:pPr>
            <a:r>
              <a:rPr lang="fi-FI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28.11 Kempele</a:t>
            </a:r>
            <a:endParaRPr lang="fi-FI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fi-FI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Pohjan lohko KEAJ</a:t>
            </a:r>
          </a:p>
          <a:p>
            <a:pPr marL="0" indent="0">
              <a:buNone/>
            </a:pPr>
            <a:r>
              <a:rPr lang="fi-FI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7.11 Perho</a:t>
            </a:r>
          </a:p>
          <a:p>
            <a:pPr marL="0" indent="0">
              <a:buNone/>
            </a:pPr>
            <a:r>
              <a:rPr lang="fi-FI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22.11 Kuusamo </a:t>
            </a:r>
            <a:endParaRPr lang="fi-FI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99110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0C5828E-AC6F-33DF-B175-4D749460B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Lopuksi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51CF8A5-8EC5-F284-E8D5-D2EA80E6FF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- suhtaudu kokeeseen ennakkoluulottomasti</a:t>
            </a:r>
          </a:p>
          <a:p>
            <a:r>
              <a:rPr lang="fi-FI" dirty="0"/>
              <a:t>- merkkaa ylös havaintosi kokeen aikana</a:t>
            </a:r>
          </a:p>
          <a:p>
            <a:r>
              <a:rPr lang="fi-FI" dirty="0"/>
              <a:t>- anna palautteesi saamallasi lomakkeella</a:t>
            </a:r>
          </a:p>
          <a:p>
            <a:r>
              <a:rPr lang="fi-FI" dirty="0"/>
              <a:t>- </a:t>
            </a:r>
            <a:r>
              <a:rPr lang="fi-FI"/>
              <a:t>avointa mieltä </a:t>
            </a:r>
            <a:r>
              <a:rPr lang="fi-FI" dirty="0"/>
              <a:t>kokeeseen</a:t>
            </a:r>
          </a:p>
        </p:txBody>
      </p:sp>
    </p:spTree>
    <p:extLst>
      <p:ext uri="{BB962C8B-B14F-4D97-AF65-F5344CB8AC3E}">
        <p14:creationId xmlns:p14="http://schemas.microsoft.com/office/powerpoint/2010/main" val="3839073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06DC38F-286D-CDB8-1F1F-975BD3C15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798897"/>
            <a:ext cx="10018713" cy="1106906"/>
          </a:xfrm>
        </p:spPr>
        <p:txBody>
          <a:bodyPr/>
          <a:lstStyle/>
          <a:p>
            <a:r>
              <a:rPr lang="fi-FI" b="1" dirty="0"/>
              <a:t>Kokeilu yhdellä tuomarilla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3869B71-2686-A742-6A39-3C9092B90F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905803"/>
            <a:ext cx="10018713" cy="4952198"/>
          </a:xfrm>
        </p:spPr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fi-FI" sz="2400" i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fi-FI" sz="3200" i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AJOK ja KEAJ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fi-FI" sz="32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Koekausi 2025-2026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fi-FI" sz="4000" b="1" i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fi-FI" sz="3300" i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endParaRPr lang="fi-FI" sz="3300" i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i-FI" sz="24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868235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050ACA6-D4C0-4369-94F1-315527F2C4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0245" y="2188028"/>
            <a:ext cx="10018713" cy="4376058"/>
          </a:xfrm>
        </p:spPr>
        <p:txBody>
          <a:bodyPr>
            <a:noAutofit/>
          </a:bodyPr>
          <a:lstStyle/>
          <a:p>
            <a:pPr marL="54229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fi-FI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Tulevaisuudessa asia todennäköisesti on    rotujärjestöjen vuosikokousten käsiteltävänä.</a:t>
            </a:r>
          </a:p>
          <a:p>
            <a:pPr marL="54229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fi-FI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Nykyisin koeryhmässä on kaksi palkintotuomaria. Yhden tuomarin järjestelmällä on yhä enemmän kannatusta.</a:t>
            </a:r>
          </a:p>
          <a:p>
            <a:pPr marL="54229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fi-FI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Kokeilun tarkoituksena on hankkia tietoa yhden tuomarin käytön soveltuvuudesta em. koemuotoihin.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fi-FI" i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Otsikko 4">
            <a:extLst>
              <a:ext uri="{FF2B5EF4-FFF2-40B4-BE49-F238E27FC236}">
                <a16:creationId xmlns:a16="http://schemas.microsoft.com/office/drawing/2014/main" id="{E54EB211-8E00-0912-336F-8F3DFD232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988996"/>
          </a:xfrm>
        </p:spPr>
        <p:txBody>
          <a:bodyPr/>
          <a:lstStyle/>
          <a:p>
            <a:r>
              <a:rPr lang="fi-FI" b="1" dirty="0"/>
              <a:t>Perustelut ja tavoitteet</a:t>
            </a:r>
          </a:p>
        </p:txBody>
      </p:sp>
    </p:spTree>
    <p:extLst>
      <p:ext uri="{BB962C8B-B14F-4D97-AF65-F5344CB8AC3E}">
        <p14:creationId xmlns:p14="http://schemas.microsoft.com/office/powerpoint/2010/main" val="8383786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5AE13A7-0ECD-DAA9-D45C-02396E8E85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09" y="770021"/>
            <a:ext cx="10018713" cy="1193533"/>
          </a:xfrm>
        </p:spPr>
        <p:txBody>
          <a:bodyPr/>
          <a:lstStyle/>
          <a:p>
            <a:r>
              <a:rPr lang="fi-FI" b="1" dirty="0"/>
              <a:t>Kokeilun toteutus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B6E5033-3ADF-AC65-C9F4-C621314285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9930" y="1549668"/>
            <a:ext cx="10018713" cy="5831305"/>
          </a:xfrm>
        </p:spPr>
        <p:txBody>
          <a:bodyPr>
            <a:no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fi-FI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Lohkokouluttajat neuvottelevat alueensa kokeiden järjestäjien kanssa ja valitsevat alueeltaan kaksi koetta, joissa kokeilu suoritetaan. 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fi-FI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Valittavat kokeet eivät voi olla ns. arvokokeita. Osallistujia oltava vähintään kolme </a:t>
            </a:r>
            <a:endParaRPr lang="fi-FI" sz="3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fi-FI" sz="32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															</a:t>
            </a:r>
            <a:r>
              <a:rPr lang="fi-FI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→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fi-FI" sz="3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24239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B1ACF8A-A54A-1C9A-EFDF-9A2079A23D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Kokeilun toteutus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E936B53-B2CD-1422-1790-D3D229029C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fi-FI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Koeanomuksessa ilmoitetaan kokeilusta.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fi-FI" sz="32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- </a:t>
            </a:r>
            <a:r>
              <a:rPr lang="fi-FI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Tuomareiden tulee olla rt kelpoisia.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fi-FI" sz="32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- </a:t>
            </a:r>
            <a:r>
              <a:rPr lang="fi-FI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Mahdolliset harjoittelijat toimivat ryhmässä 	ylimääräisenä.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2385253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0143568-4BD2-39D1-9D94-62DAE8004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Kokeilun toteutus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1BA69-3BA7-514E-25E9-58492F3DC9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sz="32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fi-FI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Osallistuvilla koirilla tulee olla </a:t>
            </a:r>
            <a:r>
              <a:rPr lang="fi-FI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gps-paikannin</a:t>
            </a:r>
            <a:endParaRPr lang="fi-FI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fi-FI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Y</a:t>
            </a:r>
            <a:r>
              <a:rPr lang="fi-FI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lituomarilla mahdollisuus tarkistaa paikantimesta kokeen kulku koetteluajan jälkeen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fi-FI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fi-FI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Ylituomarille myös paikantimien seuranta kokeen aikana, </a:t>
            </a:r>
            <a:r>
              <a:rPr lang="fi-FI" sz="32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fi-FI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jos mahdollista.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917750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400C146-DCBE-546A-1861-6956332CB5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Palaute kokeesta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F7B293C-FF07-723F-EF29-B4FD8D6251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71525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fi-FI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fi-FI" sz="32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Kokeeseen laaditaan kyselylomake, jolla saadaan palaute kokeesta.</a:t>
            </a:r>
            <a:endParaRPr lang="fi-FI" sz="3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lnSpc>
                <a:spcPct val="107000"/>
              </a:lnSpc>
              <a:buNone/>
            </a:pPr>
            <a:endParaRPr lang="fi-FI" sz="2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96504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A2B5B4F-EFA7-630D-9035-2C2121DD0B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Kyselylomake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17A7591-E324-012A-9946-D8F04FC240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ylituomarille,</a:t>
            </a:r>
          </a:p>
          <a:p>
            <a:pPr marL="0" indent="0">
              <a:buNone/>
            </a:pPr>
            <a:r>
              <a:rPr lang="fi-FI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koiranohjaajille,</a:t>
            </a:r>
          </a:p>
          <a:p>
            <a:pPr marL="0" indent="0">
              <a:buNone/>
            </a:pPr>
            <a:r>
              <a:rPr lang="fi-FI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tuomareille </a:t>
            </a:r>
          </a:p>
          <a:p>
            <a:pPr marL="0" indent="0">
              <a:buNone/>
            </a:pPr>
            <a:r>
              <a:rPr lang="fi-FI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koetoimitsijoille</a:t>
            </a:r>
            <a:r>
              <a:rPr lang="fi-FI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868383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A78B35C-6ED0-CDB6-A194-2A8AAE94CF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Kyselylomake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9F746CC-6033-A40A-5537-7DEF5B84CC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lvl="0" indent="0">
              <a:lnSpc>
                <a:spcPct val="107000"/>
              </a:lnSpc>
              <a:buNone/>
            </a:pPr>
            <a:r>
              <a:rPr lang="fi-FI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-Tuomareiden saanti</a:t>
            </a:r>
          </a:p>
          <a:p>
            <a:pPr marL="0" lvl="0" indent="0">
              <a:lnSpc>
                <a:spcPct val="107000"/>
              </a:lnSpc>
              <a:buNone/>
            </a:pPr>
            <a:r>
              <a:rPr lang="fi-FI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-Arvostelun toimivuus</a:t>
            </a:r>
          </a:p>
          <a:p>
            <a:pPr marL="0" lvl="0" indent="0">
              <a:lnSpc>
                <a:spcPct val="107000"/>
              </a:lnSpc>
              <a:buNone/>
            </a:pPr>
            <a:r>
              <a:rPr lang="fi-FI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-Kokeen järjestäminen</a:t>
            </a:r>
          </a:p>
          <a:p>
            <a:pPr marL="0" lvl="0" indent="0">
              <a:lnSpc>
                <a:spcPct val="107000"/>
              </a:lnSpc>
              <a:buNone/>
            </a:pPr>
            <a:r>
              <a:rPr lang="fi-FI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-Plussat/miinukset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fi-FI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-Vastaajan rooli kokeessa.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fi-FI" sz="2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770535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ksi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8BB434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1A9F9826-882C-40B9-8F38-5A3B8CFD196D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2402</TotalTime>
  <Words>324</Words>
  <Application>Microsoft Office PowerPoint</Application>
  <PresentationFormat>Laajakuva</PresentationFormat>
  <Paragraphs>80</Paragraphs>
  <Slides>15</Slides>
  <Notes>3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15</vt:i4>
      </vt:variant>
    </vt:vector>
  </HeadingPairs>
  <TitlesOfParts>
    <vt:vector size="21" baseType="lpstr">
      <vt:lpstr>Aptos</vt:lpstr>
      <vt:lpstr>Arial</vt:lpstr>
      <vt:lpstr>Calibri</vt:lpstr>
      <vt:lpstr>Corbel</vt:lpstr>
      <vt:lpstr>Times New Roman</vt:lpstr>
      <vt:lpstr>Parallaksi</vt:lpstr>
      <vt:lpstr>Yhden tuomarin kokeilu </vt:lpstr>
      <vt:lpstr>Kokeilu yhdellä tuomarilla</vt:lpstr>
      <vt:lpstr>Perustelut ja tavoitteet</vt:lpstr>
      <vt:lpstr>Kokeilun toteutus</vt:lpstr>
      <vt:lpstr>Kokeilun toteutus</vt:lpstr>
      <vt:lpstr>Kokeilun toteutus</vt:lpstr>
      <vt:lpstr>Palaute kokeesta</vt:lpstr>
      <vt:lpstr>Kyselylomake</vt:lpstr>
      <vt:lpstr>Kyselylomake</vt:lpstr>
      <vt:lpstr>Muistio</vt:lpstr>
      <vt:lpstr>Järjestettävät kokeet</vt:lpstr>
      <vt:lpstr>Järjestettävät kokeet</vt:lpstr>
      <vt:lpstr>Järjestettävät kokeet</vt:lpstr>
      <vt:lpstr>Järjestettävät kokeet</vt:lpstr>
      <vt:lpstr>Lopuksi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YLITUOMAREILLE JA KOETOIMITSIJOILLLE</dc:title>
  <dc:creator>Lehtonen Maaret</dc:creator>
  <cp:lastModifiedBy>Kari Syrjälä</cp:lastModifiedBy>
  <cp:revision>79</cp:revision>
  <dcterms:created xsi:type="dcterms:W3CDTF">2022-03-29T21:35:05Z</dcterms:created>
  <dcterms:modified xsi:type="dcterms:W3CDTF">2025-04-16T16:58:10Z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