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73" r:id="rId4"/>
    <p:sldId id="274" r:id="rId5"/>
    <p:sldId id="265" r:id="rId6"/>
    <p:sldId id="269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9C6639E9-61D4-40BE-BF37-7A833ADFF1B9}">
          <p14:sldIdLst>
            <p14:sldId id="257"/>
            <p14:sldId id="267"/>
            <p14:sldId id="273"/>
            <p14:sldId id="274"/>
            <p14:sldId id="265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E65CC5-7725-4E76-B8F7-F062F3C99228}" v="2" dt="2026-06-14T15:26:46.3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 Syrjälä" userId="8c35021267348e57" providerId="LiveId" clId="{52AB30C8-DA15-4BE0-847E-2D02A9DBA55F}"/>
    <pc:docChg chg="delSld modSld modSection">
      <pc:chgData name="Kari Syrjälä" userId="8c35021267348e57" providerId="LiveId" clId="{52AB30C8-DA15-4BE0-847E-2D02A9DBA55F}" dt="2026-06-14T15:26:46.327" v="1451" actId="20577"/>
      <pc:docMkLst>
        <pc:docMk/>
      </pc:docMkLst>
      <pc:sldChg chg="addSp modSp mod">
        <pc:chgData name="Kari Syrjälä" userId="8c35021267348e57" providerId="LiveId" clId="{52AB30C8-DA15-4BE0-847E-2D02A9DBA55F}" dt="2026-05-24T07:18:19.207" v="54" actId="255"/>
        <pc:sldMkLst>
          <pc:docMk/>
          <pc:sldMk cId="0" sldId="257"/>
        </pc:sldMkLst>
        <pc:spChg chg="add mod">
          <ac:chgData name="Kari Syrjälä" userId="8c35021267348e57" providerId="LiveId" clId="{52AB30C8-DA15-4BE0-847E-2D02A9DBA55F}" dt="2026-05-24T07:18:19.207" v="54" actId="255"/>
          <ac:spMkLst>
            <pc:docMk/>
            <pc:sldMk cId="0" sldId="257"/>
            <ac:spMk id="2" creationId="{7F942994-5999-FACD-5601-F789498C2904}"/>
          </ac:spMkLst>
        </pc:spChg>
      </pc:sldChg>
      <pc:sldChg chg="modSp mod modAnim">
        <pc:chgData name="Kari Syrjälä" userId="8c35021267348e57" providerId="LiveId" clId="{52AB30C8-DA15-4BE0-847E-2D02A9DBA55F}" dt="2026-05-24T07:42:57.869" v="1446" actId="207"/>
        <pc:sldMkLst>
          <pc:docMk/>
          <pc:sldMk cId="2280264493" sldId="265"/>
        </pc:sldMkLst>
        <pc:spChg chg="mod">
          <ac:chgData name="Kari Syrjälä" userId="8c35021267348e57" providerId="LiveId" clId="{52AB30C8-DA15-4BE0-847E-2D02A9DBA55F}" dt="2026-05-24T07:31:22.354" v="812" actId="20577"/>
          <ac:spMkLst>
            <pc:docMk/>
            <pc:sldMk cId="2280264493" sldId="265"/>
            <ac:spMk id="2" creationId="{3FA75A11-1CFE-7F89-5B35-765CC37D9C4B}"/>
          </ac:spMkLst>
        </pc:spChg>
        <pc:spChg chg="mod">
          <ac:chgData name="Kari Syrjälä" userId="8c35021267348e57" providerId="LiveId" clId="{52AB30C8-DA15-4BE0-847E-2D02A9DBA55F}" dt="2026-05-24T07:42:57.869" v="1446" actId="207"/>
          <ac:spMkLst>
            <pc:docMk/>
            <pc:sldMk cId="2280264493" sldId="265"/>
            <ac:spMk id="3" creationId="{ECA69BE9-CD70-239A-FD4A-114AD214783C}"/>
          </ac:spMkLst>
        </pc:spChg>
      </pc:sldChg>
      <pc:sldChg chg="modSp mod modAnim">
        <pc:chgData name="Kari Syrjälä" userId="8c35021267348e57" providerId="LiveId" clId="{52AB30C8-DA15-4BE0-847E-2D02A9DBA55F}" dt="2026-05-24T07:21:30.509" v="280" actId="207"/>
        <pc:sldMkLst>
          <pc:docMk/>
          <pc:sldMk cId="3452765052" sldId="267"/>
        </pc:sldMkLst>
        <pc:spChg chg="mod">
          <ac:chgData name="Kari Syrjälä" userId="8c35021267348e57" providerId="LiveId" clId="{52AB30C8-DA15-4BE0-847E-2D02A9DBA55F}" dt="2026-05-24T07:18:32.123" v="61" actId="20577"/>
          <ac:spMkLst>
            <pc:docMk/>
            <pc:sldMk cId="3452765052" sldId="267"/>
            <ac:spMk id="2" creationId="{2BCA5E94-B119-6945-6A07-2BF628000349}"/>
          </ac:spMkLst>
        </pc:spChg>
        <pc:spChg chg="mod">
          <ac:chgData name="Kari Syrjälä" userId="8c35021267348e57" providerId="LiveId" clId="{52AB30C8-DA15-4BE0-847E-2D02A9DBA55F}" dt="2026-05-24T07:21:30.509" v="280" actId="207"/>
          <ac:spMkLst>
            <pc:docMk/>
            <pc:sldMk cId="3452765052" sldId="267"/>
            <ac:spMk id="3" creationId="{C641A125-2E47-0CB9-A0F7-0B36C7D993EE}"/>
          </ac:spMkLst>
        </pc:spChg>
      </pc:sldChg>
      <pc:sldChg chg="modSp mod modAnim">
        <pc:chgData name="Kari Syrjälä" userId="8c35021267348e57" providerId="LiveId" clId="{52AB30C8-DA15-4BE0-847E-2D02A9DBA55F}" dt="2026-05-24T07:40:52.186" v="1386" actId="20577"/>
        <pc:sldMkLst>
          <pc:docMk/>
          <pc:sldMk cId="2842577335" sldId="269"/>
        </pc:sldMkLst>
        <pc:spChg chg="mod">
          <ac:chgData name="Kari Syrjälä" userId="8c35021267348e57" providerId="LiveId" clId="{52AB30C8-DA15-4BE0-847E-2D02A9DBA55F}" dt="2026-05-24T07:39:17.970" v="1316" actId="20577"/>
          <ac:spMkLst>
            <pc:docMk/>
            <pc:sldMk cId="2842577335" sldId="269"/>
            <ac:spMk id="2" creationId="{AFDDFCCB-BAD3-F9D7-0A1C-E8092650B93A}"/>
          </ac:spMkLst>
        </pc:spChg>
        <pc:spChg chg="mod">
          <ac:chgData name="Kari Syrjälä" userId="8c35021267348e57" providerId="LiveId" clId="{52AB30C8-DA15-4BE0-847E-2D02A9DBA55F}" dt="2026-05-24T07:40:52.186" v="1386" actId="20577"/>
          <ac:spMkLst>
            <pc:docMk/>
            <pc:sldMk cId="2842577335" sldId="269"/>
            <ac:spMk id="3" creationId="{DE09E8DA-CE8B-AD44-177F-3E2ADBB41EA0}"/>
          </ac:spMkLst>
        </pc:spChg>
      </pc:sldChg>
      <pc:sldChg chg="modSp mod modAnim">
        <pc:chgData name="Kari Syrjälä" userId="8c35021267348e57" providerId="LiveId" clId="{52AB30C8-DA15-4BE0-847E-2D02A9DBA55F}" dt="2026-06-14T15:26:46.327" v="1451" actId="20577"/>
        <pc:sldMkLst>
          <pc:docMk/>
          <pc:sldMk cId="2135572005" sldId="273"/>
        </pc:sldMkLst>
        <pc:spChg chg="mod">
          <ac:chgData name="Kari Syrjälä" userId="8c35021267348e57" providerId="LiveId" clId="{52AB30C8-DA15-4BE0-847E-2D02A9DBA55F}" dt="2026-05-24T07:21:50.117" v="289" actId="20577"/>
          <ac:spMkLst>
            <pc:docMk/>
            <pc:sldMk cId="2135572005" sldId="273"/>
            <ac:spMk id="2" creationId="{3740E848-C6D9-B3AF-4728-5FF572FB54E7}"/>
          </ac:spMkLst>
        </pc:spChg>
        <pc:spChg chg="mod">
          <ac:chgData name="Kari Syrjälä" userId="8c35021267348e57" providerId="LiveId" clId="{52AB30C8-DA15-4BE0-847E-2D02A9DBA55F}" dt="2026-06-14T15:26:46.327" v="1451" actId="20577"/>
          <ac:spMkLst>
            <pc:docMk/>
            <pc:sldMk cId="2135572005" sldId="273"/>
            <ac:spMk id="3" creationId="{8A60395D-B33A-50E6-2E38-FDE8FAE4BD36}"/>
          </ac:spMkLst>
        </pc:spChg>
      </pc:sldChg>
      <pc:sldChg chg="modSp mod modAnim">
        <pc:chgData name="Kari Syrjälä" userId="8c35021267348e57" providerId="LiveId" clId="{52AB30C8-DA15-4BE0-847E-2D02A9DBA55F}" dt="2026-05-24T07:30:44.295" v="796" actId="20577"/>
        <pc:sldMkLst>
          <pc:docMk/>
          <pc:sldMk cId="1881961906" sldId="274"/>
        </pc:sldMkLst>
        <pc:spChg chg="mod">
          <ac:chgData name="Kari Syrjälä" userId="8c35021267348e57" providerId="LiveId" clId="{52AB30C8-DA15-4BE0-847E-2D02A9DBA55F}" dt="2026-05-24T07:28:25.708" v="675" actId="20577"/>
          <ac:spMkLst>
            <pc:docMk/>
            <pc:sldMk cId="1881961906" sldId="274"/>
            <ac:spMk id="2" creationId="{D00B8C96-A654-C4B1-AF54-E796F3AB4F68}"/>
          </ac:spMkLst>
        </pc:spChg>
        <pc:spChg chg="mod">
          <ac:chgData name="Kari Syrjälä" userId="8c35021267348e57" providerId="LiveId" clId="{52AB30C8-DA15-4BE0-847E-2D02A9DBA55F}" dt="2026-05-24T07:30:44.295" v="796" actId="20577"/>
          <ac:spMkLst>
            <pc:docMk/>
            <pc:sldMk cId="1881961906" sldId="274"/>
            <ac:spMk id="3" creationId="{1E7CCB20-C842-F0A0-AC12-27D21E1B746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CE9EFA-647D-CCAE-DD83-2C1E340D4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2150E58-F032-EDF9-71EA-F09DF49318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9234D62-88D1-1C4E-3DE0-5F5046332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14.6.2026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DCD974-DE9D-FAA9-373B-9035C4C58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F0D683D-51CF-2424-9170-43BA91439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6866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E37D1D-C963-B0D4-A01D-0C789A334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F05C0EA-DEDA-2613-2E29-DA1A317EA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63BD5FE-07FA-3293-6F92-01EEB7FB4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14.6.2026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473D787-EA7D-FE7E-11D4-6CADB6FBA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65FB84-AB65-E309-FC95-BF0474C70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7226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8A15D7-1BB9-B5B6-7558-2E9167C29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7CDB064-18A5-D451-B110-76ADA9A00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F8A3D19-E87C-5A05-7A0A-326B17AC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14.6.2026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8CF9D8E-3557-2973-D24B-C878C80C2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B63F1A3-9DAE-B775-38A4-C2FD3B90E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4761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C9A46B-22DB-5883-F119-2B9192EA3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3E2BCB1-67C8-9A9F-F5D7-249D2F690B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0C63281-AFD1-02BB-02F2-4EBEAAEDEC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A5F4D9D-DDA0-0766-CA3F-C777D22C0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14.6.2026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2384048-1C72-D531-10BA-28F0624DC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A20B766-88CE-7387-7F87-DD29BB3AC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7512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A945DE-DC54-1E27-E0B8-57E27BC61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A97078E-E2A8-1E0C-8C85-E76C684C6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3F6FE81-BFC7-F251-1CC9-A35B81B96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5368428-8267-9354-B767-A2CFF15017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0934B5D-C896-2B82-58F2-B3B067339B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88E4ED2-D83D-C4EE-A4CD-60B9EA575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14.6.2026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FA02525-61D5-5FBB-3AA9-CAB28B723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C5963C8-2F3C-0CB2-ACFB-D40BF00DD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9600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59A25F-C1D3-4B01-D4C9-AC4B4CFE7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2D399E8-25A0-8DD4-2AB5-A4F3B0507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14.6.2026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8673B7D-1807-9A97-2385-A1A5496A5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F59742B-EF13-9B28-5A85-D58B0C52B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0972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C7A8201-9BA9-36EE-B015-35F7629CC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14.6.2026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3F2DE91-A0D5-B713-9B9B-FEA8BDE3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57F57A0-537B-5FF0-F187-529F811DA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0123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D812A5-266B-9960-CA48-23E563731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B95CD35-B33A-7654-3FAD-B193DDE66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13C3DB1-71FE-D6CF-B02E-789F7226E1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73CE248-12A2-3C89-CF7C-9611658D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14.6.2026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7B3CC9C-8042-98E4-30C2-D317FE1E0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58B799C-7E8E-A335-7B8E-DFE7806D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7212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D51CD5-B17D-67C3-4B24-A5CC54742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053D0AB-F3F4-0D46-CB36-788B6E65C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C327D81-1A54-A37D-B524-67BBF5E67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C987A0C-02BF-96F3-7047-D79ABA2AB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14.6.2026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1CD886B-46C6-4309-0506-87A75974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FF0EA3F-9B72-37F7-E883-A177B3D92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3134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4FEB34-B369-C6D8-3A89-A01F38E2E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FC3C21A-B7F6-1BB6-A9DD-43F742F9FE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1435FEF-5A5E-8A3E-1AB7-D43D6E84F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14.6.2026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1B990D-0FE5-FF2A-24BE-0D8B410CA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95281FF-078E-6945-415D-214848316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0794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8713DCA-DEEA-093B-1159-F11238D2CC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9621B62-93E2-09DF-E1D1-424982A3BD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66C854A-D8F7-AEB7-70CB-0E5F856AE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14.6.2026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46B97A1-DB78-58C1-678D-406B410D5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F64C6B3-7985-3549-8CBA-B3BF82EFA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4617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i-FI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2915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2000">
              <a:schemeClr val="accent1">
                <a:lumMod val="5000"/>
                <a:lumOff val="95000"/>
              </a:schemeClr>
            </a:gs>
            <a:gs pos="56000">
              <a:schemeClr val="accent1">
                <a:lumMod val="45000"/>
                <a:lumOff val="55000"/>
              </a:schemeClr>
            </a:gs>
            <a:gs pos="8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B705A8F-C140-6E09-025B-1D7FAA535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E72D3AB-DA59-7B49-A68F-FBC53A829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4D40F3C-CFB3-DA4D-8B91-772145A6E5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2DEF2B-367C-4B6D-A92D-D734CC053BC6}" type="datetimeFigureOut">
              <a:rPr lang="fi-FI" smtClean="0"/>
              <a:t>14.6.2026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954A0DF-0A25-E69E-58CE-4BC77DD4A5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1308111-A1AE-64FB-A3C6-8F8441BCD0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113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 flipH="1">
            <a:off x="14915160" y="-12600"/>
            <a:ext cx="393666" cy="616267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fi-FI" dirty="0"/>
              <a:t>M</a:t>
            </a:r>
          </a:p>
        </p:txBody>
      </p:sp>
      <p:sp>
        <p:nvSpPr>
          <p:cNvPr id="183" name="CustomShape 2"/>
          <p:cNvSpPr/>
          <p:nvPr/>
        </p:nvSpPr>
        <p:spPr>
          <a:xfrm>
            <a:off x="3397320" y="-4680"/>
            <a:ext cx="1063080" cy="2782080"/>
          </a:xfrm>
          <a:custGeom>
            <a:avLst/>
            <a:gdLst/>
            <a:ahLst/>
            <a:cxnLst/>
            <a:rect l="l" t="t" r="r" b="b"/>
            <a:pathLst>
              <a:path w="670" h="1753">
                <a:moveTo>
                  <a:pt x="0" y="1696"/>
                </a:moveTo>
                <a:lnTo>
                  <a:pt x="225" y="1753"/>
                </a:lnTo>
                <a:lnTo>
                  <a:pt x="670" y="0"/>
                </a:lnTo>
                <a:lnTo>
                  <a:pt x="430" y="0"/>
                </a:lnTo>
                <a:lnTo>
                  <a:pt x="0" y="16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84" name="CustomShape 3"/>
          <p:cNvSpPr/>
          <p:nvPr/>
        </p:nvSpPr>
        <p:spPr>
          <a:xfrm>
            <a:off x="2959200" y="-4680"/>
            <a:ext cx="1034280" cy="2672640"/>
          </a:xfrm>
          <a:custGeom>
            <a:avLst/>
            <a:gdLst/>
            <a:ahLst/>
            <a:cxnLst/>
            <a:rect l="l" t="t" r="r" b="b"/>
            <a:pathLst>
              <a:path w="652" h="1684">
                <a:moveTo>
                  <a:pt x="225" y="1684"/>
                </a:moveTo>
                <a:lnTo>
                  <a:pt x="652" y="0"/>
                </a:lnTo>
                <a:lnTo>
                  <a:pt x="411" y="0"/>
                </a:lnTo>
                <a:lnTo>
                  <a:pt x="0" y="1627"/>
                </a:lnTo>
                <a:lnTo>
                  <a:pt x="219" y="1681"/>
                </a:lnTo>
                <a:lnTo>
                  <a:pt x="225" y="168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85" name="CustomShape 4"/>
          <p:cNvSpPr/>
          <p:nvPr/>
        </p:nvSpPr>
        <p:spPr>
          <a:xfrm>
            <a:off x="2959200" y="2583000"/>
            <a:ext cx="2693160" cy="4274280"/>
          </a:xfrm>
          <a:custGeom>
            <a:avLst/>
            <a:gdLst/>
            <a:ahLst/>
            <a:cxnLst/>
            <a:rect l="l" t="t" r="r" b="b"/>
            <a:pathLst>
              <a:path w="1697" h="2693">
                <a:moveTo>
                  <a:pt x="0" y="0"/>
                </a:moveTo>
                <a:lnTo>
                  <a:pt x="1622" y="2693"/>
                </a:lnTo>
                <a:lnTo>
                  <a:pt x="1697" y="269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86" name="CustomShape 5"/>
          <p:cNvSpPr/>
          <p:nvPr/>
        </p:nvSpPr>
        <p:spPr>
          <a:xfrm>
            <a:off x="3402000" y="2692440"/>
            <a:ext cx="3331440" cy="4164840"/>
          </a:xfrm>
          <a:custGeom>
            <a:avLst/>
            <a:gdLst/>
            <a:ahLst/>
            <a:cxnLst/>
            <a:rect l="l" t="t" r="r" b="b"/>
            <a:pathLst>
              <a:path w="2099" h="2624">
                <a:moveTo>
                  <a:pt x="2099" y="2624"/>
                </a:moveTo>
                <a:lnTo>
                  <a:pt x="0" y="0"/>
                </a:lnTo>
                <a:lnTo>
                  <a:pt x="2021" y="2624"/>
                </a:lnTo>
                <a:lnTo>
                  <a:pt x="2099" y="262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87" name="CustomShape 6"/>
          <p:cNvSpPr/>
          <p:nvPr/>
        </p:nvSpPr>
        <p:spPr>
          <a:xfrm>
            <a:off x="3397320" y="2687760"/>
            <a:ext cx="4575960" cy="4169520"/>
          </a:xfrm>
          <a:custGeom>
            <a:avLst/>
            <a:gdLst/>
            <a:ahLst/>
            <a:cxnLst/>
            <a:rect l="l" t="t" r="r" b="b"/>
            <a:pathLst>
              <a:path w="2883" h="2627">
                <a:moveTo>
                  <a:pt x="0" y="0"/>
                </a:moveTo>
                <a:lnTo>
                  <a:pt x="3" y="3"/>
                </a:lnTo>
                <a:lnTo>
                  <a:pt x="2102" y="2627"/>
                </a:lnTo>
                <a:lnTo>
                  <a:pt x="2883" y="2627"/>
                </a:lnTo>
                <a:lnTo>
                  <a:pt x="225" y="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88" name="CustomShape 7"/>
          <p:cNvSpPr/>
          <p:nvPr/>
        </p:nvSpPr>
        <p:spPr>
          <a:xfrm>
            <a:off x="2955842" y="2565360"/>
            <a:ext cx="3583800" cy="4279320"/>
          </a:xfrm>
          <a:custGeom>
            <a:avLst/>
            <a:gdLst/>
            <a:ahLst/>
            <a:cxnLst/>
            <a:rect l="l" t="t" r="r" b="b"/>
            <a:pathLst>
              <a:path w="2258" h="2696">
                <a:moveTo>
                  <a:pt x="2258" y="2696"/>
                </a:moveTo>
                <a:lnTo>
                  <a:pt x="264" y="111"/>
                </a:lnTo>
                <a:lnTo>
                  <a:pt x="228" y="60"/>
                </a:lnTo>
                <a:lnTo>
                  <a:pt x="225" y="57"/>
                </a:lnTo>
                <a:lnTo>
                  <a:pt x="0" y="0"/>
                </a:lnTo>
                <a:lnTo>
                  <a:pt x="0" y="3"/>
                </a:lnTo>
                <a:lnTo>
                  <a:pt x="1697" y="2696"/>
                </a:lnTo>
                <a:lnTo>
                  <a:pt x="2258" y="269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90" name="CustomShape 9"/>
          <p:cNvSpPr/>
          <p:nvPr/>
        </p:nvSpPr>
        <p:spPr>
          <a:xfrm>
            <a:off x="0" y="1850040"/>
            <a:ext cx="5447520" cy="4994640"/>
          </a:xfrm>
          <a:custGeom>
            <a:avLst/>
            <a:gdLst/>
            <a:ahLst/>
            <a:cxnLst/>
            <a:rect l="l" t="t" r="r" b="b"/>
            <a:pathLst>
              <a:path w="5448300" h="5007817">
                <a:moveTo>
                  <a:pt x="0" y="0"/>
                </a:moveTo>
                <a:lnTo>
                  <a:pt x="2872397" y="716034"/>
                </a:lnTo>
                <a:lnTo>
                  <a:pt x="5448300" y="5003584"/>
                </a:lnTo>
                <a:lnTo>
                  <a:pt x="0" y="500781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91" name="CustomShape 10"/>
          <p:cNvSpPr/>
          <p:nvPr/>
        </p:nvSpPr>
        <p:spPr>
          <a:xfrm>
            <a:off x="62074" y="0"/>
            <a:ext cx="3512880" cy="2565360"/>
          </a:xfrm>
          <a:custGeom>
            <a:avLst/>
            <a:gdLst/>
            <a:ahLst/>
            <a:cxnLst/>
            <a:rect l="l" t="t" r="r" b="b"/>
            <a:pathLst>
              <a:path w="3513666" h="2566216">
                <a:moveTo>
                  <a:pt x="0" y="0"/>
                </a:moveTo>
                <a:lnTo>
                  <a:pt x="3513666" y="0"/>
                </a:lnTo>
                <a:lnTo>
                  <a:pt x="2861733" y="2548466"/>
                </a:lnTo>
                <a:lnTo>
                  <a:pt x="2872397" y="2566216"/>
                </a:lnTo>
                <a:lnTo>
                  <a:pt x="0" y="1850183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92" name="CustomShape 11"/>
          <p:cNvSpPr/>
          <p:nvPr/>
        </p:nvSpPr>
        <p:spPr>
          <a:xfrm rot="840000">
            <a:off x="-47520" y="2178360"/>
            <a:ext cx="3008520" cy="45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7F942994-5999-FACD-5601-F789498C2904}"/>
              </a:ext>
            </a:extLst>
          </p:cNvPr>
          <p:cNvSpPr txBox="1"/>
          <p:nvPr/>
        </p:nvSpPr>
        <p:spPr>
          <a:xfrm>
            <a:off x="4460400" y="1966452"/>
            <a:ext cx="7296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800" b="1" dirty="0"/>
              <a:t>PAIKANTIMEN KÄYTÖN OHJE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802"/>
    </mc:Choice>
    <mc:Fallback xmlns="">
      <p:transition spd="slow" advTm="12180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CA5E94-B119-6945-6A07-2BF628000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/>
              <a:t>YLEISTÄ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41A125-2E47-0CB9-A0F7-0B36C7D99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4000" dirty="0"/>
              <a:t>Edellinen ohjeistus 11-vuotta vanha</a:t>
            </a:r>
          </a:p>
          <a:p>
            <a:r>
              <a:rPr lang="fi-FI" sz="4000" dirty="0"/>
              <a:t>Laitteet ja käyttäjät kehittyneet</a:t>
            </a:r>
          </a:p>
          <a:p>
            <a:r>
              <a:rPr lang="fi-FI" sz="4000" dirty="0"/>
              <a:t>Tarkoitus selkeyttää ja helpottaa tulkintoja paikantimien uusien ominaisuuksien osalta</a:t>
            </a:r>
          </a:p>
          <a:p>
            <a:r>
              <a:rPr lang="fi-FI" sz="4000" dirty="0"/>
              <a:t>Vastuuta ja liikkumavaraa tuomareille</a:t>
            </a:r>
          </a:p>
        </p:txBody>
      </p:sp>
    </p:spTree>
    <p:extLst>
      <p:ext uri="{BB962C8B-B14F-4D97-AF65-F5344CB8AC3E}">
        <p14:creationId xmlns:p14="http://schemas.microsoft.com/office/powerpoint/2010/main" val="345276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85D6-CD19-282A-920C-B9B0ABD46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40E848-C6D9-B3AF-4728-5FF572FB5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365125"/>
            <a:ext cx="10970342" cy="696759"/>
          </a:xfrm>
        </p:spPr>
        <p:txBody>
          <a:bodyPr>
            <a:normAutofit fontScale="90000"/>
          </a:bodyPr>
          <a:lstStyle/>
          <a:p>
            <a:pPr algn="ctr"/>
            <a:r>
              <a:rPr lang="fi-FI" b="1" dirty="0"/>
              <a:t>Muutokset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60395D-B33A-50E6-2E38-FDE8FAE4B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974" y="1253613"/>
            <a:ext cx="11117826" cy="4923350"/>
          </a:xfrm>
        </p:spPr>
        <p:txBody>
          <a:bodyPr>
            <a:normAutofit/>
          </a:bodyPr>
          <a:lstStyle/>
          <a:p>
            <a:pPr lvl="1"/>
            <a:r>
              <a:rPr lang="fi-FI" sz="3200" dirty="0"/>
              <a:t>Maininnat soittamisesta pois</a:t>
            </a:r>
          </a:p>
          <a:p>
            <a:pPr lvl="2"/>
            <a:r>
              <a:rPr lang="fi-FI" sz="3200" dirty="0"/>
              <a:t>Aiheuttaneet epäselvyyttä ja eri tulkintoja uusien laitteiden osalta (ei soittamismahdollisuutta)</a:t>
            </a:r>
          </a:p>
          <a:p>
            <a:pPr marL="914400" lvl="2" indent="0">
              <a:buNone/>
            </a:pPr>
            <a:endParaRPr lang="fi-FI" sz="3200" dirty="0"/>
          </a:p>
          <a:p>
            <a:pPr lvl="2"/>
            <a:r>
              <a:rPr lang="fi-FI" sz="3200" dirty="0"/>
              <a:t> </a:t>
            </a:r>
            <a:r>
              <a:rPr lang="fi-FI" sz="3200"/>
              <a:t>Myös maininnat </a:t>
            </a:r>
            <a:r>
              <a:rPr lang="fi-FI" sz="3200" dirty="0"/>
              <a:t>puhelimesta poistettu</a:t>
            </a:r>
          </a:p>
          <a:p>
            <a:pPr lvl="2"/>
            <a:r>
              <a:rPr lang="fi-FI" sz="3200" dirty="0"/>
              <a:t>Muitakin laitteita käytössä kuin puhelin</a:t>
            </a:r>
          </a:p>
          <a:p>
            <a:pPr lvl="2"/>
            <a:r>
              <a:rPr lang="fi-FI" sz="3200" dirty="0"/>
              <a:t>Puhutaan vain paikantimesta</a:t>
            </a:r>
          </a:p>
          <a:p>
            <a:pPr marL="914400" lvl="2" indent="0">
              <a:buNone/>
            </a:pPr>
            <a:endParaRPr lang="fi-FI" sz="2200" dirty="0"/>
          </a:p>
          <a:p>
            <a:pPr marL="914400" lvl="2" indent="0">
              <a:buNone/>
            </a:pPr>
            <a:endParaRPr lang="fi-FI" sz="2200" dirty="0"/>
          </a:p>
        </p:txBody>
      </p:sp>
    </p:spTree>
    <p:extLst>
      <p:ext uri="{BB962C8B-B14F-4D97-AF65-F5344CB8AC3E}">
        <p14:creationId xmlns:p14="http://schemas.microsoft.com/office/powerpoint/2010/main" val="213557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0B8C96-A654-C4B1-AF54-E796F3AB4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0719"/>
          </a:xfrm>
        </p:spPr>
        <p:txBody>
          <a:bodyPr/>
          <a:lstStyle/>
          <a:p>
            <a:pPr algn="ctr"/>
            <a:r>
              <a:rPr lang="fi-FI" b="1" dirty="0"/>
              <a:t>Miten vaikuttaa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E7CCB20-C842-F0A0-AC12-27D21E1B7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961" y="2141536"/>
            <a:ext cx="10999839" cy="4351338"/>
          </a:xfrm>
        </p:spPr>
        <p:txBody>
          <a:bodyPr/>
          <a:lstStyle/>
          <a:p>
            <a:r>
              <a:rPr lang="fi-FI" dirty="0"/>
              <a:t>Antaa liikkumatilaa asioiden toteamiseen</a:t>
            </a:r>
          </a:p>
          <a:p>
            <a:endParaRPr lang="fi-FI" dirty="0"/>
          </a:p>
          <a:p>
            <a:r>
              <a:rPr lang="fi-FI" dirty="0"/>
              <a:t>Käytäntö ja ohjeistus samalle viivalle</a:t>
            </a:r>
          </a:p>
          <a:p>
            <a:endParaRPr lang="fi-FI" dirty="0"/>
          </a:p>
          <a:p>
            <a:r>
              <a:rPr lang="fi-FI" dirty="0"/>
              <a:t>EI TEE PAIKANTIMESTA ARVOSTELUVÄLINETTÄ</a:t>
            </a:r>
          </a:p>
        </p:txBody>
      </p:sp>
    </p:spTree>
    <p:extLst>
      <p:ext uri="{BB962C8B-B14F-4D97-AF65-F5344CB8AC3E}">
        <p14:creationId xmlns:p14="http://schemas.microsoft.com/office/powerpoint/2010/main" val="188196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192C7-4961-50E4-F879-4F9B5E0EF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FA75A11-1CFE-7F89-5B35-765CC37D9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280496" cy="870155"/>
          </a:xfrm>
        </p:spPr>
        <p:txBody>
          <a:bodyPr anchor="t">
            <a:normAutofit/>
          </a:bodyPr>
          <a:lstStyle/>
          <a:p>
            <a:pPr algn="ctr"/>
            <a:r>
              <a:rPr lang="fi-FI" sz="5400" dirty="0"/>
              <a:t>Usein kysyttyä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CA69BE9-CD70-239A-FD4A-114AD2147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9045" y="1681316"/>
            <a:ext cx="11405808" cy="471948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 dirty="0"/>
              <a:t>Voiko todeta löysyyksiä paikantimesta    </a:t>
            </a:r>
            <a:r>
              <a:rPr lang="fi-FI" sz="2400" dirty="0">
                <a:solidFill>
                  <a:srgbClr val="FF0000"/>
                </a:solidFill>
              </a:rPr>
              <a:t>EI</a:t>
            </a:r>
            <a:endParaRPr lang="fi-FI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fi-FI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 dirty="0"/>
              <a:t>Voiko todeta louheenmenon tai vastaavan tilanteen    </a:t>
            </a:r>
            <a:r>
              <a:rPr lang="fi-FI" sz="2400" dirty="0">
                <a:solidFill>
                  <a:srgbClr val="FF0000"/>
                </a:solidFill>
              </a:rPr>
              <a:t>EI</a:t>
            </a:r>
            <a:endParaRPr lang="fi-FI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fi-FI" sz="2400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 dirty="0"/>
              <a:t>Voiko hyväksyä ajoa haukkulaskurista        </a:t>
            </a:r>
            <a:r>
              <a:rPr lang="fi-FI" sz="2400" dirty="0">
                <a:solidFill>
                  <a:srgbClr val="00B050"/>
                </a:solidFill>
              </a:rPr>
              <a:t>KYLLÄ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200" dirty="0"/>
              <a:t>Kunhan on todettu että laskuri vastaa koiran toimintaa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i-FI" sz="2400" dirty="0">
              <a:solidFill>
                <a:srgbClr val="00B05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 dirty="0"/>
              <a:t>Voiko jättää hukkahaukahtelut pois ajoajasta       </a:t>
            </a:r>
            <a:r>
              <a:rPr lang="fi-FI" sz="2400" dirty="0">
                <a:solidFill>
                  <a:srgbClr val="00B050"/>
                </a:solidFill>
              </a:rPr>
              <a:t>KYLLÄ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fi-FI" sz="2200" dirty="0"/>
              <a:t>Jos varmasti todettu että ei etenevää ajoa</a:t>
            </a:r>
          </a:p>
        </p:txBody>
      </p:sp>
    </p:spTree>
    <p:extLst>
      <p:ext uri="{BB962C8B-B14F-4D97-AF65-F5344CB8AC3E}">
        <p14:creationId xmlns:p14="http://schemas.microsoft.com/office/powerpoint/2010/main" val="228026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DDFCCB-BAD3-F9D7-0A1C-E8092650B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/>
              <a:t>Tuomarin toiminta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E09E8DA-CE8B-AD44-177F-3E2ADBB41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3200" dirty="0"/>
              <a:t>PAIKANNIN EDELLEEN VAIN APUVÄLINE!!!</a:t>
            </a:r>
          </a:p>
          <a:p>
            <a:endParaRPr lang="fi-FI" sz="3200" dirty="0"/>
          </a:p>
          <a:p>
            <a:r>
              <a:rPr lang="fi-FI" sz="3200" dirty="0"/>
              <a:t>ITSE TOTEAMINEN JA JALKAUTUMINEN EHDOTON VAATIMUS ARVOSTELUSSA</a:t>
            </a:r>
          </a:p>
          <a:p>
            <a:endParaRPr lang="fi-FI" sz="3200" dirty="0"/>
          </a:p>
          <a:p>
            <a:r>
              <a:rPr lang="fi-FI" sz="3200" dirty="0"/>
              <a:t>JOS TUOMARI ISTUU VAIN AUTOSSA/NUOTIOLLA KOIRA USEIN KÄRSII VÄÄRYTTÄ!! JA TUOMARI TOIMII SÄÄNTÖJEN VASTAISESTI.</a:t>
            </a:r>
          </a:p>
        </p:txBody>
      </p:sp>
    </p:spTree>
    <p:extLst>
      <p:ext uri="{BB962C8B-B14F-4D97-AF65-F5344CB8AC3E}">
        <p14:creationId xmlns:p14="http://schemas.microsoft.com/office/powerpoint/2010/main" val="284257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10684</TotalTime>
  <Words>142</Words>
  <Application>Microsoft Office PowerPoint</Application>
  <PresentationFormat>Laajakuva</PresentationFormat>
  <Paragraphs>36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Office-teema</vt:lpstr>
      <vt:lpstr>PowerPoint-esitys</vt:lpstr>
      <vt:lpstr>YLEISTÄ</vt:lpstr>
      <vt:lpstr>Muutokset</vt:lpstr>
      <vt:lpstr>Miten vaikuttaa</vt:lpstr>
      <vt:lpstr>Usein kysyttyä</vt:lpstr>
      <vt:lpstr>Tuomarin toiminta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Mika Elgland</dc:creator>
  <cp:lastModifiedBy>Kari Syrjälä</cp:lastModifiedBy>
  <cp:revision>16</cp:revision>
  <dcterms:created xsi:type="dcterms:W3CDTF">2025-03-19T14:06:45Z</dcterms:created>
  <dcterms:modified xsi:type="dcterms:W3CDTF">2026-06-14T15:26:53Z</dcterms:modified>
</cp:coreProperties>
</file>