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73" r:id="rId4"/>
    <p:sldId id="274" r:id="rId5"/>
    <p:sldId id="278" r:id="rId6"/>
    <p:sldId id="265" r:id="rId7"/>
    <p:sldId id="270" r:id="rId8"/>
    <p:sldId id="271" r:id="rId9"/>
    <p:sldId id="275" r:id="rId10"/>
    <p:sldId id="276" r:id="rId11"/>
    <p:sldId id="277" r:id="rId12"/>
    <p:sldId id="279" r:id="rId13"/>
    <p:sldId id="280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9C6639E9-61D4-40BE-BF37-7A833ADFF1B9}">
          <p14:sldIdLst>
            <p14:sldId id="257"/>
            <p14:sldId id="267"/>
            <p14:sldId id="273"/>
            <p14:sldId id="274"/>
            <p14:sldId id="278"/>
            <p14:sldId id="265"/>
            <p14:sldId id="270"/>
            <p14:sldId id="271"/>
            <p14:sldId id="275"/>
            <p14:sldId id="276"/>
            <p14:sldId id="277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D20ADF-93A0-4F64-94F7-4A1353D7C8C3}" v="128" dt="2026-03-29T16:44:36.8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 Syrjälä" userId="8c35021267348e57" providerId="LiveId" clId="{52AB30C8-DA15-4BE0-847E-2D02A9DBA55F}"/>
    <pc:docChg chg="custSel addSld delSld modSld modSection">
      <pc:chgData name="Kari Syrjälä" userId="8c35021267348e57" providerId="LiveId" clId="{52AB30C8-DA15-4BE0-847E-2D02A9DBA55F}" dt="2026-03-29T17:02:03.647" v="2828" actId="20577"/>
      <pc:docMkLst>
        <pc:docMk/>
      </pc:docMkLst>
      <pc:sldChg chg="modSp mod modAnim">
        <pc:chgData name="Kari Syrjälä" userId="8c35021267348e57" providerId="LiveId" clId="{52AB30C8-DA15-4BE0-847E-2D02A9DBA55F}" dt="2026-03-29T16:44:36.843" v="2739" actId="20577"/>
        <pc:sldMkLst>
          <pc:docMk/>
          <pc:sldMk cId="2280264493" sldId="265"/>
        </pc:sldMkLst>
        <pc:spChg chg="mod">
          <ac:chgData name="Kari Syrjälä" userId="8c35021267348e57" providerId="LiveId" clId="{52AB30C8-DA15-4BE0-847E-2D02A9DBA55F}" dt="2026-03-29T16:44:36.843" v="2739" actId="20577"/>
          <ac:spMkLst>
            <pc:docMk/>
            <pc:sldMk cId="2280264493" sldId="265"/>
            <ac:spMk id="3" creationId="{ECA69BE9-CD70-239A-FD4A-114AD214783C}"/>
          </ac:spMkLst>
        </pc:spChg>
      </pc:sldChg>
      <pc:sldChg chg="modSp mod modShow">
        <pc:chgData name="Kari Syrjälä" userId="8c35021267348e57" providerId="LiveId" clId="{52AB30C8-DA15-4BE0-847E-2D02A9DBA55F}" dt="2026-03-11T16:13:55.244" v="2575" actId="729"/>
        <pc:sldMkLst>
          <pc:docMk/>
          <pc:sldMk cId="3452765052" sldId="267"/>
        </pc:sldMkLst>
      </pc:sldChg>
      <pc:sldChg chg="modSp new mod">
        <pc:chgData name="Kari Syrjälä" userId="8c35021267348e57" providerId="LiveId" clId="{52AB30C8-DA15-4BE0-847E-2D02A9DBA55F}" dt="2026-03-05T13:10:06.315" v="1795" actId="20577"/>
        <pc:sldMkLst>
          <pc:docMk/>
          <pc:sldMk cId="181334034" sldId="276"/>
        </pc:sldMkLst>
        <pc:spChg chg="mod">
          <ac:chgData name="Kari Syrjälä" userId="8c35021267348e57" providerId="LiveId" clId="{52AB30C8-DA15-4BE0-847E-2D02A9DBA55F}" dt="2026-03-05T13:08:43.836" v="1682" actId="122"/>
          <ac:spMkLst>
            <pc:docMk/>
            <pc:sldMk cId="181334034" sldId="276"/>
            <ac:spMk id="2" creationId="{1EC3260F-4B9A-106A-ECAB-B9CA7A061F4F}"/>
          </ac:spMkLst>
        </pc:spChg>
        <pc:spChg chg="mod">
          <ac:chgData name="Kari Syrjälä" userId="8c35021267348e57" providerId="LiveId" clId="{52AB30C8-DA15-4BE0-847E-2D02A9DBA55F}" dt="2026-03-05T13:10:06.315" v="1795" actId="20577"/>
          <ac:spMkLst>
            <pc:docMk/>
            <pc:sldMk cId="181334034" sldId="276"/>
            <ac:spMk id="3" creationId="{761C6862-49B4-275E-B711-FFFAAF8C194B}"/>
          </ac:spMkLst>
        </pc:spChg>
      </pc:sldChg>
      <pc:sldChg chg="modSp new mod">
        <pc:chgData name="Kari Syrjälä" userId="8c35021267348e57" providerId="LiveId" clId="{52AB30C8-DA15-4BE0-847E-2D02A9DBA55F}" dt="2026-03-05T13:12:34.098" v="1853" actId="20577"/>
        <pc:sldMkLst>
          <pc:docMk/>
          <pc:sldMk cId="3412870853" sldId="277"/>
        </pc:sldMkLst>
        <pc:spChg chg="mod">
          <ac:chgData name="Kari Syrjälä" userId="8c35021267348e57" providerId="LiveId" clId="{52AB30C8-DA15-4BE0-847E-2D02A9DBA55F}" dt="2026-03-05T13:10:21.723" v="1803" actId="122"/>
          <ac:spMkLst>
            <pc:docMk/>
            <pc:sldMk cId="3412870853" sldId="277"/>
            <ac:spMk id="2" creationId="{80DEF678-8D23-CDE9-F4A5-AD46F19CFA31}"/>
          </ac:spMkLst>
        </pc:spChg>
        <pc:spChg chg="mod">
          <ac:chgData name="Kari Syrjälä" userId="8c35021267348e57" providerId="LiveId" clId="{52AB30C8-DA15-4BE0-847E-2D02A9DBA55F}" dt="2026-03-05T13:12:34.098" v="1853" actId="20577"/>
          <ac:spMkLst>
            <pc:docMk/>
            <pc:sldMk cId="3412870853" sldId="277"/>
            <ac:spMk id="3" creationId="{848A64A7-D290-754E-DEF9-872F741DE28A}"/>
          </ac:spMkLst>
        </pc:spChg>
      </pc:sldChg>
      <pc:sldChg chg="modSp new mod">
        <pc:chgData name="Kari Syrjälä" userId="8c35021267348e57" providerId="LiveId" clId="{52AB30C8-DA15-4BE0-847E-2D02A9DBA55F}" dt="2026-03-29T16:31:50.952" v="2611" actId="20577"/>
        <pc:sldMkLst>
          <pc:docMk/>
          <pc:sldMk cId="1973631245" sldId="278"/>
        </pc:sldMkLst>
        <pc:spChg chg="mod">
          <ac:chgData name="Kari Syrjälä" userId="8c35021267348e57" providerId="LiveId" clId="{52AB30C8-DA15-4BE0-847E-2D02A9DBA55F}" dt="2026-03-05T13:17:06.225" v="1881" actId="122"/>
          <ac:spMkLst>
            <pc:docMk/>
            <pc:sldMk cId="1973631245" sldId="278"/>
            <ac:spMk id="2" creationId="{9BE2E03D-95BF-1A5C-913E-81036898D823}"/>
          </ac:spMkLst>
        </pc:spChg>
        <pc:spChg chg="mod">
          <ac:chgData name="Kari Syrjälä" userId="8c35021267348e57" providerId="LiveId" clId="{52AB30C8-DA15-4BE0-847E-2D02A9DBA55F}" dt="2026-03-29T16:31:50.952" v="2611" actId="20577"/>
          <ac:spMkLst>
            <pc:docMk/>
            <pc:sldMk cId="1973631245" sldId="278"/>
            <ac:spMk id="3" creationId="{FE91B508-EEC4-A816-45FE-0E52913AFC93}"/>
          </ac:spMkLst>
        </pc:spChg>
      </pc:sldChg>
      <pc:sldChg chg="modSp new mod">
        <pc:chgData name="Kari Syrjälä" userId="8c35021267348e57" providerId="LiveId" clId="{52AB30C8-DA15-4BE0-847E-2D02A9DBA55F}" dt="2026-03-29T17:02:03.647" v="2828" actId="20577"/>
        <pc:sldMkLst>
          <pc:docMk/>
          <pc:sldMk cId="61641468" sldId="279"/>
        </pc:sldMkLst>
        <pc:spChg chg="mod">
          <ac:chgData name="Kari Syrjälä" userId="8c35021267348e57" providerId="LiveId" clId="{52AB30C8-DA15-4BE0-847E-2D02A9DBA55F}" dt="2026-03-08T13:11:49.247" v="2063" actId="122"/>
          <ac:spMkLst>
            <pc:docMk/>
            <pc:sldMk cId="61641468" sldId="279"/>
            <ac:spMk id="2" creationId="{DA9F87C7-F847-7EFB-294B-8181D5A1EEEA}"/>
          </ac:spMkLst>
        </pc:spChg>
        <pc:spChg chg="mod">
          <ac:chgData name="Kari Syrjälä" userId="8c35021267348e57" providerId="LiveId" clId="{52AB30C8-DA15-4BE0-847E-2D02A9DBA55F}" dt="2026-03-29T17:02:03.647" v="2828" actId="20577"/>
          <ac:spMkLst>
            <pc:docMk/>
            <pc:sldMk cId="61641468" sldId="279"/>
            <ac:spMk id="3" creationId="{83CBD117-11E3-FB1C-6AC6-3DF70D477217}"/>
          </ac:spMkLst>
        </pc:spChg>
      </pc:sldChg>
      <pc:sldChg chg="modSp new mod">
        <pc:chgData name="Kari Syrjälä" userId="8c35021267348e57" providerId="LiveId" clId="{52AB30C8-DA15-4BE0-847E-2D02A9DBA55F}" dt="2026-03-28T17:04:35.618" v="2586" actId="20577"/>
        <pc:sldMkLst>
          <pc:docMk/>
          <pc:sldMk cId="2032885184" sldId="280"/>
        </pc:sldMkLst>
        <pc:spChg chg="mod">
          <ac:chgData name="Kari Syrjälä" userId="8c35021267348e57" providerId="LiveId" clId="{52AB30C8-DA15-4BE0-847E-2D02A9DBA55F}" dt="2026-03-08T18:12:44.911" v="2347" actId="122"/>
          <ac:spMkLst>
            <pc:docMk/>
            <pc:sldMk cId="2032885184" sldId="280"/>
            <ac:spMk id="2" creationId="{3002E231-85D7-97E0-7954-C2CD1ADE1EB1}"/>
          </ac:spMkLst>
        </pc:spChg>
        <pc:spChg chg="mod">
          <ac:chgData name="Kari Syrjälä" userId="8c35021267348e57" providerId="LiveId" clId="{52AB30C8-DA15-4BE0-847E-2D02A9DBA55F}" dt="2026-03-28T17:04:35.618" v="2586" actId="20577"/>
          <ac:spMkLst>
            <pc:docMk/>
            <pc:sldMk cId="2032885184" sldId="280"/>
            <ac:spMk id="3" creationId="{A6256F9F-885B-BEA4-4F0F-0C69997EA3E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CE9EFA-647D-CCAE-DD83-2C1E340D4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2150E58-F032-EDF9-71EA-F09DF4931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9234D62-88D1-1C4E-3DE0-5F5046332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20.3.2026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DCD974-DE9D-FAA9-373B-9035C4C58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F0D683D-51CF-2424-9170-43BA91439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6866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E37D1D-C963-B0D4-A01D-0C789A334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F05C0EA-DEDA-2613-2E29-DA1A317EA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3BD5FE-07FA-3293-6F92-01EEB7FB4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20.3.2026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473D787-EA7D-FE7E-11D4-6CADB6FBA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65FB84-AB65-E309-FC95-BF0474C70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7226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8A15D7-1BB9-B5B6-7558-2E9167C29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7CDB064-18A5-D451-B110-76ADA9A00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F8A3D19-E87C-5A05-7A0A-326B17AC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20.3.2026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8CF9D8E-3557-2973-D24B-C878C80C2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B63F1A3-9DAE-B775-38A4-C2FD3B90E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476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C9A46B-22DB-5883-F119-2B9192EA3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E2BCB1-67C8-9A9F-F5D7-249D2F690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0C63281-AFD1-02BB-02F2-4EBEAAEDE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A5F4D9D-DDA0-0766-CA3F-C777D22C0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20.3.2026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2384048-1C72-D531-10BA-28F0624DC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A20B766-88CE-7387-7F87-DD29BB3AC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7512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A945DE-DC54-1E27-E0B8-57E27BC61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A97078E-E2A8-1E0C-8C85-E76C684C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3F6FE81-BFC7-F251-1CC9-A35B81B96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5368428-8267-9354-B767-A2CFF15017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0934B5D-C896-2B82-58F2-B3B067339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88E4ED2-D83D-C4EE-A4CD-60B9EA575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20.3.2026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FA02525-61D5-5FBB-3AA9-CAB28B723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C5963C8-2F3C-0CB2-ACFB-D40BF00DD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9600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59A25F-C1D3-4B01-D4C9-AC4B4CFE7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2D399E8-25A0-8DD4-2AB5-A4F3B0507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20.3.2026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8673B7D-1807-9A97-2385-A1A5496A5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F59742B-EF13-9B28-5A85-D58B0C52B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0972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C7A8201-9BA9-36EE-B015-35F7629CC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20.3.2026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3F2DE91-A0D5-B713-9B9B-FEA8BDE3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57F57A0-537B-5FF0-F187-529F811DA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012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D812A5-266B-9960-CA48-23E563731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B95CD35-B33A-7654-3FAD-B193DDE66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13C3DB1-71FE-D6CF-B02E-789F7226E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73CE248-12A2-3C89-CF7C-9611658D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20.3.2026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7B3CC9C-8042-98E4-30C2-D317FE1E0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58B799C-7E8E-A335-7B8E-DFE7806D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7212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D51CD5-B17D-67C3-4B24-A5CC5474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053D0AB-F3F4-0D46-CB36-788B6E65C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C327D81-1A54-A37D-B524-67BBF5E67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C987A0C-02BF-96F3-7047-D79ABA2A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20.3.2026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1CD886B-46C6-4309-0506-87A7597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FF0EA3F-9B72-37F7-E883-A177B3D92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313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4FEB34-B369-C6D8-3A89-A01F38E2E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FC3C21A-B7F6-1BB6-A9DD-43F742F9F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1435FEF-5A5E-8A3E-1AB7-D43D6E84F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20.3.2026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1B990D-0FE5-FF2A-24BE-0D8B410CA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95281FF-078E-6945-415D-214848316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794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8713DCA-DEEA-093B-1159-F11238D2CC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9621B62-93E2-09DF-E1D1-424982A3B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6C854A-D8F7-AEB7-70CB-0E5F856AE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20.3.2026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46B97A1-DB78-58C1-678D-406B410D5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F64C6B3-7985-3549-8CBA-B3BF82EFA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4617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2915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000">
              <a:schemeClr val="accent1">
                <a:lumMod val="5000"/>
                <a:lumOff val="95000"/>
              </a:schemeClr>
            </a:gs>
            <a:gs pos="56000">
              <a:schemeClr val="accent1">
                <a:lumMod val="45000"/>
                <a:lumOff val="55000"/>
              </a:schemeClr>
            </a:gs>
            <a:gs pos="8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B705A8F-C140-6E09-025B-1D7FAA535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E72D3AB-DA59-7B49-A68F-FBC53A829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4D40F3C-CFB3-DA4D-8B91-772145A6E5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2DEF2B-367C-4B6D-A92D-D734CC053BC6}" type="datetimeFigureOut">
              <a:rPr lang="fi-FI" smtClean="0"/>
              <a:t>20.3.2026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954A0DF-0A25-E69E-58CE-4BC77DD4A5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1308111-A1AE-64FB-A3C6-8F8441BCD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11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 flipH="1">
            <a:off x="14915160" y="-12600"/>
            <a:ext cx="393666" cy="616267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fi-FI" dirty="0"/>
              <a:t>M</a:t>
            </a:r>
          </a:p>
        </p:txBody>
      </p:sp>
      <p:sp>
        <p:nvSpPr>
          <p:cNvPr id="183" name="CustomShape 2"/>
          <p:cNvSpPr/>
          <p:nvPr/>
        </p:nvSpPr>
        <p:spPr>
          <a:xfrm>
            <a:off x="3397320" y="-4680"/>
            <a:ext cx="1063080" cy="2782080"/>
          </a:xfrm>
          <a:custGeom>
            <a:avLst/>
            <a:gdLst/>
            <a:ahLst/>
            <a:cxnLst/>
            <a:rect l="l" t="t" r="r" b="b"/>
            <a:pathLst>
              <a:path w="670" h="1753">
                <a:moveTo>
                  <a:pt x="0" y="1696"/>
                </a:moveTo>
                <a:lnTo>
                  <a:pt x="225" y="1753"/>
                </a:lnTo>
                <a:lnTo>
                  <a:pt x="670" y="0"/>
                </a:lnTo>
                <a:lnTo>
                  <a:pt x="430" y="0"/>
                </a:lnTo>
                <a:lnTo>
                  <a:pt x="0" y="16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4" name="CustomShape 3"/>
          <p:cNvSpPr/>
          <p:nvPr/>
        </p:nvSpPr>
        <p:spPr>
          <a:xfrm>
            <a:off x="2959200" y="-4680"/>
            <a:ext cx="1034280" cy="2672640"/>
          </a:xfrm>
          <a:custGeom>
            <a:avLst/>
            <a:gdLst/>
            <a:ahLst/>
            <a:cxnLst/>
            <a:rect l="l" t="t" r="r" b="b"/>
            <a:pathLst>
              <a:path w="652" h="1684">
                <a:moveTo>
                  <a:pt x="225" y="1684"/>
                </a:moveTo>
                <a:lnTo>
                  <a:pt x="652" y="0"/>
                </a:lnTo>
                <a:lnTo>
                  <a:pt x="411" y="0"/>
                </a:lnTo>
                <a:lnTo>
                  <a:pt x="0" y="1627"/>
                </a:lnTo>
                <a:lnTo>
                  <a:pt x="219" y="1681"/>
                </a:lnTo>
                <a:lnTo>
                  <a:pt x="225" y="168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5" name="CustomShape 4"/>
          <p:cNvSpPr/>
          <p:nvPr/>
        </p:nvSpPr>
        <p:spPr>
          <a:xfrm>
            <a:off x="2959200" y="2583000"/>
            <a:ext cx="2693160" cy="4274280"/>
          </a:xfrm>
          <a:custGeom>
            <a:avLst/>
            <a:gdLst/>
            <a:ahLst/>
            <a:cxnLst/>
            <a:rect l="l" t="t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6" name="CustomShape 5"/>
          <p:cNvSpPr/>
          <p:nvPr/>
        </p:nvSpPr>
        <p:spPr>
          <a:xfrm>
            <a:off x="3402000" y="2692440"/>
            <a:ext cx="3331440" cy="4164840"/>
          </a:xfrm>
          <a:custGeom>
            <a:avLst/>
            <a:gdLst/>
            <a:ahLst/>
            <a:cxnLst/>
            <a:rect l="l" t="t" r="r" b="b"/>
            <a:pathLst>
              <a:path w="2099" h="2624">
                <a:moveTo>
                  <a:pt x="2099" y="2624"/>
                </a:moveTo>
                <a:lnTo>
                  <a:pt x="0" y="0"/>
                </a:lnTo>
                <a:lnTo>
                  <a:pt x="2021" y="2624"/>
                </a:lnTo>
                <a:lnTo>
                  <a:pt x="2099" y="262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7" name="CustomShape 6"/>
          <p:cNvSpPr/>
          <p:nvPr/>
        </p:nvSpPr>
        <p:spPr>
          <a:xfrm>
            <a:off x="3397320" y="2687760"/>
            <a:ext cx="4575960" cy="4169520"/>
          </a:xfrm>
          <a:custGeom>
            <a:avLst/>
            <a:gdLst/>
            <a:ahLst/>
            <a:cxnLst/>
            <a:rect l="l" t="t" r="r" b="b"/>
            <a:pathLst>
              <a:path w="2883" h="2627">
                <a:moveTo>
                  <a:pt x="0" y="0"/>
                </a:moveTo>
                <a:lnTo>
                  <a:pt x="3" y="3"/>
                </a:lnTo>
                <a:lnTo>
                  <a:pt x="2102" y="2627"/>
                </a:lnTo>
                <a:lnTo>
                  <a:pt x="2883" y="2627"/>
                </a:lnTo>
                <a:lnTo>
                  <a:pt x="225" y="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8" name="CustomShape 7"/>
          <p:cNvSpPr/>
          <p:nvPr/>
        </p:nvSpPr>
        <p:spPr>
          <a:xfrm>
            <a:off x="2955842" y="2565360"/>
            <a:ext cx="3583800" cy="4279320"/>
          </a:xfrm>
          <a:custGeom>
            <a:avLst/>
            <a:gdLst/>
            <a:ahLst/>
            <a:cxnLst/>
            <a:rect l="l" t="t" r="r" b="b"/>
            <a:pathLst>
              <a:path w="2258" h="2696">
                <a:moveTo>
                  <a:pt x="2258" y="2696"/>
                </a:moveTo>
                <a:lnTo>
                  <a:pt x="264" y="111"/>
                </a:lnTo>
                <a:lnTo>
                  <a:pt x="228" y="60"/>
                </a:lnTo>
                <a:lnTo>
                  <a:pt x="225" y="57"/>
                </a:lnTo>
                <a:lnTo>
                  <a:pt x="0" y="0"/>
                </a:lnTo>
                <a:lnTo>
                  <a:pt x="0" y="3"/>
                </a:lnTo>
                <a:lnTo>
                  <a:pt x="1697" y="2696"/>
                </a:lnTo>
                <a:lnTo>
                  <a:pt x="2258" y="269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90" name="CustomShape 9"/>
          <p:cNvSpPr/>
          <p:nvPr/>
        </p:nvSpPr>
        <p:spPr>
          <a:xfrm>
            <a:off x="0" y="1850040"/>
            <a:ext cx="5447520" cy="4994640"/>
          </a:xfrm>
          <a:custGeom>
            <a:avLst/>
            <a:gdLst/>
            <a:ahLst/>
            <a:cxnLst/>
            <a:rect l="l" t="t" r="r" b="b"/>
            <a:pathLst>
              <a:path w="5448300" h="5007817">
                <a:moveTo>
                  <a:pt x="0" y="0"/>
                </a:moveTo>
                <a:lnTo>
                  <a:pt x="2872397" y="716034"/>
                </a:lnTo>
                <a:lnTo>
                  <a:pt x="5448300" y="5003584"/>
                </a:lnTo>
                <a:lnTo>
                  <a:pt x="0" y="500781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91" name="CustomShape 10"/>
          <p:cNvSpPr/>
          <p:nvPr/>
        </p:nvSpPr>
        <p:spPr>
          <a:xfrm>
            <a:off x="62074" y="0"/>
            <a:ext cx="3512880" cy="2565360"/>
          </a:xfrm>
          <a:custGeom>
            <a:avLst/>
            <a:gdLst/>
            <a:ahLst/>
            <a:cxnLst/>
            <a:rect l="l" t="t" r="r" b="b"/>
            <a:pathLst>
              <a:path w="3513666" h="2566216">
                <a:moveTo>
                  <a:pt x="0" y="0"/>
                </a:moveTo>
                <a:lnTo>
                  <a:pt x="3513666" y="0"/>
                </a:lnTo>
                <a:lnTo>
                  <a:pt x="2861733" y="2548466"/>
                </a:lnTo>
                <a:lnTo>
                  <a:pt x="2872397" y="2566216"/>
                </a:lnTo>
                <a:lnTo>
                  <a:pt x="0" y="1850183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92" name="CustomShape 11"/>
          <p:cNvSpPr/>
          <p:nvPr/>
        </p:nvSpPr>
        <p:spPr>
          <a:xfrm rot="840000">
            <a:off x="-47520" y="2178360"/>
            <a:ext cx="3008520" cy="45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0E3AE605-B0E9-47B1-86E9-4EA694526622}"/>
              </a:ext>
            </a:extLst>
          </p:cNvPr>
          <p:cNvSpPr txBox="1"/>
          <p:nvPr/>
        </p:nvSpPr>
        <p:spPr>
          <a:xfrm>
            <a:off x="4605652" y="1282680"/>
            <a:ext cx="6651376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7200" dirty="0">
                <a:latin typeface="Arial"/>
                <a:cs typeface="Arial"/>
              </a:rPr>
              <a:t>Muistettavaa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802"/>
    </mc:Choice>
    <mc:Fallback xmlns="">
      <p:transition spd="slow" advTm="1218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CA5E94-B119-6945-6A07-2BF628000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Yksittäiset haukahdukset ajolla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41A125-2E47-0CB9-A0F7-0B36C7D99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Voiko jättää pois ajoajasta tutkan perusteella?</a:t>
            </a:r>
          </a:p>
          <a:p>
            <a:pPr lvl="1"/>
            <a:r>
              <a:rPr lang="fi-FI" dirty="0"/>
              <a:t>Voi. Pitää olla täysin varma että hukkahaukahteluja, ja ettei ajo etene.</a:t>
            </a:r>
          </a:p>
          <a:p>
            <a:pPr marL="457200" lvl="1" indent="0">
              <a:buNone/>
            </a:pPr>
            <a:endParaRPr lang="fi-FI" dirty="0"/>
          </a:p>
          <a:p>
            <a:pPr marL="457200" lvl="1" indent="0">
              <a:buNone/>
            </a:pPr>
            <a:r>
              <a:rPr lang="fi-FI" sz="4000" dirty="0">
                <a:solidFill>
                  <a:srgbClr val="FF0000"/>
                </a:solidFill>
              </a:rPr>
              <a:t>EI miinuksia tutkalla!</a:t>
            </a:r>
          </a:p>
        </p:txBody>
      </p:sp>
    </p:spTree>
    <p:extLst>
      <p:ext uri="{BB962C8B-B14F-4D97-AF65-F5344CB8AC3E}">
        <p14:creationId xmlns:p14="http://schemas.microsoft.com/office/powerpoint/2010/main" val="345276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85D6-CD19-282A-920C-B9B0ABD46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40E848-C6D9-B3AF-4728-5FF572FB5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365125"/>
            <a:ext cx="10970342" cy="696759"/>
          </a:xfrm>
        </p:spPr>
        <p:txBody>
          <a:bodyPr>
            <a:normAutofit fontScale="90000"/>
          </a:bodyPr>
          <a:lstStyle/>
          <a:p>
            <a:pPr algn="ctr"/>
            <a:r>
              <a:rPr lang="fi-FI" b="1" dirty="0"/>
              <a:t>Sorkka/Luopuminen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60395D-B33A-50E6-2E38-FDE8FAE4B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74" y="1253613"/>
            <a:ext cx="11117826" cy="4923350"/>
          </a:xfrm>
        </p:spPr>
        <p:txBody>
          <a:bodyPr>
            <a:normAutofit/>
          </a:bodyPr>
          <a:lstStyle/>
          <a:p>
            <a:r>
              <a:rPr lang="fi-FI" sz="3000" dirty="0"/>
              <a:t>Voiko koiranohjaaja luopua kun koira ajaa sorkkaa?</a:t>
            </a:r>
          </a:p>
          <a:p>
            <a:pPr lvl="1"/>
            <a:endParaRPr lang="fi-FI" sz="2600" dirty="0"/>
          </a:p>
          <a:p>
            <a:pPr lvl="1"/>
            <a:r>
              <a:rPr lang="fi-FI" sz="2600" dirty="0"/>
              <a:t>Voi. Koiranohjaaja voi luopua missä kohtaa tahansa koetteluaikana.</a:t>
            </a:r>
          </a:p>
          <a:p>
            <a:pPr lvl="1"/>
            <a:endParaRPr lang="fi-FI" sz="2600" dirty="0"/>
          </a:p>
          <a:p>
            <a:pPr lvl="1"/>
            <a:r>
              <a:rPr lang="fi-FI" sz="2600" dirty="0"/>
              <a:t>Koetteluajan päätyttyä katsotaan johtaako sulkemiseen, jos ei koiraa saada kytkettyä.</a:t>
            </a:r>
          </a:p>
          <a:p>
            <a:pPr lvl="1"/>
            <a:endParaRPr lang="fi-FI" sz="2600" dirty="0"/>
          </a:p>
        </p:txBody>
      </p:sp>
    </p:spTree>
    <p:extLst>
      <p:ext uri="{BB962C8B-B14F-4D97-AF65-F5344CB8AC3E}">
        <p14:creationId xmlns:p14="http://schemas.microsoft.com/office/powerpoint/2010/main" val="213557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0B8C96-A654-C4B1-AF54-E796F3AB4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0719"/>
          </a:xfrm>
        </p:spPr>
        <p:txBody>
          <a:bodyPr/>
          <a:lstStyle/>
          <a:p>
            <a:pPr algn="ctr"/>
            <a:r>
              <a:rPr lang="fi-FI" b="1" dirty="0"/>
              <a:t>Intorastitus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7CCB20-C842-F0A0-AC12-27D21E1B7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961" y="2141536"/>
            <a:ext cx="10999839" cy="4351338"/>
          </a:xfrm>
        </p:spPr>
        <p:txBody>
          <a:bodyPr/>
          <a:lstStyle/>
          <a:p>
            <a:r>
              <a:rPr lang="fi-FI" dirty="0"/>
              <a:t>Edelleen paljon virheitä!</a:t>
            </a:r>
          </a:p>
          <a:p>
            <a:endParaRPr lang="fi-FI" dirty="0"/>
          </a:p>
          <a:p>
            <a:r>
              <a:rPr lang="fi-FI" dirty="0"/>
              <a:t>Jos ei huomautettavaa, VIIMEISEN erän korttiin kohta 42=5</a:t>
            </a:r>
          </a:p>
          <a:p>
            <a:endParaRPr lang="fi-FI" dirty="0"/>
          </a:p>
          <a:p>
            <a:r>
              <a:rPr lang="fi-FI" dirty="0"/>
              <a:t>Jos normaaliolosuhteissa huomauttamista todetaan 42 on maksimissaan 3</a:t>
            </a:r>
          </a:p>
        </p:txBody>
      </p:sp>
    </p:spTree>
    <p:extLst>
      <p:ext uri="{BB962C8B-B14F-4D97-AF65-F5344CB8AC3E}">
        <p14:creationId xmlns:p14="http://schemas.microsoft.com/office/powerpoint/2010/main" val="188196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E2E03D-95BF-1A5C-913E-81036898D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Ajotaito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E91B508-EEC4-A816-45FE-0E52913AF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Paljon kyselyitä miten arvostella, kun ei minuuttirajoja lue missään</a:t>
            </a:r>
          </a:p>
          <a:p>
            <a:endParaRPr lang="fi-FI" dirty="0"/>
          </a:p>
          <a:p>
            <a:r>
              <a:rPr lang="fi-FI" dirty="0"/>
              <a:t>Hyvä ohjenuora, n.10-15min erittäin </a:t>
            </a:r>
            <a:r>
              <a:rPr lang="fi-FI" b="1" u="sng" dirty="0"/>
              <a:t>sujuvaa</a:t>
            </a:r>
            <a:r>
              <a:rPr lang="fi-FI" dirty="0"/>
              <a:t> ajoa antaa yhden pisteen</a:t>
            </a:r>
          </a:p>
        </p:txBody>
      </p:sp>
    </p:spTree>
    <p:extLst>
      <p:ext uri="{BB962C8B-B14F-4D97-AF65-F5344CB8AC3E}">
        <p14:creationId xmlns:p14="http://schemas.microsoft.com/office/powerpoint/2010/main" val="1973631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192C7-4961-50E4-F879-4F9B5E0EF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FA75A11-1CFE-7F89-5B35-765CC37D9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280496" cy="870155"/>
          </a:xfrm>
        </p:spPr>
        <p:txBody>
          <a:bodyPr anchor="t">
            <a:normAutofit/>
          </a:bodyPr>
          <a:lstStyle/>
          <a:p>
            <a:pPr algn="ctr"/>
            <a:r>
              <a:rPr lang="fi-FI" sz="5400" dirty="0"/>
              <a:t>Hallittavuus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CA69BE9-CD70-239A-FD4A-114AD2147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9045" y="1681316"/>
            <a:ext cx="11405808" cy="471948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600" dirty="0"/>
              <a:t>Eri käytäntöjä kiinniottoyritysten määrässä/kauanko saa yrittää kytkeä.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i-FI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600" dirty="0"/>
              <a:t>Koska suljetaan jos koira väistelee kiinniottoa?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i-FI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400" dirty="0"/>
              <a:t>Muutamia kiinniotto yrityksiä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i-FI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400" dirty="0"/>
              <a:t>Virhe suurempi haulla kuin ajolla</a:t>
            </a:r>
            <a:endParaRPr lang="fi-FI" sz="2400" dirty="0">
              <a:solidFill>
                <a:srgbClr val="FF0000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i-FI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400" dirty="0"/>
              <a:t>Täytyy todeta varmasti koiran tottelemattomuus ennen sulkemista.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i-FI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400" dirty="0"/>
              <a:t>Ei tuntien jahtaamista, etenkin kun koira ei työskentele</a:t>
            </a:r>
          </a:p>
        </p:txBody>
      </p:sp>
    </p:spTree>
    <p:extLst>
      <p:ext uri="{BB962C8B-B14F-4D97-AF65-F5344CB8AC3E}">
        <p14:creationId xmlns:p14="http://schemas.microsoft.com/office/powerpoint/2010/main" val="228026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B5C76F-4DF0-5F6A-DA87-B78EA91AD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”Pikakoe”/Siirto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57028E-BD6F-D9C0-A4A1-233114E50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fi-FI" sz="3200" dirty="0"/>
              <a:t>Tällä hetkellä ns. pikakokeita ei voi siirtää</a:t>
            </a:r>
          </a:p>
          <a:p>
            <a:pPr marL="457200" lvl="1" indent="0">
              <a:buNone/>
            </a:pPr>
            <a:endParaRPr lang="fi-FI" sz="3200" dirty="0"/>
          </a:p>
          <a:p>
            <a:pPr marL="457200" lvl="1" indent="0">
              <a:buNone/>
            </a:pPr>
            <a:r>
              <a:rPr lang="fi-FI" sz="3200" dirty="0"/>
              <a:t>Kevään aikana SKL luvannut tarkennuksen asiaan</a:t>
            </a:r>
          </a:p>
          <a:p>
            <a:pPr marL="457200" lvl="1" indent="0">
              <a:buNone/>
            </a:pPr>
            <a:endParaRPr lang="fi-FI" sz="3200" dirty="0"/>
          </a:p>
          <a:p>
            <a:pPr marL="457200" lvl="1" indent="0">
              <a:buNone/>
            </a:pPr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411806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21F33A-FC13-D88D-35A6-2FD96E5EB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Maastorasti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37B9B6-994A-7E3C-DF32-273A4409A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Edelleen meillä maastot pääasiassa 4-5, riippumatta olosuhteista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Oman alueen paras maasto ei välttämättä ”vitosen” maasto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Vertailu kannattaa tehdä omaan ”unelmamaastoon”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Arvostellaan maastoa missä työskentely tapahtuu</a:t>
            </a:r>
          </a:p>
        </p:txBody>
      </p:sp>
    </p:spTree>
    <p:extLst>
      <p:ext uri="{BB962C8B-B14F-4D97-AF65-F5344CB8AC3E}">
        <p14:creationId xmlns:p14="http://schemas.microsoft.com/office/powerpoint/2010/main" val="32402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49CDB5-FBFC-BBE4-48EB-93688F37D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Huomautukset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BC7316-7ECA-D983-3747-313C0FE54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Kohtuuton häiriö, syyt ja minuutit jää merkkaamatta</a:t>
            </a:r>
          </a:p>
          <a:p>
            <a:endParaRPr lang="fi-FI" dirty="0"/>
          </a:p>
          <a:p>
            <a:r>
              <a:rPr lang="fi-FI" dirty="0"/>
              <a:t>Keskeytyksissä turhan ”raakoja” syitä. Jos koira sairas/loukkaantuu, keskeytyksen syy = eläinsuojelulliset syyt</a:t>
            </a:r>
          </a:p>
          <a:p>
            <a:endParaRPr lang="fi-FI" dirty="0"/>
          </a:p>
          <a:p>
            <a:r>
              <a:rPr lang="fi-FI" dirty="0"/>
              <a:t>Luopumisen syy tulee </a:t>
            </a:r>
            <a:r>
              <a:rPr lang="fi-FI"/>
              <a:t>merkata huomautuksiin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5983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C3260F-4B9A-106A-ECAB-B9CA7A06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Lisätiedot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1C6862-49B4-275E-B711-FFFAAF8C1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Lisätiedot ja ”isot numerot” pitää täsmätä</a:t>
            </a:r>
          </a:p>
          <a:p>
            <a:endParaRPr lang="fi-FI" dirty="0"/>
          </a:p>
          <a:p>
            <a:r>
              <a:rPr lang="fi-FI" dirty="0"/>
              <a:t>Liikaa heittoja, etenkin haukussa</a:t>
            </a:r>
          </a:p>
        </p:txBody>
      </p:sp>
    </p:spTree>
    <p:extLst>
      <p:ext uri="{BB962C8B-B14F-4D97-AF65-F5344CB8AC3E}">
        <p14:creationId xmlns:p14="http://schemas.microsoft.com/office/powerpoint/2010/main" val="181334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DEF678-8D23-CDE9-F4A5-AD46F19CF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Jääviys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8A64A7-D290-754E-DEF9-872F741DE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1.1.2026 Uusi jääviyssääntö voimaan</a:t>
            </a:r>
          </a:p>
          <a:p>
            <a:endParaRPr lang="fi-FI" dirty="0"/>
          </a:p>
          <a:p>
            <a:r>
              <a:rPr lang="fi-FI" dirty="0"/>
              <a:t>Kennelliiton yleinen jääviyssääntö. </a:t>
            </a:r>
          </a:p>
          <a:p>
            <a:endParaRPr lang="fi-FI" dirty="0"/>
          </a:p>
          <a:p>
            <a:r>
              <a:rPr lang="fi-FI" dirty="0"/>
              <a:t>Sen lisäksi kokeessa koiraa arvosteleva tuomari on jäävi tehtäväänsä, jos hän tai hänen perheenjäsenensä on koiran kasvattaja. (voimassa 1.1.2026 alkaen) </a:t>
            </a:r>
          </a:p>
        </p:txBody>
      </p:sp>
    </p:spTree>
    <p:extLst>
      <p:ext uri="{BB962C8B-B14F-4D97-AF65-F5344CB8AC3E}">
        <p14:creationId xmlns:p14="http://schemas.microsoft.com/office/powerpoint/2010/main" val="3412870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9F87C7-F847-7EFB-294B-8181D5A1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Yleinen käyttäytyminen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3CBD117-11E3-FB1C-6AC6-3DF70D477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5546"/>
          </a:xfrm>
        </p:spPr>
        <p:txBody>
          <a:bodyPr>
            <a:normAutofit lnSpcReduction="10000"/>
          </a:bodyPr>
          <a:lstStyle/>
          <a:p>
            <a:r>
              <a:rPr lang="fi-FI" dirty="0"/>
              <a:t>Kaikilta kokeeseen osallistuvilta odotetaan normaaleja, hyviä, käytöstapoja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Kukaan ei ole toistaan parempi, asemastaan riippumatta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Kostamiset ”koetuista vääryyksistä” ei kuulu lajiin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sz="3200" dirty="0">
                <a:solidFill>
                  <a:srgbClr val="FF0000"/>
                </a:solidFill>
              </a:rPr>
              <a:t>Koirat syyttömiä ihmisten välisiin näkemyseroihin!!</a:t>
            </a:r>
          </a:p>
          <a:p>
            <a:r>
              <a:rPr lang="fi-FI" sz="3200">
                <a:solidFill>
                  <a:srgbClr val="FF0000"/>
                </a:solidFill>
              </a:rPr>
              <a:t>Epäasiallinen </a:t>
            </a:r>
            <a:r>
              <a:rPr lang="fi-FI" sz="3200" dirty="0">
                <a:solidFill>
                  <a:srgbClr val="FF0000"/>
                </a:solidFill>
              </a:rPr>
              <a:t>käytös mainitaan pöytäkirjassa. Ja ilmoitus kennelpiirille!</a:t>
            </a:r>
          </a:p>
          <a:p>
            <a:endParaRPr lang="fi-FI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41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02E231-85D7-97E0-7954-C2CD1ADE1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YT:lle ja koejärjestäjille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6256F9F-885B-BEA4-4F0F-0C69997EA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Pöytäkirjantarkastajan tehtävä on puuttua havaitsemiinsa virheisiin </a:t>
            </a:r>
          </a:p>
          <a:p>
            <a:endParaRPr lang="fi-FI" dirty="0"/>
          </a:p>
          <a:p>
            <a:r>
              <a:rPr lang="fi-FI" dirty="0"/>
              <a:t>Jos tarkastaja pyytää korjaamaan, viisastelun sijaan on aiheellista tehdä korjaukset</a:t>
            </a:r>
          </a:p>
          <a:p>
            <a:endParaRPr lang="fi-FI" dirty="0"/>
          </a:p>
          <a:p>
            <a:r>
              <a:rPr lang="fi-FI" dirty="0"/>
              <a:t>Kaikkien etu että tieto julkisissa pöytäkirjoissa on sääntöjen mukaista ja tarkkaa</a:t>
            </a:r>
          </a:p>
        </p:txBody>
      </p:sp>
    </p:spTree>
    <p:extLst>
      <p:ext uri="{BB962C8B-B14F-4D97-AF65-F5344CB8AC3E}">
        <p14:creationId xmlns:p14="http://schemas.microsoft.com/office/powerpoint/2010/main" val="2032885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18160</TotalTime>
  <Words>354</Words>
  <Application>Microsoft Office PowerPoint</Application>
  <PresentationFormat>Laajakuva</PresentationFormat>
  <Paragraphs>78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Office-teema</vt:lpstr>
      <vt:lpstr>PowerPoint-esitys</vt:lpstr>
      <vt:lpstr>Yksittäiset haukahdukset ajolla</vt:lpstr>
      <vt:lpstr>Sorkka/Luopuminen</vt:lpstr>
      <vt:lpstr>Intorastitus</vt:lpstr>
      <vt:lpstr>Ajotaito</vt:lpstr>
      <vt:lpstr>Hallittavuus</vt:lpstr>
      <vt:lpstr>”Pikakoe”/Siirto</vt:lpstr>
      <vt:lpstr>Maastorasti</vt:lpstr>
      <vt:lpstr>Huomautukset</vt:lpstr>
      <vt:lpstr>Lisätiedot</vt:lpstr>
      <vt:lpstr>Jääviys</vt:lpstr>
      <vt:lpstr>Yleinen käyttäytyminen</vt:lpstr>
      <vt:lpstr>YT:lle ja koejärjestäjille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Mika Elgland</dc:creator>
  <cp:lastModifiedBy>Kari Syrjälä</cp:lastModifiedBy>
  <cp:revision>14</cp:revision>
  <dcterms:created xsi:type="dcterms:W3CDTF">2025-03-19T14:06:45Z</dcterms:created>
  <dcterms:modified xsi:type="dcterms:W3CDTF">2026-03-29T17:02:08Z</dcterms:modified>
</cp:coreProperties>
</file>