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47"/>
  </p:notesMasterIdLst>
  <p:sldIdLst>
    <p:sldId id="263" r:id="rId7"/>
    <p:sldId id="298" r:id="rId8"/>
    <p:sldId id="271" r:id="rId9"/>
    <p:sldId id="260" r:id="rId10"/>
    <p:sldId id="264" r:id="rId11"/>
    <p:sldId id="275" r:id="rId12"/>
    <p:sldId id="269" r:id="rId13"/>
    <p:sldId id="272" r:id="rId14"/>
    <p:sldId id="329" r:id="rId15"/>
    <p:sldId id="285" r:id="rId16"/>
    <p:sldId id="284" r:id="rId17"/>
    <p:sldId id="281" r:id="rId18"/>
    <p:sldId id="297" r:id="rId19"/>
    <p:sldId id="267" r:id="rId20"/>
    <p:sldId id="282" r:id="rId21"/>
    <p:sldId id="337" r:id="rId22"/>
    <p:sldId id="327" r:id="rId23"/>
    <p:sldId id="291" r:id="rId24"/>
    <p:sldId id="339" r:id="rId25"/>
    <p:sldId id="270" r:id="rId26"/>
    <p:sldId id="331" r:id="rId27"/>
    <p:sldId id="340" r:id="rId28"/>
    <p:sldId id="310" r:id="rId29"/>
    <p:sldId id="292" r:id="rId30"/>
    <p:sldId id="330" r:id="rId31"/>
    <p:sldId id="299" r:id="rId32"/>
    <p:sldId id="332" r:id="rId33"/>
    <p:sldId id="294" r:id="rId34"/>
    <p:sldId id="300" r:id="rId35"/>
    <p:sldId id="301" r:id="rId36"/>
    <p:sldId id="305" r:id="rId37"/>
    <p:sldId id="306" r:id="rId38"/>
    <p:sldId id="307" r:id="rId39"/>
    <p:sldId id="336" r:id="rId40"/>
    <p:sldId id="302" r:id="rId41"/>
    <p:sldId id="303" r:id="rId42"/>
    <p:sldId id="304" r:id="rId43"/>
    <p:sldId id="308" r:id="rId44"/>
    <p:sldId id="338" r:id="rId45"/>
    <p:sldId id="274" r:id="rId46"/>
  </p:sldIdLst>
  <p:sldSz cx="12192000" cy="6858000"/>
  <p:notesSz cx="6858000" cy="9144000"/>
  <p:defaultTex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75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C0A7A6-7F3D-4070-8D8F-6C1A73D2F441}" v="140" dt="2023-02-27T10:01:22.338"/>
    <p1510:client id="{B88A3A89-CAAA-4040-B1F3-082380BE7EF1}" v="105" dt="2023-03-02T08:15:36.5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2130" y="8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6F8C4-B1EB-42E1-A71D-E814ABB2F6BA}" type="datetimeFigureOut">
              <a:rPr lang="sv-SE" smtClean="0"/>
              <a:t>2025-09-24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29BFFA-8AF0-469E-890E-1FE45C6B4A46}" type="slidenum">
              <a:rPr lang="sv-SE" smtClean="0"/>
              <a:t>‹#›</a:t>
            </a:fld>
            <a:endParaRPr lang="sv-SE"/>
          </a:p>
        </p:txBody>
      </p:sp>
    </p:spTree>
    <p:extLst>
      <p:ext uri="{BB962C8B-B14F-4D97-AF65-F5344CB8AC3E}">
        <p14:creationId xmlns:p14="http://schemas.microsoft.com/office/powerpoint/2010/main" val="2639027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329BFFA-8AF0-469E-890E-1FE45C6B4A46}" type="slidenum">
              <a:rPr lang="sv-SE" smtClean="0"/>
              <a:t>1</a:t>
            </a:fld>
            <a:endParaRPr lang="sv-SE"/>
          </a:p>
        </p:txBody>
      </p:sp>
    </p:spTree>
    <p:extLst>
      <p:ext uri="{BB962C8B-B14F-4D97-AF65-F5344CB8AC3E}">
        <p14:creationId xmlns:p14="http://schemas.microsoft.com/office/powerpoint/2010/main" val="2895174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EE018-D4BF-D112-D4D7-EE04E7AB824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6813269-99A7-5BFA-BC98-3DE12EEFFD3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7403385-D628-3A9D-5875-BF17DCB83ADB}"/>
              </a:ext>
            </a:extLst>
          </p:cNvPr>
          <p:cNvSpPr>
            <a:spLocks noGrp="1"/>
          </p:cNvSpPr>
          <p:nvPr>
            <p:ph type="body" idx="1"/>
          </p:nvPr>
        </p:nvSpPr>
        <p:spPr/>
        <p:txBody>
          <a:bodyPr/>
          <a:lstStyle/>
          <a:p>
            <a:endParaRPr lang="sv-FI" dirty="0"/>
          </a:p>
        </p:txBody>
      </p:sp>
      <p:sp>
        <p:nvSpPr>
          <p:cNvPr id="4" name="Platshållare för bildnummer 3">
            <a:extLst>
              <a:ext uri="{FF2B5EF4-FFF2-40B4-BE49-F238E27FC236}">
                <a16:creationId xmlns:a16="http://schemas.microsoft.com/office/drawing/2014/main" id="{914D20A2-0A46-7E5F-07AC-F9AAD991EBAE}"/>
              </a:ext>
            </a:extLst>
          </p:cNvPr>
          <p:cNvSpPr>
            <a:spLocks noGrp="1"/>
          </p:cNvSpPr>
          <p:nvPr>
            <p:ph type="sldNum" sz="quarter" idx="5"/>
          </p:nvPr>
        </p:nvSpPr>
        <p:spPr/>
        <p:txBody>
          <a:bodyPr/>
          <a:lstStyle/>
          <a:p>
            <a:fld id="{D329BFFA-8AF0-469E-890E-1FE45C6B4A46}" type="slidenum">
              <a:rPr lang="sv-SE" smtClean="0"/>
              <a:t>19</a:t>
            </a:fld>
            <a:endParaRPr lang="sv-SE"/>
          </a:p>
        </p:txBody>
      </p:sp>
    </p:spTree>
    <p:extLst>
      <p:ext uri="{BB962C8B-B14F-4D97-AF65-F5344CB8AC3E}">
        <p14:creationId xmlns:p14="http://schemas.microsoft.com/office/powerpoint/2010/main" val="4158405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D329BFFA-8AF0-469E-890E-1FE45C6B4A46}" type="slidenum">
              <a:rPr lang="sv-SE" smtClean="0"/>
              <a:t>24</a:t>
            </a:fld>
            <a:endParaRPr lang="sv-SE"/>
          </a:p>
        </p:txBody>
      </p:sp>
    </p:spTree>
    <p:extLst>
      <p:ext uri="{BB962C8B-B14F-4D97-AF65-F5344CB8AC3E}">
        <p14:creationId xmlns:p14="http://schemas.microsoft.com/office/powerpoint/2010/main" val="2256942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B4E23-25FC-4DD9-769B-BF1DAFB79AE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E5D7747-6CA6-8C62-448C-26CD82E772F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8FD5BDB-DFBB-A181-CF10-9F6CC9BF4E99}"/>
              </a:ext>
            </a:extLst>
          </p:cNvPr>
          <p:cNvSpPr>
            <a:spLocks noGrp="1"/>
          </p:cNvSpPr>
          <p:nvPr>
            <p:ph type="body" idx="1"/>
          </p:nvPr>
        </p:nvSpPr>
        <p:spPr/>
        <p:txBody>
          <a:bodyPr/>
          <a:lstStyle/>
          <a:p>
            <a:endParaRPr lang="sv-FI" dirty="0"/>
          </a:p>
        </p:txBody>
      </p:sp>
      <p:sp>
        <p:nvSpPr>
          <p:cNvPr id="4" name="Platshållare för bildnummer 3">
            <a:extLst>
              <a:ext uri="{FF2B5EF4-FFF2-40B4-BE49-F238E27FC236}">
                <a16:creationId xmlns:a16="http://schemas.microsoft.com/office/drawing/2014/main" id="{DEC87403-32ED-30FD-29D7-8EA5D756D7CC}"/>
              </a:ext>
            </a:extLst>
          </p:cNvPr>
          <p:cNvSpPr>
            <a:spLocks noGrp="1"/>
          </p:cNvSpPr>
          <p:nvPr>
            <p:ph type="sldNum" sz="quarter" idx="5"/>
          </p:nvPr>
        </p:nvSpPr>
        <p:spPr/>
        <p:txBody>
          <a:bodyPr/>
          <a:lstStyle/>
          <a:p>
            <a:fld id="{D329BFFA-8AF0-469E-890E-1FE45C6B4A46}" type="slidenum">
              <a:rPr lang="sv-SE" smtClean="0"/>
              <a:t>26</a:t>
            </a:fld>
            <a:endParaRPr lang="sv-SE"/>
          </a:p>
        </p:txBody>
      </p:sp>
    </p:spTree>
    <p:extLst>
      <p:ext uri="{BB962C8B-B14F-4D97-AF65-F5344CB8AC3E}">
        <p14:creationId xmlns:p14="http://schemas.microsoft.com/office/powerpoint/2010/main" val="809791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D329BFFA-8AF0-469E-890E-1FE45C6B4A46}" type="slidenum">
              <a:rPr lang="sv-SE" smtClean="0"/>
              <a:t>28</a:t>
            </a:fld>
            <a:endParaRPr lang="sv-SE"/>
          </a:p>
        </p:txBody>
      </p:sp>
    </p:spTree>
    <p:extLst>
      <p:ext uri="{BB962C8B-B14F-4D97-AF65-F5344CB8AC3E}">
        <p14:creationId xmlns:p14="http://schemas.microsoft.com/office/powerpoint/2010/main" val="3723570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C96D4-662A-D7AE-0599-C4CA6772EE9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6F70FF2-BC8B-F5EB-C641-E44CDAADFE1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099DB26-4A84-B143-5166-0E5EA5043EA3}"/>
              </a:ext>
            </a:extLst>
          </p:cNvPr>
          <p:cNvSpPr>
            <a:spLocks noGrp="1"/>
          </p:cNvSpPr>
          <p:nvPr>
            <p:ph type="body" idx="1"/>
          </p:nvPr>
        </p:nvSpPr>
        <p:spPr/>
        <p:txBody>
          <a:bodyPr/>
          <a:lstStyle/>
          <a:p>
            <a:endParaRPr lang="sv-FI" dirty="0"/>
          </a:p>
        </p:txBody>
      </p:sp>
      <p:sp>
        <p:nvSpPr>
          <p:cNvPr id="4" name="Platshållare för bildnummer 3">
            <a:extLst>
              <a:ext uri="{FF2B5EF4-FFF2-40B4-BE49-F238E27FC236}">
                <a16:creationId xmlns:a16="http://schemas.microsoft.com/office/drawing/2014/main" id="{2E0113EB-6DE9-235F-F3BF-1C7804304EFE}"/>
              </a:ext>
            </a:extLst>
          </p:cNvPr>
          <p:cNvSpPr>
            <a:spLocks noGrp="1"/>
          </p:cNvSpPr>
          <p:nvPr>
            <p:ph type="sldNum" sz="quarter" idx="5"/>
          </p:nvPr>
        </p:nvSpPr>
        <p:spPr/>
        <p:txBody>
          <a:bodyPr/>
          <a:lstStyle/>
          <a:p>
            <a:fld id="{D329BFFA-8AF0-469E-890E-1FE45C6B4A46}" type="slidenum">
              <a:rPr lang="sv-SE" smtClean="0"/>
              <a:t>29</a:t>
            </a:fld>
            <a:endParaRPr lang="sv-SE"/>
          </a:p>
        </p:txBody>
      </p:sp>
    </p:spTree>
    <p:extLst>
      <p:ext uri="{BB962C8B-B14F-4D97-AF65-F5344CB8AC3E}">
        <p14:creationId xmlns:p14="http://schemas.microsoft.com/office/powerpoint/2010/main" val="3399223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B0F71-8025-DBD4-352D-AEABF0658D3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5AF79EA-4864-CE6E-422E-DFA2C2CEBAB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2578E54-19C8-B590-2DB5-26CBC94E61A6}"/>
              </a:ext>
            </a:extLst>
          </p:cNvPr>
          <p:cNvSpPr>
            <a:spLocks noGrp="1"/>
          </p:cNvSpPr>
          <p:nvPr>
            <p:ph type="body" idx="1"/>
          </p:nvPr>
        </p:nvSpPr>
        <p:spPr/>
        <p:txBody>
          <a:bodyPr/>
          <a:lstStyle/>
          <a:p>
            <a:endParaRPr lang="sv-FI" dirty="0"/>
          </a:p>
        </p:txBody>
      </p:sp>
      <p:sp>
        <p:nvSpPr>
          <p:cNvPr id="4" name="Platshållare för bildnummer 3">
            <a:extLst>
              <a:ext uri="{FF2B5EF4-FFF2-40B4-BE49-F238E27FC236}">
                <a16:creationId xmlns:a16="http://schemas.microsoft.com/office/drawing/2014/main" id="{8B38E808-7FAE-12BB-2B6A-F98AD77D7097}"/>
              </a:ext>
            </a:extLst>
          </p:cNvPr>
          <p:cNvSpPr>
            <a:spLocks noGrp="1"/>
          </p:cNvSpPr>
          <p:nvPr>
            <p:ph type="sldNum" sz="quarter" idx="5"/>
          </p:nvPr>
        </p:nvSpPr>
        <p:spPr/>
        <p:txBody>
          <a:bodyPr/>
          <a:lstStyle/>
          <a:p>
            <a:fld id="{D329BFFA-8AF0-469E-890E-1FE45C6B4A46}" type="slidenum">
              <a:rPr lang="sv-SE" smtClean="0"/>
              <a:t>30</a:t>
            </a:fld>
            <a:endParaRPr lang="sv-SE"/>
          </a:p>
        </p:txBody>
      </p:sp>
    </p:spTree>
    <p:extLst>
      <p:ext uri="{BB962C8B-B14F-4D97-AF65-F5344CB8AC3E}">
        <p14:creationId xmlns:p14="http://schemas.microsoft.com/office/powerpoint/2010/main" val="38218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03A48-2B8B-CC1F-9F0C-43357981BA4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FDB831E-9458-206C-95B8-09F82840406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F0220D2-0419-86C3-91B3-7203D7AE8C2D}"/>
              </a:ext>
            </a:extLst>
          </p:cNvPr>
          <p:cNvSpPr>
            <a:spLocks noGrp="1"/>
          </p:cNvSpPr>
          <p:nvPr>
            <p:ph type="body" idx="1"/>
          </p:nvPr>
        </p:nvSpPr>
        <p:spPr/>
        <p:txBody>
          <a:bodyPr/>
          <a:lstStyle/>
          <a:p>
            <a:endParaRPr lang="sv-FI" dirty="0"/>
          </a:p>
        </p:txBody>
      </p:sp>
      <p:sp>
        <p:nvSpPr>
          <p:cNvPr id="4" name="Platshållare för bildnummer 3">
            <a:extLst>
              <a:ext uri="{FF2B5EF4-FFF2-40B4-BE49-F238E27FC236}">
                <a16:creationId xmlns:a16="http://schemas.microsoft.com/office/drawing/2014/main" id="{A98F0DC2-DE7A-1E12-41EA-E4761076D4D2}"/>
              </a:ext>
            </a:extLst>
          </p:cNvPr>
          <p:cNvSpPr>
            <a:spLocks noGrp="1"/>
          </p:cNvSpPr>
          <p:nvPr>
            <p:ph type="sldNum" sz="quarter" idx="5"/>
          </p:nvPr>
        </p:nvSpPr>
        <p:spPr/>
        <p:txBody>
          <a:bodyPr/>
          <a:lstStyle/>
          <a:p>
            <a:fld id="{D329BFFA-8AF0-469E-890E-1FE45C6B4A46}" type="slidenum">
              <a:rPr lang="sv-SE" smtClean="0"/>
              <a:t>31</a:t>
            </a:fld>
            <a:endParaRPr lang="sv-SE"/>
          </a:p>
        </p:txBody>
      </p:sp>
    </p:spTree>
    <p:extLst>
      <p:ext uri="{BB962C8B-B14F-4D97-AF65-F5344CB8AC3E}">
        <p14:creationId xmlns:p14="http://schemas.microsoft.com/office/powerpoint/2010/main" val="1924466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EC3A0-5571-1B12-86D0-00DD20B32E5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25B9CD4-D345-9D9D-9B0A-EF52097E58E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2ADB747-B625-3296-0F43-B4045DED17DA}"/>
              </a:ext>
            </a:extLst>
          </p:cNvPr>
          <p:cNvSpPr>
            <a:spLocks noGrp="1"/>
          </p:cNvSpPr>
          <p:nvPr>
            <p:ph type="body" idx="1"/>
          </p:nvPr>
        </p:nvSpPr>
        <p:spPr/>
        <p:txBody>
          <a:bodyPr/>
          <a:lstStyle/>
          <a:p>
            <a:endParaRPr lang="sv-FI" dirty="0"/>
          </a:p>
        </p:txBody>
      </p:sp>
      <p:sp>
        <p:nvSpPr>
          <p:cNvPr id="4" name="Platshållare för bildnummer 3">
            <a:extLst>
              <a:ext uri="{FF2B5EF4-FFF2-40B4-BE49-F238E27FC236}">
                <a16:creationId xmlns:a16="http://schemas.microsoft.com/office/drawing/2014/main" id="{6BBFC561-16E7-3ED9-CE97-E8EAA145D330}"/>
              </a:ext>
            </a:extLst>
          </p:cNvPr>
          <p:cNvSpPr>
            <a:spLocks noGrp="1"/>
          </p:cNvSpPr>
          <p:nvPr>
            <p:ph type="sldNum" sz="quarter" idx="5"/>
          </p:nvPr>
        </p:nvSpPr>
        <p:spPr/>
        <p:txBody>
          <a:bodyPr/>
          <a:lstStyle/>
          <a:p>
            <a:fld id="{D329BFFA-8AF0-469E-890E-1FE45C6B4A46}" type="slidenum">
              <a:rPr lang="sv-SE" smtClean="0"/>
              <a:t>32</a:t>
            </a:fld>
            <a:endParaRPr lang="sv-SE"/>
          </a:p>
        </p:txBody>
      </p:sp>
    </p:spTree>
    <p:extLst>
      <p:ext uri="{BB962C8B-B14F-4D97-AF65-F5344CB8AC3E}">
        <p14:creationId xmlns:p14="http://schemas.microsoft.com/office/powerpoint/2010/main" val="3089438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34302-D740-90B9-C70C-3E5950288DF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4137BED-A408-FD65-7712-B07DAEBF754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E824942-3694-3BD8-5355-EB8C48B11E34}"/>
              </a:ext>
            </a:extLst>
          </p:cNvPr>
          <p:cNvSpPr>
            <a:spLocks noGrp="1"/>
          </p:cNvSpPr>
          <p:nvPr>
            <p:ph type="body" idx="1"/>
          </p:nvPr>
        </p:nvSpPr>
        <p:spPr/>
        <p:txBody>
          <a:bodyPr/>
          <a:lstStyle/>
          <a:p>
            <a:endParaRPr lang="sv-FI" dirty="0"/>
          </a:p>
        </p:txBody>
      </p:sp>
      <p:sp>
        <p:nvSpPr>
          <p:cNvPr id="4" name="Platshållare för bildnummer 3">
            <a:extLst>
              <a:ext uri="{FF2B5EF4-FFF2-40B4-BE49-F238E27FC236}">
                <a16:creationId xmlns:a16="http://schemas.microsoft.com/office/drawing/2014/main" id="{89764E4D-F804-1930-0961-EC05CAB107D5}"/>
              </a:ext>
            </a:extLst>
          </p:cNvPr>
          <p:cNvSpPr>
            <a:spLocks noGrp="1"/>
          </p:cNvSpPr>
          <p:nvPr>
            <p:ph type="sldNum" sz="quarter" idx="5"/>
          </p:nvPr>
        </p:nvSpPr>
        <p:spPr/>
        <p:txBody>
          <a:bodyPr/>
          <a:lstStyle/>
          <a:p>
            <a:fld id="{D329BFFA-8AF0-469E-890E-1FE45C6B4A46}" type="slidenum">
              <a:rPr lang="sv-SE" smtClean="0"/>
              <a:t>33</a:t>
            </a:fld>
            <a:endParaRPr lang="sv-SE"/>
          </a:p>
        </p:txBody>
      </p:sp>
    </p:spTree>
    <p:extLst>
      <p:ext uri="{BB962C8B-B14F-4D97-AF65-F5344CB8AC3E}">
        <p14:creationId xmlns:p14="http://schemas.microsoft.com/office/powerpoint/2010/main" val="875032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1CF18-5D84-A0CC-F202-505D402CBE9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AEA0130-284F-9B49-3FEE-413157B5D15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613CD0D-0339-AF39-DE16-525A07C87782}"/>
              </a:ext>
            </a:extLst>
          </p:cNvPr>
          <p:cNvSpPr>
            <a:spLocks noGrp="1"/>
          </p:cNvSpPr>
          <p:nvPr>
            <p:ph type="body" idx="1"/>
          </p:nvPr>
        </p:nvSpPr>
        <p:spPr/>
        <p:txBody>
          <a:bodyPr/>
          <a:lstStyle/>
          <a:p>
            <a:endParaRPr lang="sv-FI" dirty="0"/>
          </a:p>
        </p:txBody>
      </p:sp>
      <p:sp>
        <p:nvSpPr>
          <p:cNvPr id="4" name="Platshållare för bildnummer 3">
            <a:extLst>
              <a:ext uri="{FF2B5EF4-FFF2-40B4-BE49-F238E27FC236}">
                <a16:creationId xmlns:a16="http://schemas.microsoft.com/office/drawing/2014/main" id="{BBB905AD-7BDC-8B62-6607-F3B33761C785}"/>
              </a:ext>
            </a:extLst>
          </p:cNvPr>
          <p:cNvSpPr>
            <a:spLocks noGrp="1"/>
          </p:cNvSpPr>
          <p:nvPr>
            <p:ph type="sldNum" sz="quarter" idx="5"/>
          </p:nvPr>
        </p:nvSpPr>
        <p:spPr/>
        <p:txBody>
          <a:bodyPr/>
          <a:lstStyle/>
          <a:p>
            <a:fld id="{D329BFFA-8AF0-469E-890E-1FE45C6B4A46}" type="slidenum">
              <a:rPr lang="sv-SE" smtClean="0"/>
              <a:t>35</a:t>
            </a:fld>
            <a:endParaRPr lang="sv-SE"/>
          </a:p>
        </p:txBody>
      </p:sp>
    </p:spTree>
    <p:extLst>
      <p:ext uri="{BB962C8B-B14F-4D97-AF65-F5344CB8AC3E}">
        <p14:creationId xmlns:p14="http://schemas.microsoft.com/office/powerpoint/2010/main" val="1463836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effectLst/>
              </a:rPr>
              <a:t>Vad är då SAMS? </a:t>
            </a:r>
          </a:p>
          <a:p>
            <a:r>
              <a:rPr lang="sv-SE">
                <a:effectLst/>
              </a:rPr>
              <a:t>SAMS står för Samarbetsförbundet kring för funktionshinder</a:t>
            </a:r>
          </a:p>
          <a:p>
            <a:endParaRPr lang="sv-SE">
              <a:effectLst/>
            </a:endParaRPr>
          </a:p>
          <a:p>
            <a:r>
              <a:rPr lang="sv-SE">
                <a:effectLst/>
              </a:rPr>
              <a:t>SAMS är en intresseorganisation som arbetar för de finlandssvenska riksomfattande funktionshinderorganisationerna. Förbundets syfte är att främja och förverkliga jämlikhet och full delaktighet i samhället för personer med funktionsnedsättning och deras närstående inom den svenskspråkiga befolkningen i Finland.</a:t>
            </a:r>
          </a:p>
          <a:p>
            <a:br>
              <a:rPr lang="sv-SE">
                <a:effectLst/>
              </a:rPr>
            </a:br>
            <a:endParaRPr lang="sv-FI"/>
          </a:p>
        </p:txBody>
      </p:sp>
      <p:sp>
        <p:nvSpPr>
          <p:cNvPr id="4" name="Platshållare för bildnummer 3"/>
          <p:cNvSpPr>
            <a:spLocks noGrp="1"/>
          </p:cNvSpPr>
          <p:nvPr>
            <p:ph type="sldNum" sz="quarter" idx="5"/>
          </p:nvPr>
        </p:nvSpPr>
        <p:spPr/>
        <p:txBody>
          <a:bodyPr/>
          <a:lstStyle/>
          <a:p>
            <a:fld id="{D329BFFA-8AF0-469E-890E-1FE45C6B4A46}" type="slidenum">
              <a:rPr lang="sv-SE" smtClean="0"/>
              <a:t>3</a:t>
            </a:fld>
            <a:endParaRPr lang="sv-SE"/>
          </a:p>
        </p:txBody>
      </p:sp>
    </p:spTree>
    <p:extLst>
      <p:ext uri="{BB962C8B-B14F-4D97-AF65-F5344CB8AC3E}">
        <p14:creationId xmlns:p14="http://schemas.microsoft.com/office/powerpoint/2010/main" val="2856769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E6D65-17B2-6705-04E9-A48DC7E5EB5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C1FB7C1-557C-743F-E2C3-7AA5D522435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DD4E39B-3C53-DA5A-E1BD-43190A4C66D6}"/>
              </a:ext>
            </a:extLst>
          </p:cNvPr>
          <p:cNvSpPr>
            <a:spLocks noGrp="1"/>
          </p:cNvSpPr>
          <p:nvPr>
            <p:ph type="body" idx="1"/>
          </p:nvPr>
        </p:nvSpPr>
        <p:spPr/>
        <p:txBody>
          <a:bodyPr/>
          <a:lstStyle/>
          <a:p>
            <a:endParaRPr lang="sv-FI" dirty="0"/>
          </a:p>
        </p:txBody>
      </p:sp>
      <p:sp>
        <p:nvSpPr>
          <p:cNvPr id="4" name="Platshållare för bildnummer 3">
            <a:extLst>
              <a:ext uri="{FF2B5EF4-FFF2-40B4-BE49-F238E27FC236}">
                <a16:creationId xmlns:a16="http://schemas.microsoft.com/office/drawing/2014/main" id="{C49FADCA-2C20-4E0A-6769-394C5E9068DC}"/>
              </a:ext>
            </a:extLst>
          </p:cNvPr>
          <p:cNvSpPr>
            <a:spLocks noGrp="1"/>
          </p:cNvSpPr>
          <p:nvPr>
            <p:ph type="sldNum" sz="quarter" idx="5"/>
          </p:nvPr>
        </p:nvSpPr>
        <p:spPr/>
        <p:txBody>
          <a:bodyPr/>
          <a:lstStyle/>
          <a:p>
            <a:fld id="{D329BFFA-8AF0-469E-890E-1FE45C6B4A46}" type="slidenum">
              <a:rPr lang="sv-SE" smtClean="0"/>
              <a:t>36</a:t>
            </a:fld>
            <a:endParaRPr lang="sv-SE"/>
          </a:p>
        </p:txBody>
      </p:sp>
    </p:spTree>
    <p:extLst>
      <p:ext uri="{BB962C8B-B14F-4D97-AF65-F5344CB8AC3E}">
        <p14:creationId xmlns:p14="http://schemas.microsoft.com/office/powerpoint/2010/main" val="574396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B4D4E-9B2E-165D-A302-6CBA258B114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E6D8835-7307-DE69-90B3-7B1A96CF49F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4595495-9C5C-D652-5755-2D25D78BA33A}"/>
              </a:ext>
            </a:extLst>
          </p:cNvPr>
          <p:cNvSpPr>
            <a:spLocks noGrp="1"/>
          </p:cNvSpPr>
          <p:nvPr>
            <p:ph type="body" idx="1"/>
          </p:nvPr>
        </p:nvSpPr>
        <p:spPr/>
        <p:txBody>
          <a:bodyPr/>
          <a:lstStyle/>
          <a:p>
            <a:endParaRPr lang="sv-FI" dirty="0"/>
          </a:p>
        </p:txBody>
      </p:sp>
      <p:sp>
        <p:nvSpPr>
          <p:cNvPr id="4" name="Platshållare för bildnummer 3">
            <a:extLst>
              <a:ext uri="{FF2B5EF4-FFF2-40B4-BE49-F238E27FC236}">
                <a16:creationId xmlns:a16="http://schemas.microsoft.com/office/drawing/2014/main" id="{BEF75303-7699-7566-37A3-8809DDFB7AD9}"/>
              </a:ext>
            </a:extLst>
          </p:cNvPr>
          <p:cNvSpPr>
            <a:spLocks noGrp="1"/>
          </p:cNvSpPr>
          <p:nvPr>
            <p:ph type="sldNum" sz="quarter" idx="5"/>
          </p:nvPr>
        </p:nvSpPr>
        <p:spPr/>
        <p:txBody>
          <a:bodyPr/>
          <a:lstStyle/>
          <a:p>
            <a:fld id="{D329BFFA-8AF0-469E-890E-1FE45C6B4A46}" type="slidenum">
              <a:rPr lang="sv-SE" smtClean="0"/>
              <a:t>37</a:t>
            </a:fld>
            <a:endParaRPr lang="sv-SE"/>
          </a:p>
        </p:txBody>
      </p:sp>
    </p:spTree>
    <p:extLst>
      <p:ext uri="{BB962C8B-B14F-4D97-AF65-F5344CB8AC3E}">
        <p14:creationId xmlns:p14="http://schemas.microsoft.com/office/powerpoint/2010/main" val="3785163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0847D-A546-4D29-DF6E-F3579A7D7C6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47EB19D-6D71-E3EF-EA44-287DC26F91B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983A60C-DC27-2AD6-84A4-4AE28EB1EED6}"/>
              </a:ext>
            </a:extLst>
          </p:cNvPr>
          <p:cNvSpPr>
            <a:spLocks noGrp="1"/>
          </p:cNvSpPr>
          <p:nvPr>
            <p:ph type="body" idx="1"/>
          </p:nvPr>
        </p:nvSpPr>
        <p:spPr/>
        <p:txBody>
          <a:bodyPr/>
          <a:lstStyle/>
          <a:p>
            <a:endParaRPr lang="sv-FI" dirty="0"/>
          </a:p>
        </p:txBody>
      </p:sp>
      <p:sp>
        <p:nvSpPr>
          <p:cNvPr id="4" name="Platshållare för bildnummer 3">
            <a:extLst>
              <a:ext uri="{FF2B5EF4-FFF2-40B4-BE49-F238E27FC236}">
                <a16:creationId xmlns:a16="http://schemas.microsoft.com/office/drawing/2014/main" id="{7E52316D-AB39-CBAA-6C7C-0F268D83DE44}"/>
              </a:ext>
            </a:extLst>
          </p:cNvPr>
          <p:cNvSpPr>
            <a:spLocks noGrp="1"/>
          </p:cNvSpPr>
          <p:nvPr>
            <p:ph type="sldNum" sz="quarter" idx="5"/>
          </p:nvPr>
        </p:nvSpPr>
        <p:spPr/>
        <p:txBody>
          <a:bodyPr/>
          <a:lstStyle/>
          <a:p>
            <a:fld id="{D329BFFA-8AF0-469E-890E-1FE45C6B4A46}" type="slidenum">
              <a:rPr lang="sv-SE" smtClean="0"/>
              <a:t>38</a:t>
            </a:fld>
            <a:endParaRPr lang="sv-SE"/>
          </a:p>
        </p:txBody>
      </p:sp>
    </p:spTree>
    <p:extLst>
      <p:ext uri="{BB962C8B-B14F-4D97-AF65-F5344CB8AC3E}">
        <p14:creationId xmlns:p14="http://schemas.microsoft.com/office/powerpoint/2010/main" val="2019329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E5F49-0FDD-44FE-35E3-E8575F7281E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F6C750A-4584-D384-ACA9-64B6FB5E0F5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16B6F3A-17BB-9E8F-EB7E-DB12334E04A2}"/>
              </a:ext>
            </a:extLst>
          </p:cNvPr>
          <p:cNvSpPr>
            <a:spLocks noGrp="1"/>
          </p:cNvSpPr>
          <p:nvPr>
            <p:ph type="body" idx="1"/>
          </p:nvPr>
        </p:nvSpPr>
        <p:spPr/>
        <p:txBody>
          <a:bodyPr/>
          <a:lstStyle/>
          <a:p>
            <a:endParaRPr lang="sv-FI" dirty="0"/>
          </a:p>
        </p:txBody>
      </p:sp>
      <p:sp>
        <p:nvSpPr>
          <p:cNvPr id="4" name="Platshållare för bildnummer 3">
            <a:extLst>
              <a:ext uri="{FF2B5EF4-FFF2-40B4-BE49-F238E27FC236}">
                <a16:creationId xmlns:a16="http://schemas.microsoft.com/office/drawing/2014/main" id="{7F216F86-A30B-0248-0D3F-D05361ACC6C8}"/>
              </a:ext>
            </a:extLst>
          </p:cNvPr>
          <p:cNvSpPr>
            <a:spLocks noGrp="1"/>
          </p:cNvSpPr>
          <p:nvPr>
            <p:ph type="sldNum" sz="quarter" idx="5"/>
          </p:nvPr>
        </p:nvSpPr>
        <p:spPr/>
        <p:txBody>
          <a:bodyPr/>
          <a:lstStyle/>
          <a:p>
            <a:fld id="{D329BFFA-8AF0-469E-890E-1FE45C6B4A46}" type="slidenum">
              <a:rPr lang="sv-SE" smtClean="0"/>
              <a:t>39</a:t>
            </a:fld>
            <a:endParaRPr lang="sv-SE"/>
          </a:p>
        </p:txBody>
      </p:sp>
    </p:spTree>
    <p:extLst>
      <p:ext uri="{BB962C8B-B14F-4D97-AF65-F5344CB8AC3E}">
        <p14:creationId xmlns:p14="http://schemas.microsoft.com/office/powerpoint/2010/main" val="3317686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329BFFA-8AF0-469E-890E-1FE45C6B4A46}" type="slidenum">
              <a:rPr lang="sv-SE" smtClean="0"/>
              <a:t>40</a:t>
            </a:fld>
            <a:endParaRPr lang="sv-SE"/>
          </a:p>
        </p:txBody>
      </p:sp>
    </p:spTree>
    <p:extLst>
      <p:ext uri="{BB962C8B-B14F-4D97-AF65-F5344CB8AC3E}">
        <p14:creationId xmlns:p14="http://schemas.microsoft.com/office/powerpoint/2010/main" val="15709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FDUV - </a:t>
            </a:r>
            <a:r>
              <a:rPr lang="sv-SE" b="1" i="0" dirty="0">
                <a:solidFill>
                  <a:srgbClr val="000000"/>
                </a:solidFill>
                <a:effectLst/>
                <a:latin typeface="Roboto"/>
              </a:rPr>
              <a:t>FDUV är intresseorganisationen för svenskspråkiga personer med intellektuell funktionsnedsättning i Finland</a:t>
            </a:r>
          </a:p>
          <a:p>
            <a:endParaRPr lang="sv-SE" b="1" i="0" dirty="0">
              <a:solidFill>
                <a:srgbClr val="000000"/>
              </a:solidFill>
              <a:effectLst/>
              <a:latin typeface="Roboto"/>
            </a:endParaRPr>
          </a:p>
          <a:p>
            <a:r>
              <a:rPr lang="sv-SE" b="1" i="0" dirty="0">
                <a:solidFill>
                  <a:srgbClr val="404040"/>
                </a:solidFill>
                <a:effectLst/>
                <a:latin typeface="Calibri" panose="020F0502020204030204" pitchFamily="34" charset="0"/>
              </a:rPr>
              <a:t>Funktionsrätt med ansvar </a:t>
            </a:r>
            <a:r>
              <a:rPr lang="sv-SE" b="1" i="0" dirty="0" err="1">
                <a:solidFill>
                  <a:srgbClr val="404040"/>
                </a:solidFill>
                <a:effectLst/>
                <a:latin typeface="Calibri" panose="020F0502020204030204" pitchFamily="34" charset="0"/>
              </a:rPr>
              <a:t>rf</a:t>
            </a:r>
            <a:r>
              <a:rPr lang="sv-SE" b="0" i="0" dirty="0">
                <a:solidFill>
                  <a:srgbClr val="404040"/>
                </a:solidFill>
                <a:effectLst/>
                <a:latin typeface="Calibri" panose="020F0502020204030204" pitchFamily="34" charset="0"/>
              </a:rPr>
              <a:t> är en intresseorganisation som representerar svenska, teckenspråkiga och tvåspråkiga organisationer på särskilt det neurologiska området i det svenska talande Finland.</a:t>
            </a:r>
            <a:endParaRPr lang="sv-SE" dirty="0"/>
          </a:p>
        </p:txBody>
      </p:sp>
      <p:sp>
        <p:nvSpPr>
          <p:cNvPr id="4" name="Platshållare för bildnummer 3"/>
          <p:cNvSpPr>
            <a:spLocks noGrp="1"/>
          </p:cNvSpPr>
          <p:nvPr>
            <p:ph type="sldNum" sz="quarter" idx="5"/>
          </p:nvPr>
        </p:nvSpPr>
        <p:spPr/>
        <p:txBody>
          <a:bodyPr/>
          <a:lstStyle/>
          <a:p>
            <a:fld id="{D329BFFA-8AF0-469E-890E-1FE45C6B4A46}" type="slidenum">
              <a:rPr lang="sv-SE" smtClean="0"/>
              <a:t>4</a:t>
            </a:fld>
            <a:endParaRPr lang="sv-SE"/>
          </a:p>
        </p:txBody>
      </p:sp>
    </p:spTree>
    <p:extLst>
      <p:ext uri="{BB962C8B-B14F-4D97-AF65-F5344CB8AC3E}">
        <p14:creationId xmlns:p14="http://schemas.microsoft.com/office/powerpoint/2010/main" val="3890302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err="1"/>
              <a:t>Bidraggsgivare</a:t>
            </a:r>
            <a:r>
              <a:rPr lang="sv-FI"/>
              <a:t> - Förbundspaket från Kulturfonden och i år delade vi ur 220 000 euro till aktörer inom social och hälsovård.</a:t>
            </a:r>
          </a:p>
          <a:p>
            <a:endParaRPr lang="sv-SE"/>
          </a:p>
        </p:txBody>
      </p:sp>
      <p:sp>
        <p:nvSpPr>
          <p:cNvPr id="4" name="Platshållare för bildnummer 3"/>
          <p:cNvSpPr>
            <a:spLocks noGrp="1"/>
          </p:cNvSpPr>
          <p:nvPr>
            <p:ph type="sldNum" sz="quarter" idx="5"/>
          </p:nvPr>
        </p:nvSpPr>
        <p:spPr/>
        <p:txBody>
          <a:bodyPr/>
          <a:lstStyle/>
          <a:p>
            <a:fld id="{D329BFFA-8AF0-469E-890E-1FE45C6B4A46}" type="slidenum">
              <a:rPr lang="sv-SE" smtClean="0"/>
              <a:t>5</a:t>
            </a:fld>
            <a:endParaRPr lang="sv-SE"/>
          </a:p>
        </p:txBody>
      </p:sp>
    </p:spTree>
    <p:extLst>
      <p:ext uri="{BB962C8B-B14F-4D97-AF65-F5344CB8AC3E}">
        <p14:creationId xmlns:p14="http://schemas.microsoft.com/office/powerpoint/2010/main" val="2913284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a:t>Vänverksamheten startade för snart 20 år sedan då en person från kyrkliga samfälligheten och en person från FDUV hade sätt ett behöv för vänner till personer med intellektuell funktionsvariation. Sökte understöd för ett projekt som sedan blev en permanent verksamhet. Sedan dess har verksamheten utvecklats på många olika sätt. Från början hette den Stödpersonsverksamheten och var menat för enbart personer med intellektuell funktionsvariation. Men Idag omfattar den alla personer med funktionsvariation. </a:t>
            </a:r>
          </a:p>
          <a:p>
            <a:endParaRPr lang="sv-FI"/>
          </a:p>
          <a:p>
            <a:endParaRPr lang="sv-FI"/>
          </a:p>
          <a:p>
            <a:r>
              <a:rPr lang="sv-FI"/>
              <a:t> </a:t>
            </a:r>
            <a:endParaRPr lang="sv-SE"/>
          </a:p>
        </p:txBody>
      </p:sp>
      <p:sp>
        <p:nvSpPr>
          <p:cNvPr id="4" name="Platshållare för bildnummer 3"/>
          <p:cNvSpPr>
            <a:spLocks noGrp="1"/>
          </p:cNvSpPr>
          <p:nvPr>
            <p:ph type="sldNum" sz="quarter" idx="5"/>
          </p:nvPr>
        </p:nvSpPr>
        <p:spPr/>
        <p:txBody>
          <a:bodyPr/>
          <a:lstStyle/>
          <a:p>
            <a:fld id="{D329BFFA-8AF0-469E-890E-1FE45C6B4A46}" type="slidenum">
              <a:rPr lang="sv-SE" smtClean="0"/>
              <a:t>6</a:t>
            </a:fld>
            <a:endParaRPr lang="sv-SE"/>
          </a:p>
        </p:txBody>
      </p:sp>
    </p:spTree>
    <p:extLst>
      <p:ext uri="{BB962C8B-B14F-4D97-AF65-F5344CB8AC3E}">
        <p14:creationId xmlns:p14="http://schemas.microsoft.com/office/powerpoint/2010/main" val="178237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a:t>Har tidigare hetat SOS Aktuellt men i och med att SAMS fyllde 10 år som organisation förnyades den. Heter nu funktionsrätt i samarbete.</a:t>
            </a:r>
            <a:endParaRPr lang="sv-SE"/>
          </a:p>
        </p:txBody>
      </p:sp>
      <p:sp>
        <p:nvSpPr>
          <p:cNvPr id="4" name="Platshållare för bildnummer 3"/>
          <p:cNvSpPr>
            <a:spLocks noGrp="1"/>
          </p:cNvSpPr>
          <p:nvPr>
            <p:ph type="sldNum" sz="quarter" idx="5"/>
          </p:nvPr>
        </p:nvSpPr>
        <p:spPr/>
        <p:txBody>
          <a:bodyPr/>
          <a:lstStyle/>
          <a:p>
            <a:fld id="{D329BFFA-8AF0-469E-890E-1FE45C6B4A46}" type="slidenum">
              <a:rPr lang="sv-SE" smtClean="0"/>
              <a:t>7</a:t>
            </a:fld>
            <a:endParaRPr lang="sv-SE"/>
          </a:p>
        </p:txBody>
      </p:sp>
    </p:spTree>
    <p:extLst>
      <p:ext uri="{BB962C8B-B14F-4D97-AF65-F5344CB8AC3E}">
        <p14:creationId xmlns:p14="http://schemas.microsoft.com/office/powerpoint/2010/main" val="1629166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a:t>Juridiskt ombud – 2 Jurister som arbetar på SAMS de arbetar med rådgivning, samt påverkansarbete.</a:t>
            </a:r>
          </a:p>
          <a:p>
            <a:endParaRPr lang="sv-FI"/>
          </a:p>
          <a:p>
            <a:endParaRPr lang="sv-SE"/>
          </a:p>
        </p:txBody>
      </p:sp>
      <p:sp>
        <p:nvSpPr>
          <p:cNvPr id="4" name="Platshållare för bildnummer 3"/>
          <p:cNvSpPr>
            <a:spLocks noGrp="1"/>
          </p:cNvSpPr>
          <p:nvPr>
            <p:ph type="sldNum" sz="quarter" idx="5"/>
          </p:nvPr>
        </p:nvSpPr>
        <p:spPr/>
        <p:txBody>
          <a:bodyPr/>
          <a:lstStyle/>
          <a:p>
            <a:fld id="{D329BFFA-8AF0-469E-890E-1FE45C6B4A46}" type="slidenum">
              <a:rPr lang="sv-SE" smtClean="0"/>
              <a:t>8</a:t>
            </a:fld>
            <a:endParaRPr lang="sv-SE"/>
          </a:p>
        </p:txBody>
      </p:sp>
    </p:spTree>
    <p:extLst>
      <p:ext uri="{BB962C8B-B14F-4D97-AF65-F5344CB8AC3E}">
        <p14:creationId xmlns:p14="http://schemas.microsoft.com/office/powerpoint/2010/main" val="168376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a:p>
        </p:txBody>
      </p:sp>
      <p:sp>
        <p:nvSpPr>
          <p:cNvPr id="4" name="Platshållare för bildnummer 3"/>
          <p:cNvSpPr>
            <a:spLocks noGrp="1"/>
          </p:cNvSpPr>
          <p:nvPr>
            <p:ph type="sldNum" sz="quarter" idx="5"/>
          </p:nvPr>
        </p:nvSpPr>
        <p:spPr/>
        <p:txBody>
          <a:bodyPr/>
          <a:lstStyle/>
          <a:p>
            <a:fld id="{D329BFFA-8AF0-469E-890E-1FE45C6B4A46}" type="slidenum">
              <a:rPr lang="sv-SE" smtClean="0"/>
              <a:t>14</a:t>
            </a:fld>
            <a:endParaRPr lang="sv-SE"/>
          </a:p>
        </p:txBody>
      </p:sp>
    </p:spTree>
    <p:extLst>
      <p:ext uri="{BB962C8B-B14F-4D97-AF65-F5344CB8AC3E}">
        <p14:creationId xmlns:p14="http://schemas.microsoft.com/office/powerpoint/2010/main" val="3358384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D329BFFA-8AF0-469E-890E-1FE45C6B4A46}" type="slidenum">
              <a:rPr lang="sv-SE" smtClean="0"/>
              <a:t>18</a:t>
            </a:fld>
            <a:endParaRPr lang="sv-SE"/>
          </a:p>
        </p:txBody>
      </p:sp>
    </p:spTree>
    <p:extLst>
      <p:ext uri="{BB962C8B-B14F-4D97-AF65-F5344CB8AC3E}">
        <p14:creationId xmlns:p14="http://schemas.microsoft.com/office/powerpoint/2010/main" val="92016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C94AEB-9F71-4734-9F6B-1B3F062BA68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sv-FI"/>
          </a:p>
        </p:txBody>
      </p:sp>
      <p:sp>
        <p:nvSpPr>
          <p:cNvPr id="3" name="Underrubrik 2">
            <a:extLst>
              <a:ext uri="{FF2B5EF4-FFF2-40B4-BE49-F238E27FC236}">
                <a16:creationId xmlns:a16="http://schemas.microsoft.com/office/drawing/2014/main" id="{62E7CBBB-03FD-4586-8B7F-D8BE52051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FI"/>
          </a:p>
        </p:txBody>
      </p:sp>
      <p:sp>
        <p:nvSpPr>
          <p:cNvPr id="4" name="Platshållare för datum 3">
            <a:extLst>
              <a:ext uri="{FF2B5EF4-FFF2-40B4-BE49-F238E27FC236}">
                <a16:creationId xmlns:a16="http://schemas.microsoft.com/office/drawing/2014/main" id="{B4E291FA-7013-4FAF-AE9A-A12E71AE9305}"/>
              </a:ext>
            </a:extLst>
          </p:cNvPr>
          <p:cNvSpPr>
            <a:spLocks noGrp="1"/>
          </p:cNvSpPr>
          <p:nvPr>
            <p:ph type="dt" sz="half" idx="10"/>
          </p:nvPr>
        </p:nvSpPr>
        <p:spPr/>
        <p:txBody>
          <a:bodyPr/>
          <a:lstStyle/>
          <a:p>
            <a:fld id="{DF59A4C6-1D96-4185-8AA2-D27E8094AC0F}" type="datetimeFigureOut">
              <a:rPr lang="sv-FI" smtClean="0"/>
              <a:t>24-09-2025</a:t>
            </a:fld>
            <a:endParaRPr lang="sv-FI"/>
          </a:p>
        </p:txBody>
      </p:sp>
      <p:sp>
        <p:nvSpPr>
          <p:cNvPr id="5" name="Platshållare för sidfot 4">
            <a:extLst>
              <a:ext uri="{FF2B5EF4-FFF2-40B4-BE49-F238E27FC236}">
                <a16:creationId xmlns:a16="http://schemas.microsoft.com/office/drawing/2014/main" id="{7998A528-1949-4F7F-A140-842FDF801FD6}"/>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C4C62AE2-9B0B-4BF9-B002-587E59759BDA}"/>
              </a:ext>
            </a:extLst>
          </p:cNvPr>
          <p:cNvSpPr>
            <a:spLocks noGrp="1"/>
          </p:cNvSpPr>
          <p:nvPr>
            <p:ph type="sldNum" sz="quarter" idx="12"/>
          </p:nvPr>
        </p:nvSpPr>
        <p:spPr/>
        <p:txBody>
          <a:bodyPr/>
          <a:lstStyle/>
          <a:p>
            <a:fld id="{247ABA74-992B-4E91-89FD-D9A783FA897F}" type="slidenum">
              <a:rPr lang="sv-FI" smtClean="0"/>
              <a:t>‹#›</a:t>
            </a:fld>
            <a:endParaRPr lang="sv-FI"/>
          </a:p>
        </p:txBody>
      </p:sp>
    </p:spTree>
    <p:extLst>
      <p:ext uri="{BB962C8B-B14F-4D97-AF65-F5344CB8AC3E}">
        <p14:creationId xmlns:p14="http://schemas.microsoft.com/office/powerpoint/2010/main" val="640279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67E6E3-B7EC-4E83-AA14-4A1B18592CF5}"/>
              </a:ext>
            </a:extLst>
          </p:cNvPr>
          <p:cNvSpPr>
            <a:spLocks noGrp="1"/>
          </p:cNvSpPr>
          <p:nvPr>
            <p:ph type="title"/>
          </p:nvPr>
        </p:nvSpPr>
        <p:spPr/>
        <p:txBody>
          <a:bodyPr/>
          <a:lstStyle/>
          <a:p>
            <a:r>
              <a:rPr lang="sv-SE"/>
              <a:t>Klicka här för att ändra mall för rubrikformat</a:t>
            </a:r>
            <a:endParaRPr lang="sv-FI"/>
          </a:p>
        </p:txBody>
      </p:sp>
      <p:sp>
        <p:nvSpPr>
          <p:cNvPr id="3" name="Platshållare för lodrät text 2">
            <a:extLst>
              <a:ext uri="{FF2B5EF4-FFF2-40B4-BE49-F238E27FC236}">
                <a16:creationId xmlns:a16="http://schemas.microsoft.com/office/drawing/2014/main" id="{D65E866D-BC8E-49C7-89BE-C4EA4338D8DA}"/>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datum 3">
            <a:extLst>
              <a:ext uri="{FF2B5EF4-FFF2-40B4-BE49-F238E27FC236}">
                <a16:creationId xmlns:a16="http://schemas.microsoft.com/office/drawing/2014/main" id="{A06C03BD-800F-49DE-BDA9-7E78C7D853A7}"/>
              </a:ext>
            </a:extLst>
          </p:cNvPr>
          <p:cNvSpPr>
            <a:spLocks noGrp="1"/>
          </p:cNvSpPr>
          <p:nvPr>
            <p:ph type="dt" sz="half" idx="10"/>
          </p:nvPr>
        </p:nvSpPr>
        <p:spPr/>
        <p:txBody>
          <a:bodyPr/>
          <a:lstStyle/>
          <a:p>
            <a:fld id="{DF59A4C6-1D96-4185-8AA2-D27E8094AC0F}" type="datetimeFigureOut">
              <a:rPr lang="sv-FI" smtClean="0"/>
              <a:t>24-09-2025</a:t>
            </a:fld>
            <a:endParaRPr lang="sv-FI"/>
          </a:p>
        </p:txBody>
      </p:sp>
      <p:sp>
        <p:nvSpPr>
          <p:cNvPr id="5" name="Platshållare för sidfot 4">
            <a:extLst>
              <a:ext uri="{FF2B5EF4-FFF2-40B4-BE49-F238E27FC236}">
                <a16:creationId xmlns:a16="http://schemas.microsoft.com/office/drawing/2014/main" id="{F5E774F8-7FC3-4E3A-9B11-0B23A8D6B352}"/>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D87AC432-86F8-4F91-91B6-328DB3477B56}"/>
              </a:ext>
            </a:extLst>
          </p:cNvPr>
          <p:cNvSpPr>
            <a:spLocks noGrp="1"/>
          </p:cNvSpPr>
          <p:nvPr>
            <p:ph type="sldNum" sz="quarter" idx="12"/>
          </p:nvPr>
        </p:nvSpPr>
        <p:spPr/>
        <p:txBody>
          <a:bodyPr/>
          <a:lstStyle/>
          <a:p>
            <a:fld id="{247ABA74-992B-4E91-89FD-D9A783FA897F}" type="slidenum">
              <a:rPr lang="sv-FI" smtClean="0"/>
              <a:t>‹#›</a:t>
            </a:fld>
            <a:endParaRPr lang="sv-FI"/>
          </a:p>
        </p:txBody>
      </p:sp>
    </p:spTree>
    <p:extLst>
      <p:ext uri="{BB962C8B-B14F-4D97-AF65-F5344CB8AC3E}">
        <p14:creationId xmlns:p14="http://schemas.microsoft.com/office/powerpoint/2010/main" val="2805194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9E4A25E-3B0D-40B5-8139-962838A98DAA}"/>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sv-FI"/>
          </a:p>
        </p:txBody>
      </p:sp>
      <p:sp>
        <p:nvSpPr>
          <p:cNvPr id="3" name="Platshållare för lodrät text 2">
            <a:extLst>
              <a:ext uri="{FF2B5EF4-FFF2-40B4-BE49-F238E27FC236}">
                <a16:creationId xmlns:a16="http://schemas.microsoft.com/office/drawing/2014/main" id="{6BD232D5-8BA6-4881-8951-86C6BA902385}"/>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datum 3">
            <a:extLst>
              <a:ext uri="{FF2B5EF4-FFF2-40B4-BE49-F238E27FC236}">
                <a16:creationId xmlns:a16="http://schemas.microsoft.com/office/drawing/2014/main" id="{4059F2F5-AE96-4EF7-AC3E-49BF84C0418F}"/>
              </a:ext>
            </a:extLst>
          </p:cNvPr>
          <p:cNvSpPr>
            <a:spLocks noGrp="1"/>
          </p:cNvSpPr>
          <p:nvPr>
            <p:ph type="dt" sz="half" idx="10"/>
          </p:nvPr>
        </p:nvSpPr>
        <p:spPr/>
        <p:txBody>
          <a:bodyPr/>
          <a:lstStyle/>
          <a:p>
            <a:fld id="{DF59A4C6-1D96-4185-8AA2-D27E8094AC0F}" type="datetimeFigureOut">
              <a:rPr lang="sv-FI" smtClean="0"/>
              <a:t>24-09-2025</a:t>
            </a:fld>
            <a:endParaRPr lang="sv-FI"/>
          </a:p>
        </p:txBody>
      </p:sp>
      <p:sp>
        <p:nvSpPr>
          <p:cNvPr id="5" name="Platshållare för sidfot 4">
            <a:extLst>
              <a:ext uri="{FF2B5EF4-FFF2-40B4-BE49-F238E27FC236}">
                <a16:creationId xmlns:a16="http://schemas.microsoft.com/office/drawing/2014/main" id="{B5E610CF-9716-4C09-8CF0-B6A08A5A6C48}"/>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3646253F-86B6-42E0-981A-B031975A7E0A}"/>
              </a:ext>
            </a:extLst>
          </p:cNvPr>
          <p:cNvSpPr>
            <a:spLocks noGrp="1"/>
          </p:cNvSpPr>
          <p:nvPr>
            <p:ph type="sldNum" sz="quarter" idx="12"/>
          </p:nvPr>
        </p:nvSpPr>
        <p:spPr/>
        <p:txBody>
          <a:bodyPr/>
          <a:lstStyle/>
          <a:p>
            <a:fld id="{247ABA74-992B-4E91-89FD-D9A783FA897F}" type="slidenum">
              <a:rPr lang="sv-FI" smtClean="0"/>
              <a:t>‹#›</a:t>
            </a:fld>
            <a:endParaRPr lang="sv-FI"/>
          </a:p>
        </p:txBody>
      </p:sp>
    </p:spTree>
    <p:extLst>
      <p:ext uri="{BB962C8B-B14F-4D97-AF65-F5344CB8AC3E}">
        <p14:creationId xmlns:p14="http://schemas.microsoft.com/office/powerpoint/2010/main" val="2505580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E511D7-B4C2-4316-B870-342314404170}"/>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endParaRPr lang="sv-FI"/>
          </a:p>
        </p:txBody>
      </p:sp>
      <p:sp>
        <p:nvSpPr>
          <p:cNvPr id="3" name="Underrubrik 2">
            <a:extLst>
              <a:ext uri="{FF2B5EF4-FFF2-40B4-BE49-F238E27FC236}">
                <a16:creationId xmlns:a16="http://schemas.microsoft.com/office/drawing/2014/main" id="{DC93B0C3-FD92-43A8-AAF5-1CF6743F6A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sv-FI"/>
          </a:p>
        </p:txBody>
      </p:sp>
      <p:sp>
        <p:nvSpPr>
          <p:cNvPr id="4" name="Platshållare för datum 3">
            <a:extLst>
              <a:ext uri="{FF2B5EF4-FFF2-40B4-BE49-F238E27FC236}">
                <a16:creationId xmlns:a16="http://schemas.microsoft.com/office/drawing/2014/main" id="{98FDF526-49E5-45BB-B9FE-3C13334A1209}"/>
              </a:ext>
            </a:extLst>
          </p:cNvPr>
          <p:cNvSpPr>
            <a:spLocks noGrp="1"/>
          </p:cNvSpPr>
          <p:nvPr>
            <p:ph type="dt" sz="half" idx="10"/>
          </p:nvPr>
        </p:nvSpPr>
        <p:spPr/>
        <p:txBody>
          <a:bodyPr/>
          <a:lstStyle/>
          <a:p>
            <a:fld id="{DF59A4C6-1D96-4185-8AA2-D27E8094AC0F}" type="datetimeFigureOut">
              <a:rPr lang="sv-FI" smtClean="0"/>
              <a:t>24-09-2025</a:t>
            </a:fld>
            <a:endParaRPr lang="sv-FI"/>
          </a:p>
        </p:txBody>
      </p:sp>
      <p:sp>
        <p:nvSpPr>
          <p:cNvPr id="5" name="Platshållare för sidfot 4">
            <a:extLst>
              <a:ext uri="{FF2B5EF4-FFF2-40B4-BE49-F238E27FC236}">
                <a16:creationId xmlns:a16="http://schemas.microsoft.com/office/drawing/2014/main" id="{FCBD8FE7-1D48-4023-BA2E-AC75F6EDEAD6}"/>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46167ACF-FDE1-4114-AB61-58D9B10B80BF}"/>
              </a:ext>
            </a:extLst>
          </p:cNvPr>
          <p:cNvSpPr>
            <a:spLocks noGrp="1"/>
          </p:cNvSpPr>
          <p:nvPr>
            <p:ph type="sldNum" sz="quarter" idx="12"/>
          </p:nvPr>
        </p:nvSpPr>
        <p:spPr/>
        <p:txBody>
          <a:bodyPr/>
          <a:lstStyle/>
          <a:p>
            <a:fld id="{247ABA74-992B-4E91-89FD-D9A783FA897F}" type="slidenum">
              <a:rPr lang="sv-FI" smtClean="0"/>
              <a:t>‹#›</a:t>
            </a:fld>
            <a:endParaRPr lang="sv-FI"/>
          </a:p>
        </p:txBody>
      </p:sp>
    </p:spTree>
    <p:extLst>
      <p:ext uri="{BB962C8B-B14F-4D97-AF65-F5344CB8AC3E}">
        <p14:creationId xmlns:p14="http://schemas.microsoft.com/office/powerpoint/2010/main" val="2774019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356511-215B-49DE-8270-6361531246AA}"/>
              </a:ext>
            </a:extLst>
          </p:cNvPr>
          <p:cNvSpPr>
            <a:spLocks noGrp="1"/>
          </p:cNvSpPr>
          <p:nvPr>
            <p:ph type="title"/>
          </p:nvPr>
        </p:nvSpPr>
        <p:spPr/>
        <p:txBody>
          <a:bodyPr/>
          <a:lstStyle/>
          <a:p>
            <a:r>
              <a:rPr lang="fi-FI"/>
              <a:t>Muokkaa ots. perustyyl. napsautt.</a:t>
            </a:r>
            <a:endParaRPr lang="sv-FI"/>
          </a:p>
        </p:txBody>
      </p:sp>
      <p:sp>
        <p:nvSpPr>
          <p:cNvPr id="3" name="Platshållare för innehåll 2">
            <a:extLst>
              <a:ext uri="{FF2B5EF4-FFF2-40B4-BE49-F238E27FC236}">
                <a16:creationId xmlns:a16="http://schemas.microsoft.com/office/drawing/2014/main" id="{07BAB410-73EA-4757-8793-C1E655C1FC03}"/>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FI"/>
          </a:p>
        </p:txBody>
      </p:sp>
      <p:sp>
        <p:nvSpPr>
          <p:cNvPr id="4" name="Platshållare för datum 3">
            <a:extLst>
              <a:ext uri="{FF2B5EF4-FFF2-40B4-BE49-F238E27FC236}">
                <a16:creationId xmlns:a16="http://schemas.microsoft.com/office/drawing/2014/main" id="{578BDE96-FCAD-48D5-8B0F-691FAF7E62EB}"/>
              </a:ext>
            </a:extLst>
          </p:cNvPr>
          <p:cNvSpPr>
            <a:spLocks noGrp="1"/>
          </p:cNvSpPr>
          <p:nvPr>
            <p:ph type="dt" sz="half" idx="10"/>
          </p:nvPr>
        </p:nvSpPr>
        <p:spPr/>
        <p:txBody>
          <a:bodyPr/>
          <a:lstStyle/>
          <a:p>
            <a:fld id="{DF59A4C6-1D96-4185-8AA2-D27E8094AC0F}" type="datetimeFigureOut">
              <a:rPr lang="sv-FI" smtClean="0"/>
              <a:t>24-09-2025</a:t>
            </a:fld>
            <a:endParaRPr lang="sv-FI"/>
          </a:p>
        </p:txBody>
      </p:sp>
      <p:sp>
        <p:nvSpPr>
          <p:cNvPr id="5" name="Platshållare för sidfot 4">
            <a:extLst>
              <a:ext uri="{FF2B5EF4-FFF2-40B4-BE49-F238E27FC236}">
                <a16:creationId xmlns:a16="http://schemas.microsoft.com/office/drawing/2014/main" id="{64E85FD0-55CE-4A43-BAF4-B52D2185FB1F}"/>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B7018D4C-9952-4CA1-A0BC-CFF1F0F29B42}"/>
              </a:ext>
            </a:extLst>
          </p:cNvPr>
          <p:cNvSpPr>
            <a:spLocks noGrp="1"/>
          </p:cNvSpPr>
          <p:nvPr>
            <p:ph type="sldNum" sz="quarter" idx="12"/>
          </p:nvPr>
        </p:nvSpPr>
        <p:spPr/>
        <p:txBody>
          <a:bodyPr/>
          <a:lstStyle/>
          <a:p>
            <a:fld id="{247ABA74-992B-4E91-89FD-D9A783FA897F}" type="slidenum">
              <a:rPr lang="sv-FI" smtClean="0"/>
              <a:t>‹#›</a:t>
            </a:fld>
            <a:endParaRPr lang="sv-FI"/>
          </a:p>
        </p:txBody>
      </p:sp>
    </p:spTree>
    <p:extLst>
      <p:ext uri="{BB962C8B-B14F-4D97-AF65-F5344CB8AC3E}">
        <p14:creationId xmlns:p14="http://schemas.microsoft.com/office/powerpoint/2010/main" val="1423737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775826-63CA-4E04-87E8-5041B9E5A8C1}"/>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endParaRPr lang="sv-FI"/>
          </a:p>
        </p:txBody>
      </p:sp>
      <p:sp>
        <p:nvSpPr>
          <p:cNvPr id="3" name="Platshållare för text 2">
            <a:extLst>
              <a:ext uri="{FF2B5EF4-FFF2-40B4-BE49-F238E27FC236}">
                <a16:creationId xmlns:a16="http://schemas.microsoft.com/office/drawing/2014/main" id="{ECCDCE4C-6C07-473D-8590-AF0FAA0BDA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latshållare för datum 3">
            <a:extLst>
              <a:ext uri="{FF2B5EF4-FFF2-40B4-BE49-F238E27FC236}">
                <a16:creationId xmlns:a16="http://schemas.microsoft.com/office/drawing/2014/main" id="{67BA2B0A-142A-4E4C-8B1A-70EF8C0A90DC}"/>
              </a:ext>
            </a:extLst>
          </p:cNvPr>
          <p:cNvSpPr>
            <a:spLocks noGrp="1"/>
          </p:cNvSpPr>
          <p:nvPr>
            <p:ph type="dt" sz="half" idx="10"/>
          </p:nvPr>
        </p:nvSpPr>
        <p:spPr/>
        <p:txBody>
          <a:bodyPr/>
          <a:lstStyle/>
          <a:p>
            <a:fld id="{DF59A4C6-1D96-4185-8AA2-D27E8094AC0F}" type="datetimeFigureOut">
              <a:rPr lang="sv-FI" smtClean="0"/>
              <a:t>24-09-2025</a:t>
            </a:fld>
            <a:endParaRPr lang="sv-FI"/>
          </a:p>
        </p:txBody>
      </p:sp>
      <p:sp>
        <p:nvSpPr>
          <p:cNvPr id="5" name="Platshållare för sidfot 4">
            <a:extLst>
              <a:ext uri="{FF2B5EF4-FFF2-40B4-BE49-F238E27FC236}">
                <a16:creationId xmlns:a16="http://schemas.microsoft.com/office/drawing/2014/main" id="{3DBDCC84-A4CF-4CF8-90D8-0F66A77DD263}"/>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743EA267-9D5C-4941-8F75-015BC1CB79B8}"/>
              </a:ext>
            </a:extLst>
          </p:cNvPr>
          <p:cNvSpPr>
            <a:spLocks noGrp="1"/>
          </p:cNvSpPr>
          <p:nvPr>
            <p:ph type="sldNum" sz="quarter" idx="12"/>
          </p:nvPr>
        </p:nvSpPr>
        <p:spPr/>
        <p:txBody>
          <a:bodyPr/>
          <a:lstStyle/>
          <a:p>
            <a:fld id="{247ABA74-992B-4E91-89FD-D9A783FA897F}" type="slidenum">
              <a:rPr lang="sv-FI" smtClean="0"/>
              <a:t>‹#›</a:t>
            </a:fld>
            <a:endParaRPr lang="sv-FI"/>
          </a:p>
        </p:txBody>
      </p:sp>
    </p:spTree>
    <p:extLst>
      <p:ext uri="{BB962C8B-B14F-4D97-AF65-F5344CB8AC3E}">
        <p14:creationId xmlns:p14="http://schemas.microsoft.com/office/powerpoint/2010/main" val="2261919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12C178-AA1A-4E6A-BEC3-68ABD9E4C7DC}"/>
              </a:ext>
            </a:extLst>
          </p:cNvPr>
          <p:cNvSpPr>
            <a:spLocks noGrp="1"/>
          </p:cNvSpPr>
          <p:nvPr>
            <p:ph type="title"/>
          </p:nvPr>
        </p:nvSpPr>
        <p:spPr/>
        <p:txBody>
          <a:bodyPr/>
          <a:lstStyle/>
          <a:p>
            <a:r>
              <a:rPr lang="fi-FI"/>
              <a:t>Muokkaa ots. perustyyl. napsautt.</a:t>
            </a:r>
            <a:endParaRPr lang="sv-FI"/>
          </a:p>
        </p:txBody>
      </p:sp>
      <p:sp>
        <p:nvSpPr>
          <p:cNvPr id="3" name="Platshållare för innehåll 2">
            <a:extLst>
              <a:ext uri="{FF2B5EF4-FFF2-40B4-BE49-F238E27FC236}">
                <a16:creationId xmlns:a16="http://schemas.microsoft.com/office/drawing/2014/main" id="{DFDA9B1A-FD49-4E90-9539-B21C5642A2A1}"/>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FI"/>
          </a:p>
        </p:txBody>
      </p:sp>
      <p:sp>
        <p:nvSpPr>
          <p:cNvPr id="4" name="Platshållare för innehåll 3">
            <a:extLst>
              <a:ext uri="{FF2B5EF4-FFF2-40B4-BE49-F238E27FC236}">
                <a16:creationId xmlns:a16="http://schemas.microsoft.com/office/drawing/2014/main" id="{01DEB379-E173-4B47-BF06-27D06FCF76F8}"/>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FI"/>
          </a:p>
        </p:txBody>
      </p:sp>
      <p:sp>
        <p:nvSpPr>
          <p:cNvPr id="5" name="Platshållare för datum 4">
            <a:extLst>
              <a:ext uri="{FF2B5EF4-FFF2-40B4-BE49-F238E27FC236}">
                <a16:creationId xmlns:a16="http://schemas.microsoft.com/office/drawing/2014/main" id="{1F7D3AC2-C567-4C8F-A550-78523A4BB9B1}"/>
              </a:ext>
            </a:extLst>
          </p:cNvPr>
          <p:cNvSpPr>
            <a:spLocks noGrp="1"/>
          </p:cNvSpPr>
          <p:nvPr>
            <p:ph type="dt" sz="half" idx="10"/>
          </p:nvPr>
        </p:nvSpPr>
        <p:spPr/>
        <p:txBody>
          <a:bodyPr/>
          <a:lstStyle/>
          <a:p>
            <a:fld id="{DF59A4C6-1D96-4185-8AA2-D27E8094AC0F}" type="datetimeFigureOut">
              <a:rPr lang="sv-FI" smtClean="0"/>
              <a:t>24-09-2025</a:t>
            </a:fld>
            <a:endParaRPr lang="sv-FI"/>
          </a:p>
        </p:txBody>
      </p:sp>
      <p:sp>
        <p:nvSpPr>
          <p:cNvPr id="6" name="Platshållare för sidfot 5">
            <a:extLst>
              <a:ext uri="{FF2B5EF4-FFF2-40B4-BE49-F238E27FC236}">
                <a16:creationId xmlns:a16="http://schemas.microsoft.com/office/drawing/2014/main" id="{A9567238-5EEB-4963-91E8-66D7F6285BC7}"/>
              </a:ext>
            </a:extLst>
          </p:cNvPr>
          <p:cNvSpPr>
            <a:spLocks noGrp="1"/>
          </p:cNvSpPr>
          <p:nvPr>
            <p:ph type="ftr" sz="quarter" idx="11"/>
          </p:nvPr>
        </p:nvSpPr>
        <p:spPr/>
        <p:txBody>
          <a:bodyPr/>
          <a:lstStyle/>
          <a:p>
            <a:endParaRPr lang="sv-FI"/>
          </a:p>
        </p:txBody>
      </p:sp>
      <p:sp>
        <p:nvSpPr>
          <p:cNvPr id="7" name="Platshållare för bildnummer 6">
            <a:extLst>
              <a:ext uri="{FF2B5EF4-FFF2-40B4-BE49-F238E27FC236}">
                <a16:creationId xmlns:a16="http://schemas.microsoft.com/office/drawing/2014/main" id="{3EBAA36A-FA87-477D-9B64-D767132F253E}"/>
              </a:ext>
            </a:extLst>
          </p:cNvPr>
          <p:cNvSpPr>
            <a:spLocks noGrp="1"/>
          </p:cNvSpPr>
          <p:nvPr>
            <p:ph type="sldNum" sz="quarter" idx="12"/>
          </p:nvPr>
        </p:nvSpPr>
        <p:spPr/>
        <p:txBody>
          <a:bodyPr/>
          <a:lstStyle/>
          <a:p>
            <a:fld id="{247ABA74-992B-4E91-89FD-D9A783FA897F}" type="slidenum">
              <a:rPr lang="sv-FI" smtClean="0"/>
              <a:t>‹#›</a:t>
            </a:fld>
            <a:endParaRPr lang="sv-FI"/>
          </a:p>
        </p:txBody>
      </p:sp>
    </p:spTree>
    <p:extLst>
      <p:ext uri="{BB962C8B-B14F-4D97-AF65-F5344CB8AC3E}">
        <p14:creationId xmlns:p14="http://schemas.microsoft.com/office/powerpoint/2010/main" val="1511782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88609C-0EA1-4F2C-B18A-BEEFEA3C075C}"/>
              </a:ext>
            </a:extLst>
          </p:cNvPr>
          <p:cNvSpPr>
            <a:spLocks noGrp="1"/>
          </p:cNvSpPr>
          <p:nvPr>
            <p:ph type="title"/>
          </p:nvPr>
        </p:nvSpPr>
        <p:spPr>
          <a:xfrm>
            <a:off x="839788" y="365125"/>
            <a:ext cx="10515600" cy="1325563"/>
          </a:xfrm>
        </p:spPr>
        <p:txBody>
          <a:bodyPr/>
          <a:lstStyle/>
          <a:p>
            <a:r>
              <a:rPr lang="fi-FI"/>
              <a:t>Muokkaa ots. perustyyl. napsautt.</a:t>
            </a:r>
            <a:endParaRPr lang="sv-FI"/>
          </a:p>
        </p:txBody>
      </p:sp>
      <p:sp>
        <p:nvSpPr>
          <p:cNvPr id="3" name="Platshållare för text 2">
            <a:extLst>
              <a:ext uri="{FF2B5EF4-FFF2-40B4-BE49-F238E27FC236}">
                <a16:creationId xmlns:a16="http://schemas.microsoft.com/office/drawing/2014/main" id="{CDEB82BC-3B75-4D43-9A8E-D389F0E253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Platshållare för innehåll 3">
            <a:extLst>
              <a:ext uri="{FF2B5EF4-FFF2-40B4-BE49-F238E27FC236}">
                <a16:creationId xmlns:a16="http://schemas.microsoft.com/office/drawing/2014/main" id="{6AD6A439-4098-4920-8C49-746F35738FEF}"/>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FI"/>
          </a:p>
        </p:txBody>
      </p:sp>
      <p:sp>
        <p:nvSpPr>
          <p:cNvPr id="5" name="Platshållare för text 4">
            <a:extLst>
              <a:ext uri="{FF2B5EF4-FFF2-40B4-BE49-F238E27FC236}">
                <a16:creationId xmlns:a16="http://schemas.microsoft.com/office/drawing/2014/main" id="{A177A86A-7AAE-4CD4-B8BA-A3905F016D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Platshållare för innehåll 5">
            <a:extLst>
              <a:ext uri="{FF2B5EF4-FFF2-40B4-BE49-F238E27FC236}">
                <a16:creationId xmlns:a16="http://schemas.microsoft.com/office/drawing/2014/main" id="{BE693AE1-5FA3-45C8-9F73-07FE4F703FE6}"/>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FI"/>
          </a:p>
        </p:txBody>
      </p:sp>
      <p:sp>
        <p:nvSpPr>
          <p:cNvPr id="7" name="Platshållare för datum 6">
            <a:extLst>
              <a:ext uri="{FF2B5EF4-FFF2-40B4-BE49-F238E27FC236}">
                <a16:creationId xmlns:a16="http://schemas.microsoft.com/office/drawing/2014/main" id="{4AF4A124-402A-446C-9BA1-13D1F5A297A1}"/>
              </a:ext>
            </a:extLst>
          </p:cNvPr>
          <p:cNvSpPr>
            <a:spLocks noGrp="1"/>
          </p:cNvSpPr>
          <p:nvPr>
            <p:ph type="dt" sz="half" idx="10"/>
          </p:nvPr>
        </p:nvSpPr>
        <p:spPr/>
        <p:txBody>
          <a:bodyPr/>
          <a:lstStyle/>
          <a:p>
            <a:fld id="{DF59A4C6-1D96-4185-8AA2-D27E8094AC0F}" type="datetimeFigureOut">
              <a:rPr lang="sv-FI" smtClean="0"/>
              <a:t>24-09-2025</a:t>
            </a:fld>
            <a:endParaRPr lang="sv-FI"/>
          </a:p>
        </p:txBody>
      </p:sp>
      <p:sp>
        <p:nvSpPr>
          <p:cNvPr id="8" name="Platshållare för sidfot 7">
            <a:extLst>
              <a:ext uri="{FF2B5EF4-FFF2-40B4-BE49-F238E27FC236}">
                <a16:creationId xmlns:a16="http://schemas.microsoft.com/office/drawing/2014/main" id="{181E1265-9B20-44E0-BCCC-7C4783BF693D}"/>
              </a:ext>
            </a:extLst>
          </p:cNvPr>
          <p:cNvSpPr>
            <a:spLocks noGrp="1"/>
          </p:cNvSpPr>
          <p:nvPr>
            <p:ph type="ftr" sz="quarter" idx="11"/>
          </p:nvPr>
        </p:nvSpPr>
        <p:spPr/>
        <p:txBody>
          <a:bodyPr/>
          <a:lstStyle/>
          <a:p>
            <a:endParaRPr lang="sv-FI"/>
          </a:p>
        </p:txBody>
      </p:sp>
      <p:sp>
        <p:nvSpPr>
          <p:cNvPr id="9" name="Platshållare för bildnummer 8">
            <a:extLst>
              <a:ext uri="{FF2B5EF4-FFF2-40B4-BE49-F238E27FC236}">
                <a16:creationId xmlns:a16="http://schemas.microsoft.com/office/drawing/2014/main" id="{A4C49651-3FA3-42DA-829A-0E3C5B344B09}"/>
              </a:ext>
            </a:extLst>
          </p:cNvPr>
          <p:cNvSpPr>
            <a:spLocks noGrp="1"/>
          </p:cNvSpPr>
          <p:nvPr>
            <p:ph type="sldNum" sz="quarter" idx="12"/>
          </p:nvPr>
        </p:nvSpPr>
        <p:spPr/>
        <p:txBody>
          <a:bodyPr/>
          <a:lstStyle/>
          <a:p>
            <a:fld id="{247ABA74-992B-4E91-89FD-D9A783FA897F}" type="slidenum">
              <a:rPr lang="sv-FI" smtClean="0"/>
              <a:t>‹#›</a:t>
            </a:fld>
            <a:endParaRPr lang="sv-FI"/>
          </a:p>
        </p:txBody>
      </p:sp>
    </p:spTree>
    <p:extLst>
      <p:ext uri="{BB962C8B-B14F-4D97-AF65-F5344CB8AC3E}">
        <p14:creationId xmlns:p14="http://schemas.microsoft.com/office/powerpoint/2010/main" val="2065248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76931B-D6CB-41B5-A06A-76AAB81C2EE1}"/>
              </a:ext>
            </a:extLst>
          </p:cNvPr>
          <p:cNvSpPr>
            <a:spLocks noGrp="1"/>
          </p:cNvSpPr>
          <p:nvPr>
            <p:ph type="title"/>
          </p:nvPr>
        </p:nvSpPr>
        <p:spPr/>
        <p:txBody>
          <a:bodyPr/>
          <a:lstStyle/>
          <a:p>
            <a:r>
              <a:rPr lang="fi-FI"/>
              <a:t>Muokkaa ots. perustyyl. napsautt.</a:t>
            </a:r>
            <a:endParaRPr lang="sv-FI"/>
          </a:p>
        </p:txBody>
      </p:sp>
      <p:sp>
        <p:nvSpPr>
          <p:cNvPr id="3" name="Platshållare för datum 2">
            <a:extLst>
              <a:ext uri="{FF2B5EF4-FFF2-40B4-BE49-F238E27FC236}">
                <a16:creationId xmlns:a16="http://schemas.microsoft.com/office/drawing/2014/main" id="{B074FFF4-87B7-4E2C-A124-68D3C633539E}"/>
              </a:ext>
            </a:extLst>
          </p:cNvPr>
          <p:cNvSpPr>
            <a:spLocks noGrp="1"/>
          </p:cNvSpPr>
          <p:nvPr>
            <p:ph type="dt" sz="half" idx="10"/>
          </p:nvPr>
        </p:nvSpPr>
        <p:spPr/>
        <p:txBody>
          <a:bodyPr/>
          <a:lstStyle/>
          <a:p>
            <a:fld id="{DF59A4C6-1D96-4185-8AA2-D27E8094AC0F}" type="datetimeFigureOut">
              <a:rPr lang="sv-FI" smtClean="0"/>
              <a:t>24-09-2025</a:t>
            </a:fld>
            <a:endParaRPr lang="sv-FI"/>
          </a:p>
        </p:txBody>
      </p:sp>
      <p:sp>
        <p:nvSpPr>
          <p:cNvPr id="4" name="Platshållare för sidfot 3">
            <a:extLst>
              <a:ext uri="{FF2B5EF4-FFF2-40B4-BE49-F238E27FC236}">
                <a16:creationId xmlns:a16="http://schemas.microsoft.com/office/drawing/2014/main" id="{7CB88D62-EB9A-4360-A6F0-21CE2D4306DC}"/>
              </a:ext>
            </a:extLst>
          </p:cNvPr>
          <p:cNvSpPr>
            <a:spLocks noGrp="1"/>
          </p:cNvSpPr>
          <p:nvPr>
            <p:ph type="ftr" sz="quarter" idx="11"/>
          </p:nvPr>
        </p:nvSpPr>
        <p:spPr/>
        <p:txBody>
          <a:bodyPr/>
          <a:lstStyle/>
          <a:p>
            <a:endParaRPr lang="sv-FI"/>
          </a:p>
        </p:txBody>
      </p:sp>
      <p:sp>
        <p:nvSpPr>
          <p:cNvPr id="5" name="Platshållare för bildnummer 4">
            <a:extLst>
              <a:ext uri="{FF2B5EF4-FFF2-40B4-BE49-F238E27FC236}">
                <a16:creationId xmlns:a16="http://schemas.microsoft.com/office/drawing/2014/main" id="{87EA39C4-6A54-416B-B955-3F81421CE92A}"/>
              </a:ext>
            </a:extLst>
          </p:cNvPr>
          <p:cNvSpPr>
            <a:spLocks noGrp="1"/>
          </p:cNvSpPr>
          <p:nvPr>
            <p:ph type="sldNum" sz="quarter" idx="12"/>
          </p:nvPr>
        </p:nvSpPr>
        <p:spPr/>
        <p:txBody>
          <a:bodyPr/>
          <a:lstStyle/>
          <a:p>
            <a:fld id="{247ABA74-992B-4E91-89FD-D9A783FA897F}" type="slidenum">
              <a:rPr lang="sv-FI" smtClean="0"/>
              <a:t>‹#›</a:t>
            </a:fld>
            <a:endParaRPr lang="sv-FI"/>
          </a:p>
        </p:txBody>
      </p:sp>
    </p:spTree>
    <p:extLst>
      <p:ext uri="{BB962C8B-B14F-4D97-AF65-F5344CB8AC3E}">
        <p14:creationId xmlns:p14="http://schemas.microsoft.com/office/powerpoint/2010/main" val="3062775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B52C36-B2D5-4CFE-A635-BCE42E5CC4AF}"/>
              </a:ext>
            </a:extLst>
          </p:cNvPr>
          <p:cNvSpPr>
            <a:spLocks noGrp="1"/>
          </p:cNvSpPr>
          <p:nvPr>
            <p:ph type="dt" sz="half" idx="10"/>
          </p:nvPr>
        </p:nvSpPr>
        <p:spPr/>
        <p:txBody>
          <a:bodyPr/>
          <a:lstStyle/>
          <a:p>
            <a:fld id="{DF59A4C6-1D96-4185-8AA2-D27E8094AC0F}" type="datetimeFigureOut">
              <a:rPr lang="sv-FI" smtClean="0"/>
              <a:t>24-09-2025</a:t>
            </a:fld>
            <a:endParaRPr lang="sv-FI"/>
          </a:p>
        </p:txBody>
      </p:sp>
      <p:sp>
        <p:nvSpPr>
          <p:cNvPr id="3" name="Platshållare för sidfot 2">
            <a:extLst>
              <a:ext uri="{FF2B5EF4-FFF2-40B4-BE49-F238E27FC236}">
                <a16:creationId xmlns:a16="http://schemas.microsoft.com/office/drawing/2014/main" id="{5B27D3E5-F465-4075-8CAB-33047948D962}"/>
              </a:ext>
            </a:extLst>
          </p:cNvPr>
          <p:cNvSpPr>
            <a:spLocks noGrp="1"/>
          </p:cNvSpPr>
          <p:nvPr>
            <p:ph type="ftr" sz="quarter" idx="11"/>
          </p:nvPr>
        </p:nvSpPr>
        <p:spPr/>
        <p:txBody>
          <a:bodyPr/>
          <a:lstStyle/>
          <a:p>
            <a:endParaRPr lang="sv-FI"/>
          </a:p>
        </p:txBody>
      </p:sp>
      <p:sp>
        <p:nvSpPr>
          <p:cNvPr id="4" name="Platshållare för bildnummer 3">
            <a:extLst>
              <a:ext uri="{FF2B5EF4-FFF2-40B4-BE49-F238E27FC236}">
                <a16:creationId xmlns:a16="http://schemas.microsoft.com/office/drawing/2014/main" id="{1794DFCD-BB10-4B24-94B5-F414ADE2DD43}"/>
              </a:ext>
            </a:extLst>
          </p:cNvPr>
          <p:cNvSpPr>
            <a:spLocks noGrp="1"/>
          </p:cNvSpPr>
          <p:nvPr>
            <p:ph type="sldNum" sz="quarter" idx="12"/>
          </p:nvPr>
        </p:nvSpPr>
        <p:spPr/>
        <p:txBody>
          <a:bodyPr/>
          <a:lstStyle/>
          <a:p>
            <a:fld id="{247ABA74-992B-4E91-89FD-D9A783FA897F}" type="slidenum">
              <a:rPr lang="sv-FI" smtClean="0"/>
              <a:t>‹#›</a:t>
            </a:fld>
            <a:endParaRPr lang="sv-FI"/>
          </a:p>
        </p:txBody>
      </p:sp>
    </p:spTree>
    <p:extLst>
      <p:ext uri="{BB962C8B-B14F-4D97-AF65-F5344CB8AC3E}">
        <p14:creationId xmlns:p14="http://schemas.microsoft.com/office/powerpoint/2010/main" val="1433664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7680B5-81EF-4329-A5EE-A7E79261CC15}"/>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sv-FI"/>
          </a:p>
        </p:txBody>
      </p:sp>
      <p:sp>
        <p:nvSpPr>
          <p:cNvPr id="3" name="Platshållare för innehåll 2">
            <a:extLst>
              <a:ext uri="{FF2B5EF4-FFF2-40B4-BE49-F238E27FC236}">
                <a16:creationId xmlns:a16="http://schemas.microsoft.com/office/drawing/2014/main" id="{CD26B384-7146-4AA3-BE04-87EB2CF5A1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FI"/>
          </a:p>
        </p:txBody>
      </p:sp>
      <p:sp>
        <p:nvSpPr>
          <p:cNvPr id="4" name="Platshållare för text 3">
            <a:extLst>
              <a:ext uri="{FF2B5EF4-FFF2-40B4-BE49-F238E27FC236}">
                <a16:creationId xmlns:a16="http://schemas.microsoft.com/office/drawing/2014/main" id="{84548717-DD27-450F-91F5-405EB448E8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latshållare för datum 4">
            <a:extLst>
              <a:ext uri="{FF2B5EF4-FFF2-40B4-BE49-F238E27FC236}">
                <a16:creationId xmlns:a16="http://schemas.microsoft.com/office/drawing/2014/main" id="{552E5570-6CEB-422E-80CC-6EF135429345}"/>
              </a:ext>
            </a:extLst>
          </p:cNvPr>
          <p:cNvSpPr>
            <a:spLocks noGrp="1"/>
          </p:cNvSpPr>
          <p:nvPr>
            <p:ph type="dt" sz="half" idx="10"/>
          </p:nvPr>
        </p:nvSpPr>
        <p:spPr/>
        <p:txBody>
          <a:bodyPr/>
          <a:lstStyle/>
          <a:p>
            <a:fld id="{DF59A4C6-1D96-4185-8AA2-D27E8094AC0F}" type="datetimeFigureOut">
              <a:rPr lang="sv-FI" smtClean="0"/>
              <a:t>24-09-2025</a:t>
            </a:fld>
            <a:endParaRPr lang="sv-FI"/>
          </a:p>
        </p:txBody>
      </p:sp>
      <p:sp>
        <p:nvSpPr>
          <p:cNvPr id="6" name="Platshållare för sidfot 5">
            <a:extLst>
              <a:ext uri="{FF2B5EF4-FFF2-40B4-BE49-F238E27FC236}">
                <a16:creationId xmlns:a16="http://schemas.microsoft.com/office/drawing/2014/main" id="{086D73EA-AA09-47F1-89EA-5ADB0EFC342F}"/>
              </a:ext>
            </a:extLst>
          </p:cNvPr>
          <p:cNvSpPr>
            <a:spLocks noGrp="1"/>
          </p:cNvSpPr>
          <p:nvPr>
            <p:ph type="ftr" sz="quarter" idx="11"/>
          </p:nvPr>
        </p:nvSpPr>
        <p:spPr/>
        <p:txBody>
          <a:bodyPr/>
          <a:lstStyle/>
          <a:p>
            <a:endParaRPr lang="sv-FI"/>
          </a:p>
        </p:txBody>
      </p:sp>
      <p:sp>
        <p:nvSpPr>
          <p:cNvPr id="7" name="Platshållare för bildnummer 6">
            <a:extLst>
              <a:ext uri="{FF2B5EF4-FFF2-40B4-BE49-F238E27FC236}">
                <a16:creationId xmlns:a16="http://schemas.microsoft.com/office/drawing/2014/main" id="{901E25C3-C6CD-4981-8DFD-9DA58097BC9B}"/>
              </a:ext>
            </a:extLst>
          </p:cNvPr>
          <p:cNvSpPr>
            <a:spLocks noGrp="1"/>
          </p:cNvSpPr>
          <p:nvPr>
            <p:ph type="sldNum" sz="quarter" idx="12"/>
          </p:nvPr>
        </p:nvSpPr>
        <p:spPr/>
        <p:txBody>
          <a:bodyPr/>
          <a:lstStyle/>
          <a:p>
            <a:fld id="{247ABA74-992B-4E91-89FD-D9A783FA897F}" type="slidenum">
              <a:rPr lang="sv-FI" smtClean="0"/>
              <a:t>‹#›</a:t>
            </a:fld>
            <a:endParaRPr lang="sv-FI"/>
          </a:p>
        </p:txBody>
      </p:sp>
    </p:spTree>
    <p:extLst>
      <p:ext uri="{BB962C8B-B14F-4D97-AF65-F5344CB8AC3E}">
        <p14:creationId xmlns:p14="http://schemas.microsoft.com/office/powerpoint/2010/main" val="2515309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68428C-B503-4D4B-AEC6-6F51A81AA841}"/>
              </a:ext>
            </a:extLst>
          </p:cNvPr>
          <p:cNvSpPr>
            <a:spLocks noGrp="1"/>
          </p:cNvSpPr>
          <p:nvPr>
            <p:ph type="title"/>
          </p:nvPr>
        </p:nvSpPr>
        <p:spPr/>
        <p:txBody>
          <a:bodyPr/>
          <a:lstStyle/>
          <a:p>
            <a:r>
              <a:rPr lang="sv-SE"/>
              <a:t>Klicka här för att ändra mall för rubrikformat</a:t>
            </a:r>
            <a:endParaRPr lang="sv-FI"/>
          </a:p>
        </p:txBody>
      </p:sp>
      <p:sp>
        <p:nvSpPr>
          <p:cNvPr id="3" name="Platshållare för innehåll 2">
            <a:extLst>
              <a:ext uri="{FF2B5EF4-FFF2-40B4-BE49-F238E27FC236}">
                <a16:creationId xmlns:a16="http://schemas.microsoft.com/office/drawing/2014/main" id="{670473FC-517E-47AE-8C8A-9454A16FB25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datum 3">
            <a:extLst>
              <a:ext uri="{FF2B5EF4-FFF2-40B4-BE49-F238E27FC236}">
                <a16:creationId xmlns:a16="http://schemas.microsoft.com/office/drawing/2014/main" id="{2F7C9099-0BE6-40CD-A514-DEA20F4AD51E}"/>
              </a:ext>
            </a:extLst>
          </p:cNvPr>
          <p:cNvSpPr>
            <a:spLocks noGrp="1"/>
          </p:cNvSpPr>
          <p:nvPr>
            <p:ph type="dt" sz="half" idx="10"/>
          </p:nvPr>
        </p:nvSpPr>
        <p:spPr/>
        <p:txBody>
          <a:bodyPr/>
          <a:lstStyle/>
          <a:p>
            <a:fld id="{DF59A4C6-1D96-4185-8AA2-D27E8094AC0F}" type="datetimeFigureOut">
              <a:rPr lang="sv-FI" smtClean="0"/>
              <a:t>24-09-2025</a:t>
            </a:fld>
            <a:endParaRPr lang="sv-FI"/>
          </a:p>
        </p:txBody>
      </p:sp>
      <p:sp>
        <p:nvSpPr>
          <p:cNvPr id="5" name="Platshållare för sidfot 4">
            <a:extLst>
              <a:ext uri="{FF2B5EF4-FFF2-40B4-BE49-F238E27FC236}">
                <a16:creationId xmlns:a16="http://schemas.microsoft.com/office/drawing/2014/main" id="{31436CE7-33D1-44DF-8A78-025873C1B06D}"/>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2DFE4532-6930-4BE3-BF6B-24CB43674459}"/>
              </a:ext>
            </a:extLst>
          </p:cNvPr>
          <p:cNvSpPr>
            <a:spLocks noGrp="1"/>
          </p:cNvSpPr>
          <p:nvPr>
            <p:ph type="sldNum" sz="quarter" idx="12"/>
          </p:nvPr>
        </p:nvSpPr>
        <p:spPr/>
        <p:txBody>
          <a:bodyPr/>
          <a:lstStyle/>
          <a:p>
            <a:fld id="{247ABA74-992B-4E91-89FD-D9A783FA897F}" type="slidenum">
              <a:rPr lang="sv-FI" smtClean="0"/>
              <a:t>‹#›</a:t>
            </a:fld>
            <a:endParaRPr lang="sv-FI"/>
          </a:p>
        </p:txBody>
      </p:sp>
    </p:spTree>
    <p:extLst>
      <p:ext uri="{BB962C8B-B14F-4D97-AF65-F5344CB8AC3E}">
        <p14:creationId xmlns:p14="http://schemas.microsoft.com/office/powerpoint/2010/main" val="4132764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B2AA5B-9FA8-4E71-A419-3B6EB3704120}"/>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sv-FI"/>
          </a:p>
        </p:txBody>
      </p:sp>
      <p:sp>
        <p:nvSpPr>
          <p:cNvPr id="3" name="Platshållare för bild 2">
            <a:extLst>
              <a:ext uri="{FF2B5EF4-FFF2-40B4-BE49-F238E27FC236}">
                <a16:creationId xmlns:a16="http://schemas.microsoft.com/office/drawing/2014/main" id="{E8272915-EF3A-4DA4-9265-685F35DF74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sv-FI"/>
          </a:p>
        </p:txBody>
      </p:sp>
      <p:sp>
        <p:nvSpPr>
          <p:cNvPr id="4" name="Platshållare för text 3">
            <a:extLst>
              <a:ext uri="{FF2B5EF4-FFF2-40B4-BE49-F238E27FC236}">
                <a16:creationId xmlns:a16="http://schemas.microsoft.com/office/drawing/2014/main" id="{780E164C-4BE4-44E0-999B-883638517D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latshållare för datum 4">
            <a:extLst>
              <a:ext uri="{FF2B5EF4-FFF2-40B4-BE49-F238E27FC236}">
                <a16:creationId xmlns:a16="http://schemas.microsoft.com/office/drawing/2014/main" id="{AAC1DB9C-554B-4508-8DB5-7F96C9F1765B}"/>
              </a:ext>
            </a:extLst>
          </p:cNvPr>
          <p:cNvSpPr>
            <a:spLocks noGrp="1"/>
          </p:cNvSpPr>
          <p:nvPr>
            <p:ph type="dt" sz="half" idx="10"/>
          </p:nvPr>
        </p:nvSpPr>
        <p:spPr/>
        <p:txBody>
          <a:bodyPr/>
          <a:lstStyle/>
          <a:p>
            <a:fld id="{DF59A4C6-1D96-4185-8AA2-D27E8094AC0F}" type="datetimeFigureOut">
              <a:rPr lang="sv-FI" smtClean="0"/>
              <a:t>24-09-2025</a:t>
            </a:fld>
            <a:endParaRPr lang="sv-FI"/>
          </a:p>
        </p:txBody>
      </p:sp>
      <p:sp>
        <p:nvSpPr>
          <p:cNvPr id="6" name="Platshållare för sidfot 5">
            <a:extLst>
              <a:ext uri="{FF2B5EF4-FFF2-40B4-BE49-F238E27FC236}">
                <a16:creationId xmlns:a16="http://schemas.microsoft.com/office/drawing/2014/main" id="{A5525A64-428F-4A3B-B6CA-18A067824D92}"/>
              </a:ext>
            </a:extLst>
          </p:cNvPr>
          <p:cNvSpPr>
            <a:spLocks noGrp="1"/>
          </p:cNvSpPr>
          <p:nvPr>
            <p:ph type="ftr" sz="quarter" idx="11"/>
          </p:nvPr>
        </p:nvSpPr>
        <p:spPr/>
        <p:txBody>
          <a:bodyPr/>
          <a:lstStyle/>
          <a:p>
            <a:endParaRPr lang="sv-FI"/>
          </a:p>
        </p:txBody>
      </p:sp>
      <p:sp>
        <p:nvSpPr>
          <p:cNvPr id="7" name="Platshållare för bildnummer 6">
            <a:extLst>
              <a:ext uri="{FF2B5EF4-FFF2-40B4-BE49-F238E27FC236}">
                <a16:creationId xmlns:a16="http://schemas.microsoft.com/office/drawing/2014/main" id="{B6C60F33-ED89-4710-8547-2C8504272EB8}"/>
              </a:ext>
            </a:extLst>
          </p:cNvPr>
          <p:cNvSpPr>
            <a:spLocks noGrp="1"/>
          </p:cNvSpPr>
          <p:nvPr>
            <p:ph type="sldNum" sz="quarter" idx="12"/>
          </p:nvPr>
        </p:nvSpPr>
        <p:spPr/>
        <p:txBody>
          <a:bodyPr/>
          <a:lstStyle/>
          <a:p>
            <a:fld id="{247ABA74-992B-4E91-89FD-D9A783FA897F}" type="slidenum">
              <a:rPr lang="sv-FI" smtClean="0"/>
              <a:t>‹#›</a:t>
            </a:fld>
            <a:endParaRPr lang="sv-FI"/>
          </a:p>
        </p:txBody>
      </p:sp>
    </p:spTree>
    <p:extLst>
      <p:ext uri="{BB962C8B-B14F-4D97-AF65-F5344CB8AC3E}">
        <p14:creationId xmlns:p14="http://schemas.microsoft.com/office/powerpoint/2010/main" val="3516135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B0658F-AF90-46BD-92F5-2783EF3F4C3D}"/>
              </a:ext>
            </a:extLst>
          </p:cNvPr>
          <p:cNvSpPr>
            <a:spLocks noGrp="1"/>
          </p:cNvSpPr>
          <p:nvPr>
            <p:ph type="title"/>
          </p:nvPr>
        </p:nvSpPr>
        <p:spPr/>
        <p:txBody>
          <a:bodyPr/>
          <a:lstStyle/>
          <a:p>
            <a:r>
              <a:rPr lang="fi-FI"/>
              <a:t>Muokkaa ots. perustyyl. napsautt.</a:t>
            </a:r>
            <a:endParaRPr lang="sv-FI"/>
          </a:p>
        </p:txBody>
      </p:sp>
      <p:sp>
        <p:nvSpPr>
          <p:cNvPr id="3" name="Platshållare för lodrät text 2">
            <a:extLst>
              <a:ext uri="{FF2B5EF4-FFF2-40B4-BE49-F238E27FC236}">
                <a16:creationId xmlns:a16="http://schemas.microsoft.com/office/drawing/2014/main" id="{52CE6277-56A4-4710-82DA-F5185EAE316B}"/>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FI"/>
          </a:p>
        </p:txBody>
      </p:sp>
      <p:sp>
        <p:nvSpPr>
          <p:cNvPr id="4" name="Platshållare för datum 3">
            <a:extLst>
              <a:ext uri="{FF2B5EF4-FFF2-40B4-BE49-F238E27FC236}">
                <a16:creationId xmlns:a16="http://schemas.microsoft.com/office/drawing/2014/main" id="{A25E9F3C-237C-44CB-B0FB-AD7D9C5B2C03}"/>
              </a:ext>
            </a:extLst>
          </p:cNvPr>
          <p:cNvSpPr>
            <a:spLocks noGrp="1"/>
          </p:cNvSpPr>
          <p:nvPr>
            <p:ph type="dt" sz="half" idx="10"/>
          </p:nvPr>
        </p:nvSpPr>
        <p:spPr/>
        <p:txBody>
          <a:bodyPr/>
          <a:lstStyle/>
          <a:p>
            <a:fld id="{DF59A4C6-1D96-4185-8AA2-D27E8094AC0F}" type="datetimeFigureOut">
              <a:rPr lang="sv-FI" smtClean="0"/>
              <a:t>24-09-2025</a:t>
            </a:fld>
            <a:endParaRPr lang="sv-FI"/>
          </a:p>
        </p:txBody>
      </p:sp>
      <p:sp>
        <p:nvSpPr>
          <p:cNvPr id="5" name="Platshållare för sidfot 4">
            <a:extLst>
              <a:ext uri="{FF2B5EF4-FFF2-40B4-BE49-F238E27FC236}">
                <a16:creationId xmlns:a16="http://schemas.microsoft.com/office/drawing/2014/main" id="{606BAEE1-80D8-42A1-92D9-259150611104}"/>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F02DD704-0881-4C53-AD68-AC1FC2564AA9}"/>
              </a:ext>
            </a:extLst>
          </p:cNvPr>
          <p:cNvSpPr>
            <a:spLocks noGrp="1"/>
          </p:cNvSpPr>
          <p:nvPr>
            <p:ph type="sldNum" sz="quarter" idx="12"/>
          </p:nvPr>
        </p:nvSpPr>
        <p:spPr/>
        <p:txBody>
          <a:bodyPr/>
          <a:lstStyle/>
          <a:p>
            <a:fld id="{247ABA74-992B-4E91-89FD-D9A783FA897F}" type="slidenum">
              <a:rPr lang="sv-FI" smtClean="0"/>
              <a:t>‹#›</a:t>
            </a:fld>
            <a:endParaRPr lang="sv-FI"/>
          </a:p>
        </p:txBody>
      </p:sp>
    </p:spTree>
    <p:extLst>
      <p:ext uri="{BB962C8B-B14F-4D97-AF65-F5344CB8AC3E}">
        <p14:creationId xmlns:p14="http://schemas.microsoft.com/office/powerpoint/2010/main" val="2542039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DB3D2899-5DAD-43A8-8C1A-4600505275EF}"/>
              </a:ext>
            </a:extLst>
          </p:cNvPr>
          <p:cNvSpPr>
            <a:spLocks noGrp="1"/>
          </p:cNvSpPr>
          <p:nvPr>
            <p:ph type="title" orient="vert"/>
          </p:nvPr>
        </p:nvSpPr>
        <p:spPr>
          <a:xfrm>
            <a:off x="8724900" y="365125"/>
            <a:ext cx="2628900" cy="5811838"/>
          </a:xfrm>
        </p:spPr>
        <p:txBody>
          <a:bodyPr vert="eaVert"/>
          <a:lstStyle/>
          <a:p>
            <a:r>
              <a:rPr lang="fi-FI"/>
              <a:t>Muokkaa ots. perustyyl. napsautt.</a:t>
            </a:r>
            <a:endParaRPr lang="sv-FI"/>
          </a:p>
        </p:txBody>
      </p:sp>
      <p:sp>
        <p:nvSpPr>
          <p:cNvPr id="3" name="Platshållare för lodrät text 2">
            <a:extLst>
              <a:ext uri="{FF2B5EF4-FFF2-40B4-BE49-F238E27FC236}">
                <a16:creationId xmlns:a16="http://schemas.microsoft.com/office/drawing/2014/main" id="{CB5B617B-C146-41ED-AD45-66BE9410EB42}"/>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FI"/>
          </a:p>
        </p:txBody>
      </p:sp>
      <p:sp>
        <p:nvSpPr>
          <p:cNvPr id="4" name="Platshållare för datum 3">
            <a:extLst>
              <a:ext uri="{FF2B5EF4-FFF2-40B4-BE49-F238E27FC236}">
                <a16:creationId xmlns:a16="http://schemas.microsoft.com/office/drawing/2014/main" id="{408C1A8A-7A76-4ED2-9AEC-E2B8DFC8CC7A}"/>
              </a:ext>
            </a:extLst>
          </p:cNvPr>
          <p:cNvSpPr>
            <a:spLocks noGrp="1"/>
          </p:cNvSpPr>
          <p:nvPr>
            <p:ph type="dt" sz="half" idx="10"/>
          </p:nvPr>
        </p:nvSpPr>
        <p:spPr/>
        <p:txBody>
          <a:bodyPr/>
          <a:lstStyle/>
          <a:p>
            <a:fld id="{DF59A4C6-1D96-4185-8AA2-D27E8094AC0F}" type="datetimeFigureOut">
              <a:rPr lang="sv-FI" smtClean="0"/>
              <a:t>24-09-2025</a:t>
            </a:fld>
            <a:endParaRPr lang="sv-FI"/>
          </a:p>
        </p:txBody>
      </p:sp>
      <p:sp>
        <p:nvSpPr>
          <p:cNvPr id="5" name="Platshållare för sidfot 4">
            <a:extLst>
              <a:ext uri="{FF2B5EF4-FFF2-40B4-BE49-F238E27FC236}">
                <a16:creationId xmlns:a16="http://schemas.microsoft.com/office/drawing/2014/main" id="{7CB8A42C-4064-4E51-8F3A-043DAF0F2390}"/>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1C019B07-2FEB-44E9-93C5-F779EA24A0ED}"/>
              </a:ext>
            </a:extLst>
          </p:cNvPr>
          <p:cNvSpPr>
            <a:spLocks noGrp="1"/>
          </p:cNvSpPr>
          <p:nvPr>
            <p:ph type="sldNum" sz="quarter" idx="12"/>
          </p:nvPr>
        </p:nvSpPr>
        <p:spPr/>
        <p:txBody>
          <a:bodyPr/>
          <a:lstStyle/>
          <a:p>
            <a:fld id="{247ABA74-992B-4E91-89FD-D9A783FA897F}" type="slidenum">
              <a:rPr lang="sv-FI" smtClean="0"/>
              <a:t>‹#›</a:t>
            </a:fld>
            <a:endParaRPr lang="sv-FI"/>
          </a:p>
        </p:txBody>
      </p:sp>
    </p:spTree>
    <p:extLst>
      <p:ext uri="{BB962C8B-B14F-4D97-AF65-F5344CB8AC3E}">
        <p14:creationId xmlns:p14="http://schemas.microsoft.com/office/powerpoint/2010/main" val="14091591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E511D7-B4C2-4316-B870-342314404170}"/>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sv-FI"/>
          </a:p>
        </p:txBody>
      </p:sp>
      <p:sp>
        <p:nvSpPr>
          <p:cNvPr id="3" name="Underrubrik 2">
            <a:extLst>
              <a:ext uri="{FF2B5EF4-FFF2-40B4-BE49-F238E27FC236}">
                <a16:creationId xmlns:a16="http://schemas.microsoft.com/office/drawing/2014/main" id="{DC93B0C3-FD92-43A8-AAF5-1CF6743F6A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FI"/>
          </a:p>
        </p:txBody>
      </p:sp>
      <p:sp>
        <p:nvSpPr>
          <p:cNvPr id="4" name="Platshållare för datum 3">
            <a:extLst>
              <a:ext uri="{FF2B5EF4-FFF2-40B4-BE49-F238E27FC236}">
                <a16:creationId xmlns:a16="http://schemas.microsoft.com/office/drawing/2014/main" id="{98FDF526-49E5-45BB-B9FE-3C13334A1209}"/>
              </a:ext>
            </a:extLst>
          </p:cNvPr>
          <p:cNvSpPr>
            <a:spLocks noGrp="1"/>
          </p:cNvSpPr>
          <p:nvPr>
            <p:ph type="dt" sz="half" idx="10"/>
          </p:nvPr>
        </p:nvSpPr>
        <p:spPr/>
        <p:txBody>
          <a:bodyPr/>
          <a:lstStyle/>
          <a:p>
            <a:fld id="{DF59A4C6-1D96-4185-8AA2-D27E8094AC0F}" type="datetimeFigureOut">
              <a:rPr lang="sv-FI" smtClean="0"/>
              <a:t>24-09-2025</a:t>
            </a:fld>
            <a:endParaRPr lang="sv-FI"/>
          </a:p>
        </p:txBody>
      </p:sp>
      <p:sp>
        <p:nvSpPr>
          <p:cNvPr id="5" name="Platshållare för sidfot 4">
            <a:extLst>
              <a:ext uri="{FF2B5EF4-FFF2-40B4-BE49-F238E27FC236}">
                <a16:creationId xmlns:a16="http://schemas.microsoft.com/office/drawing/2014/main" id="{FCBD8FE7-1D48-4023-BA2E-AC75F6EDEAD6}"/>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46167ACF-FDE1-4114-AB61-58D9B10B80BF}"/>
              </a:ext>
            </a:extLst>
          </p:cNvPr>
          <p:cNvSpPr>
            <a:spLocks noGrp="1"/>
          </p:cNvSpPr>
          <p:nvPr>
            <p:ph type="sldNum" sz="quarter" idx="12"/>
          </p:nvPr>
        </p:nvSpPr>
        <p:spPr/>
        <p:txBody>
          <a:bodyPr/>
          <a:lstStyle/>
          <a:p>
            <a:fld id="{247ABA74-992B-4E91-89FD-D9A783FA897F}" type="slidenum">
              <a:rPr lang="sv-FI" smtClean="0"/>
              <a:t>‹#›</a:t>
            </a:fld>
            <a:endParaRPr lang="sv-FI"/>
          </a:p>
        </p:txBody>
      </p:sp>
    </p:spTree>
    <p:extLst>
      <p:ext uri="{BB962C8B-B14F-4D97-AF65-F5344CB8AC3E}">
        <p14:creationId xmlns:p14="http://schemas.microsoft.com/office/powerpoint/2010/main" val="1158145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356511-215B-49DE-8270-6361531246AA}"/>
              </a:ext>
            </a:extLst>
          </p:cNvPr>
          <p:cNvSpPr>
            <a:spLocks noGrp="1"/>
          </p:cNvSpPr>
          <p:nvPr>
            <p:ph type="title"/>
          </p:nvPr>
        </p:nvSpPr>
        <p:spPr/>
        <p:txBody>
          <a:bodyPr/>
          <a:lstStyle/>
          <a:p>
            <a:r>
              <a:rPr lang="sv-SE"/>
              <a:t>Klicka här för att ändra mall för rubrikformat</a:t>
            </a:r>
            <a:endParaRPr lang="sv-FI"/>
          </a:p>
        </p:txBody>
      </p:sp>
      <p:sp>
        <p:nvSpPr>
          <p:cNvPr id="3" name="Platshållare för innehåll 2">
            <a:extLst>
              <a:ext uri="{FF2B5EF4-FFF2-40B4-BE49-F238E27FC236}">
                <a16:creationId xmlns:a16="http://schemas.microsoft.com/office/drawing/2014/main" id="{07BAB410-73EA-4757-8793-C1E655C1FC0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datum 3">
            <a:extLst>
              <a:ext uri="{FF2B5EF4-FFF2-40B4-BE49-F238E27FC236}">
                <a16:creationId xmlns:a16="http://schemas.microsoft.com/office/drawing/2014/main" id="{578BDE96-FCAD-48D5-8B0F-691FAF7E62EB}"/>
              </a:ext>
            </a:extLst>
          </p:cNvPr>
          <p:cNvSpPr>
            <a:spLocks noGrp="1"/>
          </p:cNvSpPr>
          <p:nvPr>
            <p:ph type="dt" sz="half" idx="10"/>
          </p:nvPr>
        </p:nvSpPr>
        <p:spPr/>
        <p:txBody>
          <a:bodyPr/>
          <a:lstStyle/>
          <a:p>
            <a:fld id="{DF59A4C6-1D96-4185-8AA2-D27E8094AC0F}" type="datetimeFigureOut">
              <a:rPr lang="sv-FI" smtClean="0"/>
              <a:t>24-09-2025</a:t>
            </a:fld>
            <a:endParaRPr lang="sv-FI"/>
          </a:p>
        </p:txBody>
      </p:sp>
      <p:sp>
        <p:nvSpPr>
          <p:cNvPr id="5" name="Platshållare för sidfot 4">
            <a:extLst>
              <a:ext uri="{FF2B5EF4-FFF2-40B4-BE49-F238E27FC236}">
                <a16:creationId xmlns:a16="http://schemas.microsoft.com/office/drawing/2014/main" id="{64E85FD0-55CE-4A43-BAF4-B52D2185FB1F}"/>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B7018D4C-9952-4CA1-A0BC-CFF1F0F29B42}"/>
              </a:ext>
            </a:extLst>
          </p:cNvPr>
          <p:cNvSpPr>
            <a:spLocks noGrp="1"/>
          </p:cNvSpPr>
          <p:nvPr>
            <p:ph type="sldNum" sz="quarter" idx="12"/>
          </p:nvPr>
        </p:nvSpPr>
        <p:spPr/>
        <p:txBody>
          <a:bodyPr/>
          <a:lstStyle/>
          <a:p>
            <a:fld id="{247ABA74-992B-4E91-89FD-D9A783FA897F}" type="slidenum">
              <a:rPr lang="sv-FI" smtClean="0"/>
              <a:t>‹#›</a:t>
            </a:fld>
            <a:endParaRPr lang="sv-FI"/>
          </a:p>
        </p:txBody>
      </p:sp>
    </p:spTree>
    <p:extLst>
      <p:ext uri="{BB962C8B-B14F-4D97-AF65-F5344CB8AC3E}">
        <p14:creationId xmlns:p14="http://schemas.microsoft.com/office/powerpoint/2010/main" val="21016723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775826-63CA-4E04-87E8-5041B9E5A8C1}"/>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sv-FI"/>
          </a:p>
        </p:txBody>
      </p:sp>
      <p:sp>
        <p:nvSpPr>
          <p:cNvPr id="3" name="Platshållare för text 2">
            <a:extLst>
              <a:ext uri="{FF2B5EF4-FFF2-40B4-BE49-F238E27FC236}">
                <a16:creationId xmlns:a16="http://schemas.microsoft.com/office/drawing/2014/main" id="{ECCDCE4C-6C07-473D-8590-AF0FAA0BDA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7BA2B0A-142A-4E4C-8B1A-70EF8C0A90DC}"/>
              </a:ext>
            </a:extLst>
          </p:cNvPr>
          <p:cNvSpPr>
            <a:spLocks noGrp="1"/>
          </p:cNvSpPr>
          <p:nvPr>
            <p:ph type="dt" sz="half" idx="10"/>
          </p:nvPr>
        </p:nvSpPr>
        <p:spPr/>
        <p:txBody>
          <a:bodyPr/>
          <a:lstStyle/>
          <a:p>
            <a:fld id="{DF59A4C6-1D96-4185-8AA2-D27E8094AC0F}" type="datetimeFigureOut">
              <a:rPr lang="sv-FI" smtClean="0"/>
              <a:t>24-09-2025</a:t>
            </a:fld>
            <a:endParaRPr lang="sv-FI"/>
          </a:p>
        </p:txBody>
      </p:sp>
      <p:sp>
        <p:nvSpPr>
          <p:cNvPr id="5" name="Platshållare för sidfot 4">
            <a:extLst>
              <a:ext uri="{FF2B5EF4-FFF2-40B4-BE49-F238E27FC236}">
                <a16:creationId xmlns:a16="http://schemas.microsoft.com/office/drawing/2014/main" id="{3DBDCC84-A4CF-4CF8-90D8-0F66A77DD263}"/>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743EA267-9D5C-4941-8F75-015BC1CB79B8}"/>
              </a:ext>
            </a:extLst>
          </p:cNvPr>
          <p:cNvSpPr>
            <a:spLocks noGrp="1"/>
          </p:cNvSpPr>
          <p:nvPr>
            <p:ph type="sldNum" sz="quarter" idx="12"/>
          </p:nvPr>
        </p:nvSpPr>
        <p:spPr/>
        <p:txBody>
          <a:bodyPr/>
          <a:lstStyle/>
          <a:p>
            <a:fld id="{247ABA74-992B-4E91-89FD-D9A783FA897F}" type="slidenum">
              <a:rPr lang="sv-FI" smtClean="0"/>
              <a:t>‹#›</a:t>
            </a:fld>
            <a:endParaRPr lang="sv-FI"/>
          </a:p>
        </p:txBody>
      </p:sp>
    </p:spTree>
    <p:extLst>
      <p:ext uri="{BB962C8B-B14F-4D97-AF65-F5344CB8AC3E}">
        <p14:creationId xmlns:p14="http://schemas.microsoft.com/office/powerpoint/2010/main" val="12874465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12C178-AA1A-4E6A-BEC3-68ABD9E4C7DC}"/>
              </a:ext>
            </a:extLst>
          </p:cNvPr>
          <p:cNvSpPr>
            <a:spLocks noGrp="1"/>
          </p:cNvSpPr>
          <p:nvPr>
            <p:ph type="title"/>
          </p:nvPr>
        </p:nvSpPr>
        <p:spPr/>
        <p:txBody>
          <a:bodyPr/>
          <a:lstStyle/>
          <a:p>
            <a:r>
              <a:rPr lang="sv-SE"/>
              <a:t>Klicka här för att ändra mall för rubrikformat</a:t>
            </a:r>
            <a:endParaRPr lang="sv-FI"/>
          </a:p>
        </p:txBody>
      </p:sp>
      <p:sp>
        <p:nvSpPr>
          <p:cNvPr id="3" name="Platshållare för innehåll 2">
            <a:extLst>
              <a:ext uri="{FF2B5EF4-FFF2-40B4-BE49-F238E27FC236}">
                <a16:creationId xmlns:a16="http://schemas.microsoft.com/office/drawing/2014/main" id="{DFDA9B1A-FD49-4E90-9539-B21C5642A2A1}"/>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innehåll 3">
            <a:extLst>
              <a:ext uri="{FF2B5EF4-FFF2-40B4-BE49-F238E27FC236}">
                <a16:creationId xmlns:a16="http://schemas.microsoft.com/office/drawing/2014/main" id="{01DEB379-E173-4B47-BF06-27D06FCF76F8}"/>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5" name="Platshållare för datum 4">
            <a:extLst>
              <a:ext uri="{FF2B5EF4-FFF2-40B4-BE49-F238E27FC236}">
                <a16:creationId xmlns:a16="http://schemas.microsoft.com/office/drawing/2014/main" id="{1F7D3AC2-C567-4C8F-A550-78523A4BB9B1}"/>
              </a:ext>
            </a:extLst>
          </p:cNvPr>
          <p:cNvSpPr>
            <a:spLocks noGrp="1"/>
          </p:cNvSpPr>
          <p:nvPr>
            <p:ph type="dt" sz="half" idx="10"/>
          </p:nvPr>
        </p:nvSpPr>
        <p:spPr/>
        <p:txBody>
          <a:bodyPr/>
          <a:lstStyle/>
          <a:p>
            <a:fld id="{DF59A4C6-1D96-4185-8AA2-D27E8094AC0F}" type="datetimeFigureOut">
              <a:rPr lang="sv-FI" smtClean="0"/>
              <a:t>24-09-2025</a:t>
            </a:fld>
            <a:endParaRPr lang="sv-FI"/>
          </a:p>
        </p:txBody>
      </p:sp>
      <p:sp>
        <p:nvSpPr>
          <p:cNvPr id="6" name="Platshållare för sidfot 5">
            <a:extLst>
              <a:ext uri="{FF2B5EF4-FFF2-40B4-BE49-F238E27FC236}">
                <a16:creationId xmlns:a16="http://schemas.microsoft.com/office/drawing/2014/main" id="{A9567238-5EEB-4963-91E8-66D7F6285BC7}"/>
              </a:ext>
            </a:extLst>
          </p:cNvPr>
          <p:cNvSpPr>
            <a:spLocks noGrp="1"/>
          </p:cNvSpPr>
          <p:nvPr>
            <p:ph type="ftr" sz="quarter" idx="11"/>
          </p:nvPr>
        </p:nvSpPr>
        <p:spPr/>
        <p:txBody>
          <a:bodyPr/>
          <a:lstStyle/>
          <a:p>
            <a:endParaRPr lang="sv-FI"/>
          </a:p>
        </p:txBody>
      </p:sp>
      <p:sp>
        <p:nvSpPr>
          <p:cNvPr id="7" name="Platshållare för bildnummer 6">
            <a:extLst>
              <a:ext uri="{FF2B5EF4-FFF2-40B4-BE49-F238E27FC236}">
                <a16:creationId xmlns:a16="http://schemas.microsoft.com/office/drawing/2014/main" id="{3EBAA36A-FA87-477D-9B64-D767132F253E}"/>
              </a:ext>
            </a:extLst>
          </p:cNvPr>
          <p:cNvSpPr>
            <a:spLocks noGrp="1"/>
          </p:cNvSpPr>
          <p:nvPr>
            <p:ph type="sldNum" sz="quarter" idx="12"/>
          </p:nvPr>
        </p:nvSpPr>
        <p:spPr/>
        <p:txBody>
          <a:bodyPr/>
          <a:lstStyle/>
          <a:p>
            <a:fld id="{247ABA74-992B-4E91-89FD-D9A783FA897F}" type="slidenum">
              <a:rPr lang="sv-FI" smtClean="0"/>
              <a:t>‹#›</a:t>
            </a:fld>
            <a:endParaRPr lang="sv-FI"/>
          </a:p>
        </p:txBody>
      </p:sp>
    </p:spTree>
    <p:extLst>
      <p:ext uri="{BB962C8B-B14F-4D97-AF65-F5344CB8AC3E}">
        <p14:creationId xmlns:p14="http://schemas.microsoft.com/office/powerpoint/2010/main" val="31254653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88609C-0EA1-4F2C-B18A-BEEFEA3C075C}"/>
              </a:ext>
            </a:extLst>
          </p:cNvPr>
          <p:cNvSpPr>
            <a:spLocks noGrp="1"/>
          </p:cNvSpPr>
          <p:nvPr>
            <p:ph type="title"/>
          </p:nvPr>
        </p:nvSpPr>
        <p:spPr>
          <a:xfrm>
            <a:off x="839788" y="365125"/>
            <a:ext cx="10515600" cy="1325563"/>
          </a:xfrm>
        </p:spPr>
        <p:txBody>
          <a:bodyPr/>
          <a:lstStyle/>
          <a:p>
            <a:r>
              <a:rPr lang="sv-SE"/>
              <a:t>Klicka här för att ändra mall för rubrikformat</a:t>
            </a:r>
            <a:endParaRPr lang="sv-FI"/>
          </a:p>
        </p:txBody>
      </p:sp>
      <p:sp>
        <p:nvSpPr>
          <p:cNvPr id="3" name="Platshållare för text 2">
            <a:extLst>
              <a:ext uri="{FF2B5EF4-FFF2-40B4-BE49-F238E27FC236}">
                <a16:creationId xmlns:a16="http://schemas.microsoft.com/office/drawing/2014/main" id="{CDEB82BC-3B75-4D43-9A8E-D389F0E253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6AD6A439-4098-4920-8C49-746F35738FEF}"/>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5" name="Platshållare för text 4">
            <a:extLst>
              <a:ext uri="{FF2B5EF4-FFF2-40B4-BE49-F238E27FC236}">
                <a16:creationId xmlns:a16="http://schemas.microsoft.com/office/drawing/2014/main" id="{A177A86A-7AAE-4CD4-B8BA-A3905F016D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BE693AE1-5FA3-45C8-9F73-07FE4F703FE6}"/>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7" name="Platshållare för datum 6">
            <a:extLst>
              <a:ext uri="{FF2B5EF4-FFF2-40B4-BE49-F238E27FC236}">
                <a16:creationId xmlns:a16="http://schemas.microsoft.com/office/drawing/2014/main" id="{4AF4A124-402A-446C-9BA1-13D1F5A297A1}"/>
              </a:ext>
            </a:extLst>
          </p:cNvPr>
          <p:cNvSpPr>
            <a:spLocks noGrp="1"/>
          </p:cNvSpPr>
          <p:nvPr>
            <p:ph type="dt" sz="half" idx="10"/>
          </p:nvPr>
        </p:nvSpPr>
        <p:spPr/>
        <p:txBody>
          <a:bodyPr/>
          <a:lstStyle/>
          <a:p>
            <a:fld id="{DF59A4C6-1D96-4185-8AA2-D27E8094AC0F}" type="datetimeFigureOut">
              <a:rPr lang="sv-FI" smtClean="0"/>
              <a:t>24-09-2025</a:t>
            </a:fld>
            <a:endParaRPr lang="sv-FI"/>
          </a:p>
        </p:txBody>
      </p:sp>
      <p:sp>
        <p:nvSpPr>
          <p:cNvPr id="8" name="Platshållare för sidfot 7">
            <a:extLst>
              <a:ext uri="{FF2B5EF4-FFF2-40B4-BE49-F238E27FC236}">
                <a16:creationId xmlns:a16="http://schemas.microsoft.com/office/drawing/2014/main" id="{181E1265-9B20-44E0-BCCC-7C4783BF693D}"/>
              </a:ext>
            </a:extLst>
          </p:cNvPr>
          <p:cNvSpPr>
            <a:spLocks noGrp="1"/>
          </p:cNvSpPr>
          <p:nvPr>
            <p:ph type="ftr" sz="quarter" idx="11"/>
          </p:nvPr>
        </p:nvSpPr>
        <p:spPr/>
        <p:txBody>
          <a:bodyPr/>
          <a:lstStyle/>
          <a:p>
            <a:endParaRPr lang="sv-FI"/>
          </a:p>
        </p:txBody>
      </p:sp>
      <p:sp>
        <p:nvSpPr>
          <p:cNvPr id="9" name="Platshållare för bildnummer 8">
            <a:extLst>
              <a:ext uri="{FF2B5EF4-FFF2-40B4-BE49-F238E27FC236}">
                <a16:creationId xmlns:a16="http://schemas.microsoft.com/office/drawing/2014/main" id="{A4C49651-3FA3-42DA-829A-0E3C5B344B09}"/>
              </a:ext>
            </a:extLst>
          </p:cNvPr>
          <p:cNvSpPr>
            <a:spLocks noGrp="1"/>
          </p:cNvSpPr>
          <p:nvPr>
            <p:ph type="sldNum" sz="quarter" idx="12"/>
          </p:nvPr>
        </p:nvSpPr>
        <p:spPr/>
        <p:txBody>
          <a:bodyPr/>
          <a:lstStyle/>
          <a:p>
            <a:fld id="{247ABA74-992B-4E91-89FD-D9A783FA897F}" type="slidenum">
              <a:rPr lang="sv-FI" smtClean="0"/>
              <a:t>‹#›</a:t>
            </a:fld>
            <a:endParaRPr lang="sv-FI"/>
          </a:p>
        </p:txBody>
      </p:sp>
    </p:spTree>
    <p:extLst>
      <p:ext uri="{BB962C8B-B14F-4D97-AF65-F5344CB8AC3E}">
        <p14:creationId xmlns:p14="http://schemas.microsoft.com/office/powerpoint/2010/main" val="27702169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76931B-D6CB-41B5-A06A-76AAB81C2EE1}"/>
              </a:ext>
            </a:extLst>
          </p:cNvPr>
          <p:cNvSpPr>
            <a:spLocks noGrp="1"/>
          </p:cNvSpPr>
          <p:nvPr>
            <p:ph type="title"/>
          </p:nvPr>
        </p:nvSpPr>
        <p:spPr/>
        <p:txBody>
          <a:bodyPr/>
          <a:lstStyle/>
          <a:p>
            <a:r>
              <a:rPr lang="sv-SE"/>
              <a:t>Klicka här för att ändra mall för rubrikformat</a:t>
            </a:r>
            <a:endParaRPr lang="sv-FI"/>
          </a:p>
        </p:txBody>
      </p:sp>
      <p:sp>
        <p:nvSpPr>
          <p:cNvPr id="3" name="Platshållare för datum 2">
            <a:extLst>
              <a:ext uri="{FF2B5EF4-FFF2-40B4-BE49-F238E27FC236}">
                <a16:creationId xmlns:a16="http://schemas.microsoft.com/office/drawing/2014/main" id="{B074FFF4-87B7-4E2C-A124-68D3C633539E}"/>
              </a:ext>
            </a:extLst>
          </p:cNvPr>
          <p:cNvSpPr>
            <a:spLocks noGrp="1"/>
          </p:cNvSpPr>
          <p:nvPr>
            <p:ph type="dt" sz="half" idx="10"/>
          </p:nvPr>
        </p:nvSpPr>
        <p:spPr/>
        <p:txBody>
          <a:bodyPr/>
          <a:lstStyle/>
          <a:p>
            <a:fld id="{DF59A4C6-1D96-4185-8AA2-D27E8094AC0F}" type="datetimeFigureOut">
              <a:rPr lang="sv-FI" smtClean="0"/>
              <a:t>24-09-2025</a:t>
            </a:fld>
            <a:endParaRPr lang="sv-FI"/>
          </a:p>
        </p:txBody>
      </p:sp>
      <p:sp>
        <p:nvSpPr>
          <p:cNvPr id="4" name="Platshållare för sidfot 3">
            <a:extLst>
              <a:ext uri="{FF2B5EF4-FFF2-40B4-BE49-F238E27FC236}">
                <a16:creationId xmlns:a16="http://schemas.microsoft.com/office/drawing/2014/main" id="{7CB88D62-EB9A-4360-A6F0-21CE2D4306DC}"/>
              </a:ext>
            </a:extLst>
          </p:cNvPr>
          <p:cNvSpPr>
            <a:spLocks noGrp="1"/>
          </p:cNvSpPr>
          <p:nvPr>
            <p:ph type="ftr" sz="quarter" idx="11"/>
          </p:nvPr>
        </p:nvSpPr>
        <p:spPr/>
        <p:txBody>
          <a:bodyPr/>
          <a:lstStyle/>
          <a:p>
            <a:endParaRPr lang="sv-FI"/>
          </a:p>
        </p:txBody>
      </p:sp>
      <p:sp>
        <p:nvSpPr>
          <p:cNvPr id="5" name="Platshållare för bildnummer 4">
            <a:extLst>
              <a:ext uri="{FF2B5EF4-FFF2-40B4-BE49-F238E27FC236}">
                <a16:creationId xmlns:a16="http://schemas.microsoft.com/office/drawing/2014/main" id="{87EA39C4-6A54-416B-B955-3F81421CE92A}"/>
              </a:ext>
            </a:extLst>
          </p:cNvPr>
          <p:cNvSpPr>
            <a:spLocks noGrp="1"/>
          </p:cNvSpPr>
          <p:nvPr>
            <p:ph type="sldNum" sz="quarter" idx="12"/>
          </p:nvPr>
        </p:nvSpPr>
        <p:spPr/>
        <p:txBody>
          <a:bodyPr/>
          <a:lstStyle/>
          <a:p>
            <a:fld id="{247ABA74-992B-4E91-89FD-D9A783FA897F}" type="slidenum">
              <a:rPr lang="sv-FI" smtClean="0"/>
              <a:t>‹#›</a:t>
            </a:fld>
            <a:endParaRPr lang="sv-FI"/>
          </a:p>
        </p:txBody>
      </p:sp>
    </p:spTree>
    <p:extLst>
      <p:ext uri="{BB962C8B-B14F-4D97-AF65-F5344CB8AC3E}">
        <p14:creationId xmlns:p14="http://schemas.microsoft.com/office/powerpoint/2010/main" val="36147546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B52C36-B2D5-4CFE-A635-BCE42E5CC4AF}"/>
              </a:ext>
            </a:extLst>
          </p:cNvPr>
          <p:cNvSpPr>
            <a:spLocks noGrp="1"/>
          </p:cNvSpPr>
          <p:nvPr>
            <p:ph type="dt" sz="half" idx="10"/>
          </p:nvPr>
        </p:nvSpPr>
        <p:spPr/>
        <p:txBody>
          <a:bodyPr/>
          <a:lstStyle/>
          <a:p>
            <a:fld id="{DF59A4C6-1D96-4185-8AA2-D27E8094AC0F}" type="datetimeFigureOut">
              <a:rPr lang="sv-FI" smtClean="0"/>
              <a:t>24-09-2025</a:t>
            </a:fld>
            <a:endParaRPr lang="sv-FI"/>
          </a:p>
        </p:txBody>
      </p:sp>
      <p:sp>
        <p:nvSpPr>
          <p:cNvPr id="3" name="Platshållare för sidfot 2">
            <a:extLst>
              <a:ext uri="{FF2B5EF4-FFF2-40B4-BE49-F238E27FC236}">
                <a16:creationId xmlns:a16="http://schemas.microsoft.com/office/drawing/2014/main" id="{5B27D3E5-F465-4075-8CAB-33047948D962}"/>
              </a:ext>
            </a:extLst>
          </p:cNvPr>
          <p:cNvSpPr>
            <a:spLocks noGrp="1"/>
          </p:cNvSpPr>
          <p:nvPr>
            <p:ph type="ftr" sz="quarter" idx="11"/>
          </p:nvPr>
        </p:nvSpPr>
        <p:spPr/>
        <p:txBody>
          <a:bodyPr/>
          <a:lstStyle/>
          <a:p>
            <a:endParaRPr lang="sv-FI"/>
          </a:p>
        </p:txBody>
      </p:sp>
      <p:sp>
        <p:nvSpPr>
          <p:cNvPr id="4" name="Platshållare för bildnummer 3">
            <a:extLst>
              <a:ext uri="{FF2B5EF4-FFF2-40B4-BE49-F238E27FC236}">
                <a16:creationId xmlns:a16="http://schemas.microsoft.com/office/drawing/2014/main" id="{1794DFCD-BB10-4B24-94B5-F414ADE2DD43}"/>
              </a:ext>
            </a:extLst>
          </p:cNvPr>
          <p:cNvSpPr>
            <a:spLocks noGrp="1"/>
          </p:cNvSpPr>
          <p:nvPr>
            <p:ph type="sldNum" sz="quarter" idx="12"/>
          </p:nvPr>
        </p:nvSpPr>
        <p:spPr/>
        <p:txBody>
          <a:bodyPr/>
          <a:lstStyle/>
          <a:p>
            <a:fld id="{247ABA74-992B-4E91-89FD-D9A783FA897F}" type="slidenum">
              <a:rPr lang="sv-FI" smtClean="0"/>
              <a:t>‹#›</a:t>
            </a:fld>
            <a:endParaRPr lang="sv-FI"/>
          </a:p>
        </p:txBody>
      </p:sp>
    </p:spTree>
    <p:extLst>
      <p:ext uri="{BB962C8B-B14F-4D97-AF65-F5344CB8AC3E}">
        <p14:creationId xmlns:p14="http://schemas.microsoft.com/office/powerpoint/2010/main" val="1063964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65B988-EF98-4DE5-A83F-9DEAC5B8F0BC}"/>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sv-FI"/>
          </a:p>
        </p:txBody>
      </p:sp>
      <p:sp>
        <p:nvSpPr>
          <p:cNvPr id="3" name="Platshållare för text 2">
            <a:extLst>
              <a:ext uri="{FF2B5EF4-FFF2-40B4-BE49-F238E27FC236}">
                <a16:creationId xmlns:a16="http://schemas.microsoft.com/office/drawing/2014/main" id="{666241C3-022A-4FBC-B0CA-30A4D5E39C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C34EC025-B125-46DB-A405-01C0105F5BD1}"/>
              </a:ext>
            </a:extLst>
          </p:cNvPr>
          <p:cNvSpPr>
            <a:spLocks noGrp="1"/>
          </p:cNvSpPr>
          <p:nvPr>
            <p:ph type="dt" sz="half" idx="10"/>
          </p:nvPr>
        </p:nvSpPr>
        <p:spPr/>
        <p:txBody>
          <a:bodyPr/>
          <a:lstStyle/>
          <a:p>
            <a:fld id="{DF59A4C6-1D96-4185-8AA2-D27E8094AC0F}" type="datetimeFigureOut">
              <a:rPr lang="sv-FI" smtClean="0"/>
              <a:t>24-09-2025</a:t>
            </a:fld>
            <a:endParaRPr lang="sv-FI"/>
          </a:p>
        </p:txBody>
      </p:sp>
      <p:sp>
        <p:nvSpPr>
          <p:cNvPr id="5" name="Platshållare för sidfot 4">
            <a:extLst>
              <a:ext uri="{FF2B5EF4-FFF2-40B4-BE49-F238E27FC236}">
                <a16:creationId xmlns:a16="http://schemas.microsoft.com/office/drawing/2014/main" id="{9B471AD6-3412-407F-B329-5FD9A7FD77A4}"/>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AEB8BEA8-3451-4FB9-B798-A241B0E06748}"/>
              </a:ext>
            </a:extLst>
          </p:cNvPr>
          <p:cNvSpPr>
            <a:spLocks noGrp="1"/>
          </p:cNvSpPr>
          <p:nvPr>
            <p:ph type="sldNum" sz="quarter" idx="12"/>
          </p:nvPr>
        </p:nvSpPr>
        <p:spPr/>
        <p:txBody>
          <a:bodyPr/>
          <a:lstStyle/>
          <a:p>
            <a:fld id="{247ABA74-992B-4E91-89FD-D9A783FA897F}" type="slidenum">
              <a:rPr lang="sv-FI" smtClean="0"/>
              <a:t>‹#›</a:t>
            </a:fld>
            <a:endParaRPr lang="sv-FI"/>
          </a:p>
        </p:txBody>
      </p:sp>
    </p:spTree>
    <p:extLst>
      <p:ext uri="{BB962C8B-B14F-4D97-AF65-F5344CB8AC3E}">
        <p14:creationId xmlns:p14="http://schemas.microsoft.com/office/powerpoint/2010/main" val="1091819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7680B5-81EF-4329-A5EE-A7E79261CC1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sv-FI"/>
          </a:p>
        </p:txBody>
      </p:sp>
      <p:sp>
        <p:nvSpPr>
          <p:cNvPr id="3" name="Platshållare för innehåll 2">
            <a:extLst>
              <a:ext uri="{FF2B5EF4-FFF2-40B4-BE49-F238E27FC236}">
                <a16:creationId xmlns:a16="http://schemas.microsoft.com/office/drawing/2014/main" id="{CD26B384-7146-4AA3-BE04-87EB2CF5A1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text 3">
            <a:extLst>
              <a:ext uri="{FF2B5EF4-FFF2-40B4-BE49-F238E27FC236}">
                <a16:creationId xmlns:a16="http://schemas.microsoft.com/office/drawing/2014/main" id="{84548717-DD27-450F-91F5-405EB448E8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52E5570-6CEB-422E-80CC-6EF135429345}"/>
              </a:ext>
            </a:extLst>
          </p:cNvPr>
          <p:cNvSpPr>
            <a:spLocks noGrp="1"/>
          </p:cNvSpPr>
          <p:nvPr>
            <p:ph type="dt" sz="half" idx="10"/>
          </p:nvPr>
        </p:nvSpPr>
        <p:spPr/>
        <p:txBody>
          <a:bodyPr/>
          <a:lstStyle/>
          <a:p>
            <a:fld id="{DF59A4C6-1D96-4185-8AA2-D27E8094AC0F}" type="datetimeFigureOut">
              <a:rPr lang="sv-FI" smtClean="0"/>
              <a:t>24-09-2025</a:t>
            </a:fld>
            <a:endParaRPr lang="sv-FI"/>
          </a:p>
        </p:txBody>
      </p:sp>
      <p:sp>
        <p:nvSpPr>
          <p:cNvPr id="6" name="Platshållare för sidfot 5">
            <a:extLst>
              <a:ext uri="{FF2B5EF4-FFF2-40B4-BE49-F238E27FC236}">
                <a16:creationId xmlns:a16="http://schemas.microsoft.com/office/drawing/2014/main" id="{086D73EA-AA09-47F1-89EA-5ADB0EFC342F}"/>
              </a:ext>
            </a:extLst>
          </p:cNvPr>
          <p:cNvSpPr>
            <a:spLocks noGrp="1"/>
          </p:cNvSpPr>
          <p:nvPr>
            <p:ph type="ftr" sz="quarter" idx="11"/>
          </p:nvPr>
        </p:nvSpPr>
        <p:spPr/>
        <p:txBody>
          <a:bodyPr/>
          <a:lstStyle/>
          <a:p>
            <a:endParaRPr lang="sv-FI"/>
          </a:p>
        </p:txBody>
      </p:sp>
      <p:sp>
        <p:nvSpPr>
          <p:cNvPr id="7" name="Platshållare för bildnummer 6">
            <a:extLst>
              <a:ext uri="{FF2B5EF4-FFF2-40B4-BE49-F238E27FC236}">
                <a16:creationId xmlns:a16="http://schemas.microsoft.com/office/drawing/2014/main" id="{901E25C3-C6CD-4981-8DFD-9DA58097BC9B}"/>
              </a:ext>
            </a:extLst>
          </p:cNvPr>
          <p:cNvSpPr>
            <a:spLocks noGrp="1"/>
          </p:cNvSpPr>
          <p:nvPr>
            <p:ph type="sldNum" sz="quarter" idx="12"/>
          </p:nvPr>
        </p:nvSpPr>
        <p:spPr/>
        <p:txBody>
          <a:bodyPr/>
          <a:lstStyle/>
          <a:p>
            <a:fld id="{247ABA74-992B-4E91-89FD-D9A783FA897F}" type="slidenum">
              <a:rPr lang="sv-FI" smtClean="0"/>
              <a:t>‹#›</a:t>
            </a:fld>
            <a:endParaRPr lang="sv-FI"/>
          </a:p>
        </p:txBody>
      </p:sp>
    </p:spTree>
    <p:extLst>
      <p:ext uri="{BB962C8B-B14F-4D97-AF65-F5344CB8AC3E}">
        <p14:creationId xmlns:p14="http://schemas.microsoft.com/office/powerpoint/2010/main" val="25403493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B2AA5B-9FA8-4E71-A419-3B6EB370412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sv-FI"/>
          </a:p>
        </p:txBody>
      </p:sp>
      <p:sp>
        <p:nvSpPr>
          <p:cNvPr id="3" name="Platshållare för bild 2">
            <a:extLst>
              <a:ext uri="{FF2B5EF4-FFF2-40B4-BE49-F238E27FC236}">
                <a16:creationId xmlns:a16="http://schemas.microsoft.com/office/drawing/2014/main" id="{E8272915-EF3A-4DA4-9265-685F35DF74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FI"/>
          </a:p>
        </p:txBody>
      </p:sp>
      <p:sp>
        <p:nvSpPr>
          <p:cNvPr id="4" name="Platshållare för text 3">
            <a:extLst>
              <a:ext uri="{FF2B5EF4-FFF2-40B4-BE49-F238E27FC236}">
                <a16:creationId xmlns:a16="http://schemas.microsoft.com/office/drawing/2014/main" id="{780E164C-4BE4-44E0-999B-883638517D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AC1DB9C-554B-4508-8DB5-7F96C9F1765B}"/>
              </a:ext>
            </a:extLst>
          </p:cNvPr>
          <p:cNvSpPr>
            <a:spLocks noGrp="1"/>
          </p:cNvSpPr>
          <p:nvPr>
            <p:ph type="dt" sz="half" idx="10"/>
          </p:nvPr>
        </p:nvSpPr>
        <p:spPr/>
        <p:txBody>
          <a:bodyPr/>
          <a:lstStyle/>
          <a:p>
            <a:fld id="{DF59A4C6-1D96-4185-8AA2-D27E8094AC0F}" type="datetimeFigureOut">
              <a:rPr lang="sv-FI" smtClean="0"/>
              <a:t>24-09-2025</a:t>
            </a:fld>
            <a:endParaRPr lang="sv-FI"/>
          </a:p>
        </p:txBody>
      </p:sp>
      <p:sp>
        <p:nvSpPr>
          <p:cNvPr id="6" name="Platshållare för sidfot 5">
            <a:extLst>
              <a:ext uri="{FF2B5EF4-FFF2-40B4-BE49-F238E27FC236}">
                <a16:creationId xmlns:a16="http://schemas.microsoft.com/office/drawing/2014/main" id="{A5525A64-428F-4A3B-B6CA-18A067824D92}"/>
              </a:ext>
            </a:extLst>
          </p:cNvPr>
          <p:cNvSpPr>
            <a:spLocks noGrp="1"/>
          </p:cNvSpPr>
          <p:nvPr>
            <p:ph type="ftr" sz="quarter" idx="11"/>
          </p:nvPr>
        </p:nvSpPr>
        <p:spPr/>
        <p:txBody>
          <a:bodyPr/>
          <a:lstStyle/>
          <a:p>
            <a:endParaRPr lang="sv-FI"/>
          </a:p>
        </p:txBody>
      </p:sp>
      <p:sp>
        <p:nvSpPr>
          <p:cNvPr id="7" name="Platshållare för bildnummer 6">
            <a:extLst>
              <a:ext uri="{FF2B5EF4-FFF2-40B4-BE49-F238E27FC236}">
                <a16:creationId xmlns:a16="http://schemas.microsoft.com/office/drawing/2014/main" id="{B6C60F33-ED89-4710-8547-2C8504272EB8}"/>
              </a:ext>
            </a:extLst>
          </p:cNvPr>
          <p:cNvSpPr>
            <a:spLocks noGrp="1"/>
          </p:cNvSpPr>
          <p:nvPr>
            <p:ph type="sldNum" sz="quarter" idx="12"/>
          </p:nvPr>
        </p:nvSpPr>
        <p:spPr/>
        <p:txBody>
          <a:bodyPr/>
          <a:lstStyle/>
          <a:p>
            <a:fld id="{247ABA74-992B-4E91-89FD-D9A783FA897F}" type="slidenum">
              <a:rPr lang="sv-FI" smtClean="0"/>
              <a:t>‹#›</a:t>
            </a:fld>
            <a:endParaRPr lang="sv-FI"/>
          </a:p>
        </p:txBody>
      </p:sp>
    </p:spTree>
    <p:extLst>
      <p:ext uri="{BB962C8B-B14F-4D97-AF65-F5344CB8AC3E}">
        <p14:creationId xmlns:p14="http://schemas.microsoft.com/office/powerpoint/2010/main" val="6092797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B0658F-AF90-46BD-92F5-2783EF3F4C3D}"/>
              </a:ext>
            </a:extLst>
          </p:cNvPr>
          <p:cNvSpPr>
            <a:spLocks noGrp="1"/>
          </p:cNvSpPr>
          <p:nvPr>
            <p:ph type="title"/>
          </p:nvPr>
        </p:nvSpPr>
        <p:spPr/>
        <p:txBody>
          <a:bodyPr/>
          <a:lstStyle/>
          <a:p>
            <a:r>
              <a:rPr lang="sv-SE"/>
              <a:t>Klicka här för att ändra mall för rubrikformat</a:t>
            </a:r>
            <a:endParaRPr lang="sv-FI"/>
          </a:p>
        </p:txBody>
      </p:sp>
      <p:sp>
        <p:nvSpPr>
          <p:cNvPr id="3" name="Platshållare för lodrät text 2">
            <a:extLst>
              <a:ext uri="{FF2B5EF4-FFF2-40B4-BE49-F238E27FC236}">
                <a16:creationId xmlns:a16="http://schemas.microsoft.com/office/drawing/2014/main" id="{52CE6277-56A4-4710-82DA-F5185EAE316B}"/>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datum 3">
            <a:extLst>
              <a:ext uri="{FF2B5EF4-FFF2-40B4-BE49-F238E27FC236}">
                <a16:creationId xmlns:a16="http://schemas.microsoft.com/office/drawing/2014/main" id="{A25E9F3C-237C-44CB-B0FB-AD7D9C5B2C03}"/>
              </a:ext>
            </a:extLst>
          </p:cNvPr>
          <p:cNvSpPr>
            <a:spLocks noGrp="1"/>
          </p:cNvSpPr>
          <p:nvPr>
            <p:ph type="dt" sz="half" idx="10"/>
          </p:nvPr>
        </p:nvSpPr>
        <p:spPr/>
        <p:txBody>
          <a:bodyPr/>
          <a:lstStyle/>
          <a:p>
            <a:fld id="{DF59A4C6-1D96-4185-8AA2-D27E8094AC0F}" type="datetimeFigureOut">
              <a:rPr lang="sv-FI" smtClean="0"/>
              <a:t>24-09-2025</a:t>
            </a:fld>
            <a:endParaRPr lang="sv-FI"/>
          </a:p>
        </p:txBody>
      </p:sp>
      <p:sp>
        <p:nvSpPr>
          <p:cNvPr id="5" name="Platshållare för sidfot 4">
            <a:extLst>
              <a:ext uri="{FF2B5EF4-FFF2-40B4-BE49-F238E27FC236}">
                <a16:creationId xmlns:a16="http://schemas.microsoft.com/office/drawing/2014/main" id="{606BAEE1-80D8-42A1-92D9-259150611104}"/>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F02DD704-0881-4C53-AD68-AC1FC2564AA9}"/>
              </a:ext>
            </a:extLst>
          </p:cNvPr>
          <p:cNvSpPr>
            <a:spLocks noGrp="1"/>
          </p:cNvSpPr>
          <p:nvPr>
            <p:ph type="sldNum" sz="quarter" idx="12"/>
          </p:nvPr>
        </p:nvSpPr>
        <p:spPr/>
        <p:txBody>
          <a:bodyPr/>
          <a:lstStyle/>
          <a:p>
            <a:fld id="{247ABA74-992B-4E91-89FD-D9A783FA897F}" type="slidenum">
              <a:rPr lang="sv-FI" smtClean="0"/>
              <a:t>‹#›</a:t>
            </a:fld>
            <a:endParaRPr lang="sv-FI"/>
          </a:p>
        </p:txBody>
      </p:sp>
    </p:spTree>
    <p:extLst>
      <p:ext uri="{BB962C8B-B14F-4D97-AF65-F5344CB8AC3E}">
        <p14:creationId xmlns:p14="http://schemas.microsoft.com/office/powerpoint/2010/main" val="36210935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DB3D2899-5DAD-43A8-8C1A-4600505275EF}"/>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sv-FI"/>
          </a:p>
        </p:txBody>
      </p:sp>
      <p:sp>
        <p:nvSpPr>
          <p:cNvPr id="3" name="Platshållare för lodrät text 2">
            <a:extLst>
              <a:ext uri="{FF2B5EF4-FFF2-40B4-BE49-F238E27FC236}">
                <a16:creationId xmlns:a16="http://schemas.microsoft.com/office/drawing/2014/main" id="{CB5B617B-C146-41ED-AD45-66BE9410EB42}"/>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datum 3">
            <a:extLst>
              <a:ext uri="{FF2B5EF4-FFF2-40B4-BE49-F238E27FC236}">
                <a16:creationId xmlns:a16="http://schemas.microsoft.com/office/drawing/2014/main" id="{408C1A8A-7A76-4ED2-9AEC-E2B8DFC8CC7A}"/>
              </a:ext>
            </a:extLst>
          </p:cNvPr>
          <p:cNvSpPr>
            <a:spLocks noGrp="1"/>
          </p:cNvSpPr>
          <p:nvPr>
            <p:ph type="dt" sz="half" idx="10"/>
          </p:nvPr>
        </p:nvSpPr>
        <p:spPr/>
        <p:txBody>
          <a:bodyPr/>
          <a:lstStyle/>
          <a:p>
            <a:fld id="{DF59A4C6-1D96-4185-8AA2-D27E8094AC0F}" type="datetimeFigureOut">
              <a:rPr lang="sv-FI" smtClean="0"/>
              <a:t>24-09-2025</a:t>
            </a:fld>
            <a:endParaRPr lang="sv-FI"/>
          </a:p>
        </p:txBody>
      </p:sp>
      <p:sp>
        <p:nvSpPr>
          <p:cNvPr id="5" name="Platshållare för sidfot 4">
            <a:extLst>
              <a:ext uri="{FF2B5EF4-FFF2-40B4-BE49-F238E27FC236}">
                <a16:creationId xmlns:a16="http://schemas.microsoft.com/office/drawing/2014/main" id="{7CB8A42C-4064-4E51-8F3A-043DAF0F2390}"/>
              </a:ext>
            </a:extLst>
          </p:cNvPr>
          <p:cNvSpPr>
            <a:spLocks noGrp="1"/>
          </p:cNvSpPr>
          <p:nvPr>
            <p:ph type="ftr" sz="quarter" idx="11"/>
          </p:nvPr>
        </p:nvSpPr>
        <p:spPr/>
        <p:txBody>
          <a:bodyPr/>
          <a:lstStyle/>
          <a:p>
            <a:endParaRPr lang="sv-FI"/>
          </a:p>
        </p:txBody>
      </p:sp>
      <p:sp>
        <p:nvSpPr>
          <p:cNvPr id="6" name="Platshållare för bildnummer 5">
            <a:extLst>
              <a:ext uri="{FF2B5EF4-FFF2-40B4-BE49-F238E27FC236}">
                <a16:creationId xmlns:a16="http://schemas.microsoft.com/office/drawing/2014/main" id="{1C019B07-2FEB-44E9-93C5-F779EA24A0ED}"/>
              </a:ext>
            </a:extLst>
          </p:cNvPr>
          <p:cNvSpPr>
            <a:spLocks noGrp="1"/>
          </p:cNvSpPr>
          <p:nvPr>
            <p:ph type="sldNum" sz="quarter" idx="12"/>
          </p:nvPr>
        </p:nvSpPr>
        <p:spPr/>
        <p:txBody>
          <a:bodyPr/>
          <a:lstStyle/>
          <a:p>
            <a:fld id="{247ABA74-992B-4E91-89FD-D9A783FA897F}" type="slidenum">
              <a:rPr lang="sv-FI" smtClean="0"/>
              <a:t>‹#›</a:t>
            </a:fld>
            <a:endParaRPr lang="sv-FI"/>
          </a:p>
        </p:txBody>
      </p:sp>
    </p:spTree>
    <p:extLst>
      <p:ext uri="{BB962C8B-B14F-4D97-AF65-F5344CB8AC3E}">
        <p14:creationId xmlns:p14="http://schemas.microsoft.com/office/powerpoint/2010/main" val="3706345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4AB35B-F257-4A8B-81E8-512D42E0077A}"/>
              </a:ext>
            </a:extLst>
          </p:cNvPr>
          <p:cNvSpPr>
            <a:spLocks noGrp="1"/>
          </p:cNvSpPr>
          <p:nvPr>
            <p:ph type="title"/>
          </p:nvPr>
        </p:nvSpPr>
        <p:spPr/>
        <p:txBody>
          <a:bodyPr/>
          <a:lstStyle/>
          <a:p>
            <a:r>
              <a:rPr lang="sv-SE"/>
              <a:t>Klicka här för att ändra mall för rubrikformat</a:t>
            </a:r>
            <a:endParaRPr lang="sv-FI"/>
          </a:p>
        </p:txBody>
      </p:sp>
      <p:sp>
        <p:nvSpPr>
          <p:cNvPr id="3" name="Platshållare för innehåll 2">
            <a:extLst>
              <a:ext uri="{FF2B5EF4-FFF2-40B4-BE49-F238E27FC236}">
                <a16:creationId xmlns:a16="http://schemas.microsoft.com/office/drawing/2014/main" id="{4B20C546-88A1-4AAD-A1F9-1F292A6C7812}"/>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innehåll 3">
            <a:extLst>
              <a:ext uri="{FF2B5EF4-FFF2-40B4-BE49-F238E27FC236}">
                <a16:creationId xmlns:a16="http://schemas.microsoft.com/office/drawing/2014/main" id="{90EF01CA-C049-4225-8251-CB7E081B5AF3}"/>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5" name="Platshållare för datum 4">
            <a:extLst>
              <a:ext uri="{FF2B5EF4-FFF2-40B4-BE49-F238E27FC236}">
                <a16:creationId xmlns:a16="http://schemas.microsoft.com/office/drawing/2014/main" id="{A7CB8618-B222-468E-A476-C1E0CB646C5E}"/>
              </a:ext>
            </a:extLst>
          </p:cNvPr>
          <p:cNvSpPr>
            <a:spLocks noGrp="1"/>
          </p:cNvSpPr>
          <p:nvPr>
            <p:ph type="dt" sz="half" idx="10"/>
          </p:nvPr>
        </p:nvSpPr>
        <p:spPr/>
        <p:txBody>
          <a:bodyPr/>
          <a:lstStyle/>
          <a:p>
            <a:fld id="{DF59A4C6-1D96-4185-8AA2-D27E8094AC0F}" type="datetimeFigureOut">
              <a:rPr lang="sv-FI" smtClean="0"/>
              <a:t>24-09-2025</a:t>
            </a:fld>
            <a:endParaRPr lang="sv-FI"/>
          </a:p>
        </p:txBody>
      </p:sp>
      <p:sp>
        <p:nvSpPr>
          <p:cNvPr id="6" name="Platshållare för sidfot 5">
            <a:extLst>
              <a:ext uri="{FF2B5EF4-FFF2-40B4-BE49-F238E27FC236}">
                <a16:creationId xmlns:a16="http://schemas.microsoft.com/office/drawing/2014/main" id="{68F4E80C-10B5-423A-A0D8-DF398A143646}"/>
              </a:ext>
            </a:extLst>
          </p:cNvPr>
          <p:cNvSpPr>
            <a:spLocks noGrp="1"/>
          </p:cNvSpPr>
          <p:nvPr>
            <p:ph type="ftr" sz="quarter" idx="11"/>
          </p:nvPr>
        </p:nvSpPr>
        <p:spPr/>
        <p:txBody>
          <a:bodyPr/>
          <a:lstStyle/>
          <a:p>
            <a:endParaRPr lang="sv-FI"/>
          </a:p>
        </p:txBody>
      </p:sp>
      <p:sp>
        <p:nvSpPr>
          <p:cNvPr id="7" name="Platshållare för bildnummer 6">
            <a:extLst>
              <a:ext uri="{FF2B5EF4-FFF2-40B4-BE49-F238E27FC236}">
                <a16:creationId xmlns:a16="http://schemas.microsoft.com/office/drawing/2014/main" id="{245F18B4-8FF3-4E89-944F-58D6428CFB32}"/>
              </a:ext>
            </a:extLst>
          </p:cNvPr>
          <p:cNvSpPr>
            <a:spLocks noGrp="1"/>
          </p:cNvSpPr>
          <p:nvPr>
            <p:ph type="sldNum" sz="quarter" idx="12"/>
          </p:nvPr>
        </p:nvSpPr>
        <p:spPr/>
        <p:txBody>
          <a:bodyPr/>
          <a:lstStyle/>
          <a:p>
            <a:fld id="{247ABA74-992B-4E91-89FD-D9A783FA897F}" type="slidenum">
              <a:rPr lang="sv-FI" smtClean="0"/>
              <a:t>‹#›</a:t>
            </a:fld>
            <a:endParaRPr lang="sv-FI"/>
          </a:p>
        </p:txBody>
      </p:sp>
    </p:spTree>
    <p:extLst>
      <p:ext uri="{BB962C8B-B14F-4D97-AF65-F5344CB8AC3E}">
        <p14:creationId xmlns:p14="http://schemas.microsoft.com/office/powerpoint/2010/main" val="4051393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739FFC-94BA-4116-94F7-48BE6A795AD8}"/>
              </a:ext>
            </a:extLst>
          </p:cNvPr>
          <p:cNvSpPr>
            <a:spLocks noGrp="1"/>
          </p:cNvSpPr>
          <p:nvPr>
            <p:ph type="title"/>
          </p:nvPr>
        </p:nvSpPr>
        <p:spPr>
          <a:xfrm>
            <a:off x="839788" y="365125"/>
            <a:ext cx="10515600" cy="1325563"/>
          </a:xfrm>
        </p:spPr>
        <p:txBody>
          <a:bodyPr/>
          <a:lstStyle/>
          <a:p>
            <a:r>
              <a:rPr lang="sv-SE"/>
              <a:t>Klicka här för att ändra mall för rubrikformat</a:t>
            </a:r>
            <a:endParaRPr lang="sv-FI"/>
          </a:p>
        </p:txBody>
      </p:sp>
      <p:sp>
        <p:nvSpPr>
          <p:cNvPr id="3" name="Platshållare för text 2">
            <a:extLst>
              <a:ext uri="{FF2B5EF4-FFF2-40B4-BE49-F238E27FC236}">
                <a16:creationId xmlns:a16="http://schemas.microsoft.com/office/drawing/2014/main" id="{33AB4FB4-169B-4201-8B0E-553DED8E04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D57B1832-A3BE-4C60-A174-3FC5871E8405}"/>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5" name="Platshållare för text 4">
            <a:extLst>
              <a:ext uri="{FF2B5EF4-FFF2-40B4-BE49-F238E27FC236}">
                <a16:creationId xmlns:a16="http://schemas.microsoft.com/office/drawing/2014/main" id="{43499629-ECC4-4687-889A-AB84789926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FBF9422-D1CE-44C8-B783-0ACF7902485F}"/>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7" name="Platshållare för datum 6">
            <a:extLst>
              <a:ext uri="{FF2B5EF4-FFF2-40B4-BE49-F238E27FC236}">
                <a16:creationId xmlns:a16="http://schemas.microsoft.com/office/drawing/2014/main" id="{FF8C5276-623A-4F50-B660-49690278870A}"/>
              </a:ext>
            </a:extLst>
          </p:cNvPr>
          <p:cNvSpPr>
            <a:spLocks noGrp="1"/>
          </p:cNvSpPr>
          <p:nvPr>
            <p:ph type="dt" sz="half" idx="10"/>
          </p:nvPr>
        </p:nvSpPr>
        <p:spPr/>
        <p:txBody>
          <a:bodyPr/>
          <a:lstStyle/>
          <a:p>
            <a:fld id="{DF59A4C6-1D96-4185-8AA2-D27E8094AC0F}" type="datetimeFigureOut">
              <a:rPr lang="sv-FI" smtClean="0"/>
              <a:t>24-09-2025</a:t>
            </a:fld>
            <a:endParaRPr lang="sv-FI"/>
          </a:p>
        </p:txBody>
      </p:sp>
      <p:sp>
        <p:nvSpPr>
          <p:cNvPr id="8" name="Platshållare för sidfot 7">
            <a:extLst>
              <a:ext uri="{FF2B5EF4-FFF2-40B4-BE49-F238E27FC236}">
                <a16:creationId xmlns:a16="http://schemas.microsoft.com/office/drawing/2014/main" id="{A4D3510A-8F93-4E82-A763-2DB2038A0F15}"/>
              </a:ext>
            </a:extLst>
          </p:cNvPr>
          <p:cNvSpPr>
            <a:spLocks noGrp="1"/>
          </p:cNvSpPr>
          <p:nvPr>
            <p:ph type="ftr" sz="quarter" idx="11"/>
          </p:nvPr>
        </p:nvSpPr>
        <p:spPr/>
        <p:txBody>
          <a:bodyPr/>
          <a:lstStyle/>
          <a:p>
            <a:endParaRPr lang="sv-FI"/>
          </a:p>
        </p:txBody>
      </p:sp>
      <p:sp>
        <p:nvSpPr>
          <p:cNvPr id="9" name="Platshållare för bildnummer 8">
            <a:extLst>
              <a:ext uri="{FF2B5EF4-FFF2-40B4-BE49-F238E27FC236}">
                <a16:creationId xmlns:a16="http://schemas.microsoft.com/office/drawing/2014/main" id="{F9464A3F-E8E1-4CC1-AB74-DD27566AD287}"/>
              </a:ext>
            </a:extLst>
          </p:cNvPr>
          <p:cNvSpPr>
            <a:spLocks noGrp="1"/>
          </p:cNvSpPr>
          <p:nvPr>
            <p:ph type="sldNum" sz="quarter" idx="12"/>
          </p:nvPr>
        </p:nvSpPr>
        <p:spPr/>
        <p:txBody>
          <a:bodyPr/>
          <a:lstStyle/>
          <a:p>
            <a:fld id="{247ABA74-992B-4E91-89FD-D9A783FA897F}" type="slidenum">
              <a:rPr lang="sv-FI" smtClean="0"/>
              <a:t>‹#›</a:t>
            </a:fld>
            <a:endParaRPr lang="sv-FI"/>
          </a:p>
        </p:txBody>
      </p:sp>
    </p:spTree>
    <p:extLst>
      <p:ext uri="{BB962C8B-B14F-4D97-AF65-F5344CB8AC3E}">
        <p14:creationId xmlns:p14="http://schemas.microsoft.com/office/powerpoint/2010/main" val="2984473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3EF384-BA9C-4AAF-93C4-E9F679BE9F1C}"/>
              </a:ext>
            </a:extLst>
          </p:cNvPr>
          <p:cNvSpPr>
            <a:spLocks noGrp="1"/>
          </p:cNvSpPr>
          <p:nvPr>
            <p:ph type="title"/>
          </p:nvPr>
        </p:nvSpPr>
        <p:spPr/>
        <p:txBody>
          <a:bodyPr/>
          <a:lstStyle/>
          <a:p>
            <a:r>
              <a:rPr lang="sv-SE"/>
              <a:t>Klicka här för att ändra mall för rubrikformat</a:t>
            </a:r>
            <a:endParaRPr lang="sv-FI"/>
          </a:p>
        </p:txBody>
      </p:sp>
      <p:sp>
        <p:nvSpPr>
          <p:cNvPr id="3" name="Platshållare för datum 2">
            <a:extLst>
              <a:ext uri="{FF2B5EF4-FFF2-40B4-BE49-F238E27FC236}">
                <a16:creationId xmlns:a16="http://schemas.microsoft.com/office/drawing/2014/main" id="{A9168E21-C50E-4FE4-BEC4-85AD28010092}"/>
              </a:ext>
            </a:extLst>
          </p:cNvPr>
          <p:cNvSpPr>
            <a:spLocks noGrp="1"/>
          </p:cNvSpPr>
          <p:nvPr>
            <p:ph type="dt" sz="half" idx="10"/>
          </p:nvPr>
        </p:nvSpPr>
        <p:spPr/>
        <p:txBody>
          <a:bodyPr/>
          <a:lstStyle/>
          <a:p>
            <a:fld id="{DF59A4C6-1D96-4185-8AA2-D27E8094AC0F}" type="datetimeFigureOut">
              <a:rPr lang="sv-FI" smtClean="0"/>
              <a:t>24-09-2025</a:t>
            </a:fld>
            <a:endParaRPr lang="sv-FI"/>
          </a:p>
        </p:txBody>
      </p:sp>
      <p:sp>
        <p:nvSpPr>
          <p:cNvPr id="4" name="Platshållare för sidfot 3">
            <a:extLst>
              <a:ext uri="{FF2B5EF4-FFF2-40B4-BE49-F238E27FC236}">
                <a16:creationId xmlns:a16="http://schemas.microsoft.com/office/drawing/2014/main" id="{FBFCB100-F3C6-4E73-9DE3-D0453A8F9F9A}"/>
              </a:ext>
            </a:extLst>
          </p:cNvPr>
          <p:cNvSpPr>
            <a:spLocks noGrp="1"/>
          </p:cNvSpPr>
          <p:nvPr>
            <p:ph type="ftr" sz="quarter" idx="11"/>
          </p:nvPr>
        </p:nvSpPr>
        <p:spPr/>
        <p:txBody>
          <a:bodyPr/>
          <a:lstStyle/>
          <a:p>
            <a:endParaRPr lang="sv-FI"/>
          </a:p>
        </p:txBody>
      </p:sp>
      <p:sp>
        <p:nvSpPr>
          <p:cNvPr id="5" name="Platshållare för bildnummer 4">
            <a:extLst>
              <a:ext uri="{FF2B5EF4-FFF2-40B4-BE49-F238E27FC236}">
                <a16:creationId xmlns:a16="http://schemas.microsoft.com/office/drawing/2014/main" id="{64BE9819-BFC9-404F-BC36-8BA502A02310}"/>
              </a:ext>
            </a:extLst>
          </p:cNvPr>
          <p:cNvSpPr>
            <a:spLocks noGrp="1"/>
          </p:cNvSpPr>
          <p:nvPr>
            <p:ph type="sldNum" sz="quarter" idx="12"/>
          </p:nvPr>
        </p:nvSpPr>
        <p:spPr/>
        <p:txBody>
          <a:bodyPr/>
          <a:lstStyle/>
          <a:p>
            <a:fld id="{247ABA74-992B-4E91-89FD-D9A783FA897F}" type="slidenum">
              <a:rPr lang="sv-FI" smtClean="0"/>
              <a:t>‹#›</a:t>
            </a:fld>
            <a:endParaRPr lang="sv-FI"/>
          </a:p>
        </p:txBody>
      </p:sp>
    </p:spTree>
    <p:extLst>
      <p:ext uri="{BB962C8B-B14F-4D97-AF65-F5344CB8AC3E}">
        <p14:creationId xmlns:p14="http://schemas.microsoft.com/office/powerpoint/2010/main" val="1238998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2DBFBAE-3138-4301-91AC-1DEB198827F5}"/>
              </a:ext>
            </a:extLst>
          </p:cNvPr>
          <p:cNvSpPr>
            <a:spLocks noGrp="1"/>
          </p:cNvSpPr>
          <p:nvPr>
            <p:ph type="dt" sz="half" idx="10"/>
          </p:nvPr>
        </p:nvSpPr>
        <p:spPr/>
        <p:txBody>
          <a:bodyPr/>
          <a:lstStyle/>
          <a:p>
            <a:fld id="{DF59A4C6-1D96-4185-8AA2-D27E8094AC0F}" type="datetimeFigureOut">
              <a:rPr lang="sv-FI" smtClean="0"/>
              <a:t>24-09-2025</a:t>
            </a:fld>
            <a:endParaRPr lang="sv-FI"/>
          </a:p>
        </p:txBody>
      </p:sp>
      <p:sp>
        <p:nvSpPr>
          <p:cNvPr id="3" name="Platshållare för sidfot 2">
            <a:extLst>
              <a:ext uri="{FF2B5EF4-FFF2-40B4-BE49-F238E27FC236}">
                <a16:creationId xmlns:a16="http://schemas.microsoft.com/office/drawing/2014/main" id="{55E348CC-10E2-415B-8D75-52827A301D35}"/>
              </a:ext>
            </a:extLst>
          </p:cNvPr>
          <p:cNvSpPr>
            <a:spLocks noGrp="1"/>
          </p:cNvSpPr>
          <p:nvPr>
            <p:ph type="ftr" sz="quarter" idx="11"/>
          </p:nvPr>
        </p:nvSpPr>
        <p:spPr/>
        <p:txBody>
          <a:bodyPr/>
          <a:lstStyle/>
          <a:p>
            <a:endParaRPr lang="sv-FI"/>
          </a:p>
        </p:txBody>
      </p:sp>
      <p:sp>
        <p:nvSpPr>
          <p:cNvPr id="4" name="Platshållare för bildnummer 3">
            <a:extLst>
              <a:ext uri="{FF2B5EF4-FFF2-40B4-BE49-F238E27FC236}">
                <a16:creationId xmlns:a16="http://schemas.microsoft.com/office/drawing/2014/main" id="{B6ACFB91-4E54-459E-A629-32B3CAEBEF8B}"/>
              </a:ext>
            </a:extLst>
          </p:cNvPr>
          <p:cNvSpPr>
            <a:spLocks noGrp="1"/>
          </p:cNvSpPr>
          <p:nvPr>
            <p:ph type="sldNum" sz="quarter" idx="12"/>
          </p:nvPr>
        </p:nvSpPr>
        <p:spPr/>
        <p:txBody>
          <a:bodyPr/>
          <a:lstStyle/>
          <a:p>
            <a:fld id="{247ABA74-992B-4E91-89FD-D9A783FA897F}" type="slidenum">
              <a:rPr lang="sv-FI" smtClean="0"/>
              <a:t>‹#›</a:t>
            </a:fld>
            <a:endParaRPr lang="sv-FI"/>
          </a:p>
        </p:txBody>
      </p:sp>
    </p:spTree>
    <p:extLst>
      <p:ext uri="{BB962C8B-B14F-4D97-AF65-F5344CB8AC3E}">
        <p14:creationId xmlns:p14="http://schemas.microsoft.com/office/powerpoint/2010/main" val="294431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4F9F62-E030-4597-B40F-03C8C1F36A6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sv-FI"/>
          </a:p>
        </p:txBody>
      </p:sp>
      <p:sp>
        <p:nvSpPr>
          <p:cNvPr id="3" name="Platshållare för innehåll 2">
            <a:extLst>
              <a:ext uri="{FF2B5EF4-FFF2-40B4-BE49-F238E27FC236}">
                <a16:creationId xmlns:a16="http://schemas.microsoft.com/office/drawing/2014/main" id="{7C636A6E-3BB7-4B95-B20D-5E3725ABA0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text 3">
            <a:extLst>
              <a:ext uri="{FF2B5EF4-FFF2-40B4-BE49-F238E27FC236}">
                <a16:creationId xmlns:a16="http://schemas.microsoft.com/office/drawing/2014/main" id="{3A5C562B-7BD4-48A5-AAD9-BFAD022627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1ED5962-7EA2-482F-9D97-895814590AD7}"/>
              </a:ext>
            </a:extLst>
          </p:cNvPr>
          <p:cNvSpPr>
            <a:spLocks noGrp="1"/>
          </p:cNvSpPr>
          <p:nvPr>
            <p:ph type="dt" sz="half" idx="10"/>
          </p:nvPr>
        </p:nvSpPr>
        <p:spPr/>
        <p:txBody>
          <a:bodyPr/>
          <a:lstStyle/>
          <a:p>
            <a:fld id="{DF59A4C6-1D96-4185-8AA2-D27E8094AC0F}" type="datetimeFigureOut">
              <a:rPr lang="sv-FI" smtClean="0"/>
              <a:t>24-09-2025</a:t>
            </a:fld>
            <a:endParaRPr lang="sv-FI"/>
          </a:p>
        </p:txBody>
      </p:sp>
      <p:sp>
        <p:nvSpPr>
          <p:cNvPr id="6" name="Platshållare för sidfot 5">
            <a:extLst>
              <a:ext uri="{FF2B5EF4-FFF2-40B4-BE49-F238E27FC236}">
                <a16:creationId xmlns:a16="http://schemas.microsoft.com/office/drawing/2014/main" id="{96E4E614-C66C-4F93-891D-2FD0DB0562C8}"/>
              </a:ext>
            </a:extLst>
          </p:cNvPr>
          <p:cNvSpPr>
            <a:spLocks noGrp="1"/>
          </p:cNvSpPr>
          <p:nvPr>
            <p:ph type="ftr" sz="quarter" idx="11"/>
          </p:nvPr>
        </p:nvSpPr>
        <p:spPr/>
        <p:txBody>
          <a:bodyPr/>
          <a:lstStyle/>
          <a:p>
            <a:endParaRPr lang="sv-FI"/>
          </a:p>
        </p:txBody>
      </p:sp>
      <p:sp>
        <p:nvSpPr>
          <p:cNvPr id="7" name="Platshållare för bildnummer 6">
            <a:extLst>
              <a:ext uri="{FF2B5EF4-FFF2-40B4-BE49-F238E27FC236}">
                <a16:creationId xmlns:a16="http://schemas.microsoft.com/office/drawing/2014/main" id="{613DEE7F-E2A0-4B30-AE07-F678AF20EEF5}"/>
              </a:ext>
            </a:extLst>
          </p:cNvPr>
          <p:cNvSpPr>
            <a:spLocks noGrp="1"/>
          </p:cNvSpPr>
          <p:nvPr>
            <p:ph type="sldNum" sz="quarter" idx="12"/>
          </p:nvPr>
        </p:nvSpPr>
        <p:spPr/>
        <p:txBody>
          <a:bodyPr/>
          <a:lstStyle/>
          <a:p>
            <a:fld id="{247ABA74-992B-4E91-89FD-D9A783FA897F}" type="slidenum">
              <a:rPr lang="sv-FI" smtClean="0"/>
              <a:t>‹#›</a:t>
            </a:fld>
            <a:endParaRPr lang="sv-FI"/>
          </a:p>
        </p:txBody>
      </p:sp>
    </p:spTree>
    <p:extLst>
      <p:ext uri="{BB962C8B-B14F-4D97-AF65-F5344CB8AC3E}">
        <p14:creationId xmlns:p14="http://schemas.microsoft.com/office/powerpoint/2010/main" val="2283069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0B7FDA-3112-48BE-8FDE-132727133FD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sv-FI"/>
          </a:p>
        </p:txBody>
      </p:sp>
      <p:sp>
        <p:nvSpPr>
          <p:cNvPr id="3" name="Platshållare för bild 2">
            <a:extLst>
              <a:ext uri="{FF2B5EF4-FFF2-40B4-BE49-F238E27FC236}">
                <a16:creationId xmlns:a16="http://schemas.microsoft.com/office/drawing/2014/main" id="{E10DE010-0834-4816-AB1B-ABC93F43B4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FI"/>
          </a:p>
        </p:txBody>
      </p:sp>
      <p:sp>
        <p:nvSpPr>
          <p:cNvPr id="4" name="Platshållare för text 3">
            <a:extLst>
              <a:ext uri="{FF2B5EF4-FFF2-40B4-BE49-F238E27FC236}">
                <a16:creationId xmlns:a16="http://schemas.microsoft.com/office/drawing/2014/main" id="{6C25A478-90EF-4C1D-8A28-BC24B02353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B927AB2-0640-46AA-A39F-EB467588CB2C}"/>
              </a:ext>
            </a:extLst>
          </p:cNvPr>
          <p:cNvSpPr>
            <a:spLocks noGrp="1"/>
          </p:cNvSpPr>
          <p:nvPr>
            <p:ph type="dt" sz="half" idx="10"/>
          </p:nvPr>
        </p:nvSpPr>
        <p:spPr/>
        <p:txBody>
          <a:bodyPr/>
          <a:lstStyle/>
          <a:p>
            <a:fld id="{DF59A4C6-1D96-4185-8AA2-D27E8094AC0F}" type="datetimeFigureOut">
              <a:rPr lang="sv-FI" smtClean="0"/>
              <a:t>24-09-2025</a:t>
            </a:fld>
            <a:endParaRPr lang="sv-FI"/>
          </a:p>
        </p:txBody>
      </p:sp>
      <p:sp>
        <p:nvSpPr>
          <p:cNvPr id="6" name="Platshållare för sidfot 5">
            <a:extLst>
              <a:ext uri="{FF2B5EF4-FFF2-40B4-BE49-F238E27FC236}">
                <a16:creationId xmlns:a16="http://schemas.microsoft.com/office/drawing/2014/main" id="{ACA27A50-D48F-4331-9739-2036EFC45AB3}"/>
              </a:ext>
            </a:extLst>
          </p:cNvPr>
          <p:cNvSpPr>
            <a:spLocks noGrp="1"/>
          </p:cNvSpPr>
          <p:nvPr>
            <p:ph type="ftr" sz="quarter" idx="11"/>
          </p:nvPr>
        </p:nvSpPr>
        <p:spPr/>
        <p:txBody>
          <a:bodyPr/>
          <a:lstStyle/>
          <a:p>
            <a:endParaRPr lang="sv-FI"/>
          </a:p>
        </p:txBody>
      </p:sp>
      <p:sp>
        <p:nvSpPr>
          <p:cNvPr id="7" name="Platshållare för bildnummer 6">
            <a:extLst>
              <a:ext uri="{FF2B5EF4-FFF2-40B4-BE49-F238E27FC236}">
                <a16:creationId xmlns:a16="http://schemas.microsoft.com/office/drawing/2014/main" id="{3DAA571F-33F7-43F3-A4F2-BCF85A8EFB9F}"/>
              </a:ext>
            </a:extLst>
          </p:cNvPr>
          <p:cNvSpPr>
            <a:spLocks noGrp="1"/>
          </p:cNvSpPr>
          <p:nvPr>
            <p:ph type="sldNum" sz="quarter" idx="12"/>
          </p:nvPr>
        </p:nvSpPr>
        <p:spPr/>
        <p:txBody>
          <a:bodyPr/>
          <a:lstStyle/>
          <a:p>
            <a:fld id="{247ABA74-992B-4E91-89FD-D9A783FA897F}" type="slidenum">
              <a:rPr lang="sv-FI" smtClean="0"/>
              <a:t>‹#›</a:t>
            </a:fld>
            <a:endParaRPr lang="sv-FI"/>
          </a:p>
        </p:txBody>
      </p:sp>
    </p:spTree>
    <p:extLst>
      <p:ext uri="{BB962C8B-B14F-4D97-AF65-F5344CB8AC3E}">
        <p14:creationId xmlns:p14="http://schemas.microsoft.com/office/powerpoint/2010/main" val="3802828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662EA18-7B95-4531-ACE4-B43E6A9B89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sv-FI"/>
          </a:p>
        </p:txBody>
      </p:sp>
      <p:sp>
        <p:nvSpPr>
          <p:cNvPr id="3" name="Platshållare för text 2">
            <a:extLst>
              <a:ext uri="{FF2B5EF4-FFF2-40B4-BE49-F238E27FC236}">
                <a16:creationId xmlns:a16="http://schemas.microsoft.com/office/drawing/2014/main" id="{92F7BBB8-0D97-46ED-9184-9466754D86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datum 3">
            <a:extLst>
              <a:ext uri="{FF2B5EF4-FFF2-40B4-BE49-F238E27FC236}">
                <a16:creationId xmlns:a16="http://schemas.microsoft.com/office/drawing/2014/main" id="{9B774DD9-76F8-4BAA-8C6A-1DB0B57F4D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59A4C6-1D96-4185-8AA2-D27E8094AC0F}" type="datetimeFigureOut">
              <a:rPr lang="sv-FI" smtClean="0"/>
              <a:t>24-09-2025</a:t>
            </a:fld>
            <a:endParaRPr lang="sv-FI"/>
          </a:p>
        </p:txBody>
      </p:sp>
      <p:sp>
        <p:nvSpPr>
          <p:cNvPr id="5" name="Platshållare för sidfot 4">
            <a:extLst>
              <a:ext uri="{FF2B5EF4-FFF2-40B4-BE49-F238E27FC236}">
                <a16:creationId xmlns:a16="http://schemas.microsoft.com/office/drawing/2014/main" id="{B24B53CC-2510-4654-A55E-6CF3102457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FI"/>
          </a:p>
        </p:txBody>
      </p:sp>
      <p:sp>
        <p:nvSpPr>
          <p:cNvPr id="6" name="Platshållare för bildnummer 5">
            <a:extLst>
              <a:ext uri="{FF2B5EF4-FFF2-40B4-BE49-F238E27FC236}">
                <a16:creationId xmlns:a16="http://schemas.microsoft.com/office/drawing/2014/main" id="{656A49DA-DD45-49D5-96EC-96DB719EF6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7ABA74-992B-4E91-89FD-D9A783FA897F}" type="slidenum">
              <a:rPr lang="sv-FI" smtClean="0"/>
              <a:t>‹#›</a:t>
            </a:fld>
            <a:endParaRPr lang="sv-FI"/>
          </a:p>
        </p:txBody>
      </p:sp>
    </p:spTree>
    <p:extLst>
      <p:ext uri="{BB962C8B-B14F-4D97-AF65-F5344CB8AC3E}">
        <p14:creationId xmlns:p14="http://schemas.microsoft.com/office/powerpoint/2010/main" val="278929836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0"/>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A07660A-5DC9-42E2-AAC2-8FF660332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sv-FI"/>
          </a:p>
        </p:txBody>
      </p:sp>
      <p:sp>
        <p:nvSpPr>
          <p:cNvPr id="3" name="Platshållare för text 2">
            <a:extLst>
              <a:ext uri="{FF2B5EF4-FFF2-40B4-BE49-F238E27FC236}">
                <a16:creationId xmlns:a16="http://schemas.microsoft.com/office/drawing/2014/main" id="{C1EE3D05-974C-45AA-A62B-21DA6A8B42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datum 3">
            <a:extLst>
              <a:ext uri="{FF2B5EF4-FFF2-40B4-BE49-F238E27FC236}">
                <a16:creationId xmlns:a16="http://schemas.microsoft.com/office/drawing/2014/main" id="{C97DFB59-0B9B-4C44-993B-B3490101FF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59A4C6-1D96-4185-8AA2-D27E8094AC0F}" type="datetimeFigureOut">
              <a:rPr lang="sv-FI" smtClean="0"/>
              <a:t>24-09-2025</a:t>
            </a:fld>
            <a:endParaRPr lang="sv-FI"/>
          </a:p>
        </p:txBody>
      </p:sp>
      <p:sp>
        <p:nvSpPr>
          <p:cNvPr id="5" name="Platshållare för sidfot 4">
            <a:extLst>
              <a:ext uri="{FF2B5EF4-FFF2-40B4-BE49-F238E27FC236}">
                <a16:creationId xmlns:a16="http://schemas.microsoft.com/office/drawing/2014/main" id="{386F2D18-992F-420B-91E2-C3D3008AFA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FI"/>
          </a:p>
        </p:txBody>
      </p:sp>
      <p:sp>
        <p:nvSpPr>
          <p:cNvPr id="6" name="Platshållare för bildnummer 5">
            <a:extLst>
              <a:ext uri="{FF2B5EF4-FFF2-40B4-BE49-F238E27FC236}">
                <a16:creationId xmlns:a16="http://schemas.microsoft.com/office/drawing/2014/main" id="{E653517A-6136-44A7-90BE-CE12EE5404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7ABA74-992B-4E91-89FD-D9A783FA897F}" type="slidenum">
              <a:rPr lang="sv-FI" smtClean="0"/>
              <a:t>‹#›</a:t>
            </a:fld>
            <a:endParaRPr lang="sv-FI"/>
          </a:p>
        </p:txBody>
      </p:sp>
    </p:spTree>
    <p:extLst>
      <p:ext uri="{BB962C8B-B14F-4D97-AF65-F5344CB8AC3E}">
        <p14:creationId xmlns:p14="http://schemas.microsoft.com/office/powerpoint/2010/main" val="312503564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0"/>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A07660A-5DC9-42E2-AAC2-8FF660332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sv-FI"/>
          </a:p>
        </p:txBody>
      </p:sp>
      <p:sp>
        <p:nvSpPr>
          <p:cNvPr id="3" name="Platshållare för text 2">
            <a:extLst>
              <a:ext uri="{FF2B5EF4-FFF2-40B4-BE49-F238E27FC236}">
                <a16:creationId xmlns:a16="http://schemas.microsoft.com/office/drawing/2014/main" id="{C1EE3D05-974C-45AA-A62B-21DA6A8B42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4" name="Platshållare för datum 3">
            <a:extLst>
              <a:ext uri="{FF2B5EF4-FFF2-40B4-BE49-F238E27FC236}">
                <a16:creationId xmlns:a16="http://schemas.microsoft.com/office/drawing/2014/main" id="{C97DFB59-0B9B-4C44-993B-B3490101FF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59A4C6-1D96-4185-8AA2-D27E8094AC0F}" type="datetimeFigureOut">
              <a:rPr lang="sv-FI" smtClean="0"/>
              <a:t>24-09-2025</a:t>
            </a:fld>
            <a:endParaRPr lang="sv-FI"/>
          </a:p>
        </p:txBody>
      </p:sp>
      <p:sp>
        <p:nvSpPr>
          <p:cNvPr id="5" name="Platshållare för sidfot 4">
            <a:extLst>
              <a:ext uri="{FF2B5EF4-FFF2-40B4-BE49-F238E27FC236}">
                <a16:creationId xmlns:a16="http://schemas.microsoft.com/office/drawing/2014/main" id="{386F2D18-992F-420B-91E2-C3D3008AFA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FI"/>
          </a:p>
        </p:txBody>
      </p:sp>
      <p:sp>
        <p:nvSpPr>
          <p:cNvPr id="6" name="Platshållare för bildnummer 5">
            <a:extLst>
              <a:ext uri="{FF2B5EF4-FFF2-40B4-BE49-F238E27FC236}">
                <a16:creationId xmlns:a16="http://schemas.microsoft.com/office/drawing/2014/main" id="{E653517A-6136-44A7-90BE-CE12EE5404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7ABA74-992B-4E91-89FD-D9A783FA897F}" type="slidenum">
              <a:rPr lang="sv-FI" smtClean="0"/>
              <a:t>‹#›</a:t>
            </a:fld>
            <a:endParaRPr lang="sv-FI"/>
          </a:p>
        </p:txBody>
      </p:sp>
    </p:spTree>
    <p:extLst>
      <p:ext uri="{BB962C8B-B14F-4D97-AF65-F5344CB8AC3E}">
        <p14:creationId xmlns:p14="http://schemas.microsoft.com/office/powerpoint/2010/main" val="35401955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5.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3EB7BF4-97D2-4C24-8C67-0093C4509AC4}"/>
              </a:ext>
            </a:extLst>
          </p:cNvPr>
          <p:cNvSpPr>
            <a:spLocks noGrp="1"/>
          </p:cNvSpPr>
          <p:nvPr>
            <p:ph type="subTitle" idx="1"/>
          </p:nvPr>
        </p:nvSpPr>
        <p:spPr>
          <a:xfrm>
            <a:off x="1524000" y="4973638"/>
            <a:ext cx="9144000" cy="1000442"/>
          </a:xfrm>
          <a:effectLst/>
        </p:spPr>
        <p:txBody>
          <a:bodyPr>
            <a:normAutofit fontScale="85000" lnSpcReduction="20000"/>
          </a:bodyPr>
          <a:lstStyle/>
          <a:p>
            <a:r>
              <a:rPr lang="fi-FI" dirty="0">
                <a:solidFill>
                  <a:schemeClr val="accent4"/>
                </a:solidFill>
                <a:latin typeface="Muli" panose="00000500000000000000" pitchFamily="2" charset="0"/>
              </a:rPr>
              <a:t>2</a:t>
            </a:r>
            <a:r>
              <a:rPr lang="sv-FI" dirty="0">
                <a:solidFill>
                  <a:schemeClr val="accent4"/>
                </a:solidFill>
                <a:latin typeface="Muli" panose="00000500000000000000" pitchFamily="2" charset="0"/>
              </a:rPr>
              <a:t>4.9.2025</a:t>
            </a:r>
          </a:p>
          <a:p>
            <a:r>
              <a:rPr lang="sv-FI" dirty="0">
                <a:solidFill>
                  <a:schemeClr val="accent4"/>
                </a:solidFill>
                <a:latin typeface="Muli" panose="00000500000000000000" pitchFamily="2" charset="0"/>
              </a:rPr>
              <a:t>Marica Nordman</a:t>
            </a:r>
          </a:p>
          <a:p>
            <a:r>
              <a:rPr lang="sv-FI" dirty="0">
                <a:solidFill>
                  <a:schemeClr val="accent4"/>
                </a:solidFill>
                <a:latin typeface="Muli" panose="00000500000000000000" pitchFamily="2" charset="0"/>
              </a:rPr>
              <a:t>jurist</a:t>
            </a:r>
          </a:p>
        </p:txBody>
      </p:sp>
      <p:pic>
        <p:nvPicPr>
          <p:cNvPr id="5" name="Bildobjekt 4">
            <a:extLst>
              <a:ext uri="{FF2B5EF4-FFF2-40B4-BE49-F238E27FC236}">
                <a16:creationId xmlns:a16="http://schemas.microsoft.com/office/drawing/2014/main" id="{60B05D85-81A0-69B1-D77A-813FFA5231C3}"/>
              </a:ext>
            </a:extLst>
          </p:cNvPr>
          <p:cNvPicPr>
            <a:picLocks noChangeAspect="1"/>
          </p:cNvPicPr>
          <p:nvPr/>
        </p:nvPicPr>
        <p:blipFill rotWithShape="1">
          <a:blip r:embed="rId3">
            <a:extLst>
              <a:ext uri="{28A0092B-C50C-407E-A947-70E740481C1C}">
                <a14:useLocalDpi xmlns:a14="http://schemas.microsoft.com/office/drawing/2010/main" val="0"/>
              </a:ext>
            </a:extLst>
          </a:blip>
          <a:srcRect l="365" t="22648" r="-365" b="21097"/>
          <a:stretch/>
        </p:blipFill>
        <p:spPr>
          <a:xfrm>
            <a:off x="2491635" y="989555"/>
            <a:ext cx="6858000" cy="3858018"/>
          </a:xfrm>
          <a:prstGeom prst="rect">
            <a:avLst/>
          </a:prstGeom>
        </p:spPr>
      </p:pic>
    </p:spTree>
    <p:extLst>
      <p:ext uri="{BB962C8B-B14F-4D97-AF65-F5344CB8AC3E}">
        <p14:creationId xmlns:p14="http://schemas.microsoft.com/office/powerpoint/2010/main" val="683606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E62A6E0-22AB-4F97-8B9A-6808B445D1C1}"/>
              </a:ext>
            </a:extLst>
          </p:cNvPr>
          <p:cNvSpPr/>
          <p:nvPr/>
        </p:nvSpPr>
        <p:spPr>
          <a:xfrm>
            <a:off x="3898900" y="0"/>
            <a:ext cx="8293100" cy="6858000"/>
          </a:xfrm>
          <a:prstGeom prst="rect">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1800" b="0" i="0" u="none" strike="noStrike" kern="1200" cap="none" spc="0" normalizeH="0" baseline="0" noProof="0">
              <a:ln>
                <a:noFill/>
              </a:ln>
              <a:solidFill>
                <a:srgbClr val="4F758B"/>
              </a:solidFill>
              <a:effectLst/>
              <a:uLnTx/>
              <a:uFillTx/>
              <a:latin typeface="Muli"/>
              <a:ea typeface="+mn-ea"/>
              <a:cs typeface="+mn-cs"/>
            </a:endParaRPr>
          </a:p>
        </p:txBody>
      </p:sp>
      <p:sp>
        <p:nvSpPr>
          <p:cNvPr id="15" name="Rubrik 14">
            <a:extLst>
              <a:ext uri="{FF2B5EF4-FFF2-40B4-BE49-F238E27FC236}">
                <a16:creationId xmlns:a16="http://schemas.microsoft.com/office/drawing/2014/main" id="{E2191417-E7FB-4983-8695-B94CD59E0E7F}"/>
              </a:ext>
            </a:extLst>
          </p:cNvPr>
          <p:cNvSpPr>
            <a:spLocks noGrp="1"/>
          </p:cNvSpPr>
          <p:nvPr>
            <p:ph type="title"/>
          </p:nvPr>
        </p:nvSpPr>
        <p:spPr>
          <a:xfrm>
            <a:off x="5005762" y="365125"/>
            <a:ext cx="6708553" cy="1325563"/>
          </a:xfrm>
        </p:spPr>
        <p:txBody>
          <a:bodyPr>
            <a:normAutofit/>
          </a:bodyPr>
          <a:lstStyle/>
          <a:p>
            <a:r>
              <a:rPr lang="sv-SE" sz="4000">
                <a:ln w="0"/>
                <a:solidFill>
                  <a:schemeClr val="bg2"/>
                </a:solidFill>
              </a:rPr>
              <a:t>I</a:t>
            </a:r>
            <a:r>
              <a:rPr lang="sv-FI" sz="4000" err="1">
                <a:ln w="0"/>
                <a:solidFill>
                  <a:schemeClr val="bg2"/>
                </a:solidFill>
              </a:rPr>
              <a:t>ntressebevakning</a:t>
            </a:r>
            <a:r>
              <a:rPr lang="sv-FI" sz="4000">
                <a:ln w="0"/>
                <a:solidFill>
                  <a:schemeClr val="bg2"/>
                </a:solidFill>
              </a:rPr>
              <a:t> och påverkansarbete</a:t>
            </a:r>
          </a:p>
        </p:txBody>
      </p:sp>
      <p:sp>
        <p:nvSpPr>
          <p:cNvPr id="3" name="Platshållare för innehåll 2">
            <a:extLst>
              <a:ext uri="{FF2B5EF4-FFF2-40B4-BE49-F238E27FC236}">
                <a16:creationId xmlns:a16="http://schemas.microsoft.com/office/drawing/2014/main" id="{D46D715E-1B60-40AB-9B9E-C10F3FD63739}"/>
              </a:ext>
            </a:extLst>
          </p:cNvPr>
          <p:cNvSpPr>
            <a:spLocks noGrp="1"/>
          </p:cNvSpPr>
          <p:nvPr>
            <p:ph sz="half" idx="1"/>
          </p:nvPr>
        </p:nvSpPr>
        <p:spPr/>
        <p:txBody>
          <a:bodyPr>
            <a:normAutofit fontScale="85000" lnSpcReduction="20000"/>
          </a:bodyPr>
          <a:lstStyle/>
          <a:p>
            <a:endParaRPr lang="sv-SE" sz="2000"/>
          </a:p>
          <a:p>
            <a:endParaRPr lang="sv-FI" sz="2000"/>
          </a:p>
        </p:txBody>
      </p:sp>
      <p:sp>
        <p:nvSpPr>
          <p:cNvPr id="16" name="Platshållare för innehåll 15">
            <a:extLst>
              <a:ext uri="{FF2B5EF4-FFF2-40B4-BE49-F238E27FC236}">
                <a16:creationId xmlns:a16="http://schemas.microsoft.com/office/drawing/2014/main" id="{BCE72A09-D77F-4902-9CB0-025BAE5FAC2F}"/>
              </a:ext>
            </a:extLst>
          </p:cNvPr>
          <p:cNvSpPr>
            <a:spLocks noGrp="1"/>
          </p:cNvSpPr>
          <p:nvPr>
            <p:ph sz="half" idx="2"/>
          </p:nvPr>
        </p:nvSpPr>
        <p:spPr>
          <a:xfrm>
            <a:off x="5005762" y="1825625"/>
            <a:ext cx="6348038" cy="4351338"/>
          </a:xfrm>
        </p:spPr>
        <p:txBody>
          <a:bodyPr vert="horz" lIns="91440" tIns="45720" rIns="91440" bIns="45720" rtlCol="0" anchor="t">
            <a:normAutofit fontScale="85000" lnSpcReduction="20000"/>
          </a:bodyPr>
          <a:lstStyle/>
          <a:p>
            <a:r>
              <a:rPr lang="sv-FI" dirty="0">
                <a:solidFill>
                  <a:schemeClr val="bg2"/>
                </a:solidFill>
              </a:rPr>
              <a:t>Vi arbetar för att dubbelminoritetens röst ska bli hörd och deras behov ska beaktas i lagstiftningsprojekt och annat beslutsfattande genom bl.a. skriva utlåtanden, höras som sakkunniga, delta i olika samarbeten, skriva ställningstaganden och genom informationskampanjer.</a:t>
            </a:r>
          </a:p>
          <a:p>
            <a:pPr marL="514350" indent="-514350">
              <a:buAutoNum type="arabicPeriod"/>
            </a:pPr>
            <a:r>
              <a:rPr lang="sv-FI" dirty="0">
                <a:solidFill>
                  <a:schemeClr val="bg2"/>
                </a:solidFill>
              </a:rPr>
              <a:t>Språkliga- och kulturella rättigheter</a:t>
            </a:r>
          </a:p>
          <a:p>
            <a:pPr marL="514350" indent="-514350">
              <a:buAutoNum type="arabicPeriod"/>
            </a:pPr>
            <a:r>
              <a:rPr lang="sv-FI" dirty="0">
                <a:solidFill>
                  <a:schemeClr val="bg2"/>
                </a:solidFill>
              </a:rPr>
              <a:t>Rättigheterna för personer med funktionsnedsättning</a:t>
            </a:r>
          </a:p>
          <a:p>
            <a:pPr marL="514350" indent="-514350">
              <a:buAutoNum type="arabicPeriod"/>
            </a:pPr>
            <a:r>
              <a:rPr lang="sv-FI" dirty="0">
                <a:solidFill>
                  <a:schemeClr val="bg2"/>
                </a:solidFill>
              </a:rPr>
              <a:t>Delaktighet för personer med funktionsnedsättning </a:t>
            </a:r>
          </a:p>
          <a:p>
            <a:pPr marL="514350" indent="-514350">
              <a:buAutoNum type="arabicPeriod"/>
            </a:pPr>
            <a:r>
              <a:rPr lang="sv-FI" dirty="0">
                <a:solidFill>
                  <a:schemeClr val="bg2"/>
                </a:solidFill>
              </a:rPr>
              <a:t>Dubbelminoritetens röst blir hörd </a:t>
            </a:r>
          </a:p>
        </p:txBody>
      </p:sp>
      <p:sp>
        <p:nvSpPr>
          <p:cNvPr id="10" name="Underrubrik 2">
            <a:extLst>
              <a:ext uri="{FF2B5EF4-FFF2-40B4-BE49-F238E27FC236}">
                <a16:creationId xmlns:a16="http://schemas.microsoft.com/office/drawing/2014/main" id="{353C4B6A-6885-48E9-BAD1-67BF86548343}"/>
              </a:ext>
            </a:extLst>
          </p:cNvPr>
          <p:cNvSpPr txBox="1">
            <a:spLocks/>
          </p:cNvSpPr>
          <p:nvPr/>
        </p:nvSpPr>
        <p:spPr>
          <a:xfrm>
            <a:off x="528001" y="5298141"/>
            <a:ext cx="4330262" cy="1120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FI" sz="2000" b="0" i="0" u="none" strike="noStrike" kern="1200" cap="none" spc="0" normalizeH="0" baseline="0" noProof="0">
              <a:ln>
                <a:noFill/>
              </a:ln>
              <a:solidFill>
                <a:srgbClr val="4F758B"/>
              </a:solidFill>
              <a:effectLst/>
              <a:uLnTx/>
              <a:uFillTx/>
              <a:latin typeface="Muli" panose="00000500000000000000" pitchFamily="2" charset="0"/>
              <a:ea typeface="+mn-ea"/>
              <a:cs typeface="+mn-cs"/>
            </a:endParaRPr>
          </a:p>
        </p:txBody>
      </p:sp>
    </p:spTree>
    <p:extLst>
      <p:ext uri="{BB962C8B-B14F-4D97-AF65-F5344CB8AC3E}">
        <p14:creationId xmlns:p14="http://schemas.microsoft.com/office/powerpoint/2010/main" val="4003394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E62A6E0-22AB-4F97-8B9A-6808B445D1C1}"/>
              </a:ext>
            </a:extLst>
          </p:cNvPr>
          <p:cNvSpPr/>
          <p:nvPr/>
        </p:nvSpPr>
        <p:spPr>
          <a:xfrm>
            <a:off x="3898900" y="0"/>
            <a:ext cx="8293100" cy="6858000"/>
          </a:xfrm>
          <a:prstGeom prst="rect">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FI" sz="1800" b="0" i="0" u="none" strike="noStrike" kern="1200" cap="none" spc="0" normalizeH="0" baseline="0" noProof="0">
              <a:ln>
                <a:noFill/>
              </a:ln>
              <a:solidFill>
                <a:srgbClr val="4F758B"/>
              </a:solidFill>
              <a:effectLst/>
              <a:uLnTx/>
              <a:uFillTx/>
              <a:latin typeface="Muli"/>
              <a:ea typeface="+mn-ea"/>
              <a:cs typeface="+mn-cs"/>
            </a:endParaRPr>
          </a:p>
        </p:txBody>
      </p:sp>
      <p:sp>
        <p:nvSpPr>
          <p:cNvPr id="15" name="Rubrik 14">
            <a:extLst>
              <a:ext uri="{FF2B5EF4-FFF2-40B4-BE49-F238E27FC236}">
                <a16:creationId xmlns:a16="http://schemas.microsoft.com/office/drawing/2014/main" id="{E2191417-E7FB-4983-8695-B94CD59E0E7F}"/>
              </a:ext>
            </a:extLst>
          </p:cNvPr>
          <p:cNvSpPr>
            <a:spLocks noGrp="1"/>
          </p:cNvSpPr>
          <p:nvPr>
            <p:ph type="title"/>
          </p:nvPr>
        </p:nvSpPr>
        <p:spPr>
          <a:xfrm>
            <a:off x="5005762" y="365125"/>
            <a:ext cx="6708553" cy="1325563"/>
          </a:xfrm>
        </p:spPr>
        <p:txBody>
          <a:bodyPr>
            <a:normAutofit/>
          </a:bodyPr>
          <a:lstStyle/>
          <a:p>
            <a:r>
              <a:rPr lang="sv-FI" sz="4000" dirty="0">
                <a:ln w="0"/>
                <a:solidFill>
                  <a:schemeClr val="bg2"/>
                </a:solidFill>
              </a:rPr>
              <a:t>Juridisk rådgivning</a:t>
            </a:r>
          </a:p>
        </p:txBody>
      </p:sp>
      <p:sp>
        <p:nvSpPr>
          <p:cNvPr id="3" name="Platshållare för innehåll 2">
            <a:extLst>
              <a:ext uri="{FF2B5EF4-FFF2-40B4-BE49-F238E27FC236}">
                <a16:creationId xmlns:a16="http://schemas.microsoft.com/office/drawing/2014/main" id="{D46D715E-1B60-40AB-9B9E-C10F3FD63739}"/>
              </a:ext>
            </a:extLst>
          </p:cNvPr>
          <p:cNvSpPr>
            <a:spLocks noGrp="1"/>
          </p:cNvSpPr>
          <p:nvPr>
            <p:ph sz="half" idx="1"/>
          </p:nvPr>
        </p:nvSpPr>
        <p:spPr/>
        <p:txBody>
          <a:bodyPr>
            <a:normAutofit/>
          </a:bodyPr>
          <a:lstStyle/>
          <a:p>
            <a:endParaRPr lang="sv-SE" sz="2000"/>
          </a:p>
          <a:p>
            <a:endParaRPr lang="sv-FI" sz="2000"/>
          </a:p>
        </p:txBody>
      </p:sp>
      <p:sp>
        <p:nvSpPr>
          <p:cNvPr id="16" name="Platshållare för innehåll 15">
            <a:extLst>
              <a:ext uri="{FF2B5EF4-FFF2-40B4-BE49-F238E27FC236}">
                <a16:creationId xmlns:a16="http://schemas.microsoft.com/office/drawing/2014/main" id="{BCE72A09-D77F-4902-9CB0-025BAE5FAC2F}"/>
              </a:ext>
            </a:extLst>
          </p:cNvPr>
          <p:cNvSpPr>
            <a:spLocks noGrp="1"/>
          </p:cNvSpPr>
          <p:nvPr>
            <p:ph sz="half" idx="2"/>
          </p:nvPr>
        </p:nvSpPr>
        <p:spPr>
          <a:xfrm>
            <a:off x="5005762" y="1825625"/>
            <a:ext cx="6348038" cy="4351338"/>
          </a:xfrm>
        </p:spPr>
        <p:txBody>
          <a:bodyPr vert="horz" lIns="91440" tIns="45720" rIns="91440" bIns="45720" rtlCol="0" anchor="t">
            <a:normAutofit/>
          </a:bodyPr>
          <a:lstStyle/>
          <a:p>
            <a:pPr marL="0" indent="0">
              <a:buNone/>
            </a:pPr>
            <a:r>
              <a:rPr lang="sv-FI" sz="1600" dirty="0">
                <a:solidFill>
                  <a:schemeClr val="bg2"/>
                </a:solidFill>
              </a:rPr>
              <a:t>SAMS juridiska verksamhet erbjuder gratis juridisk rådgivning om dina rättigheter. Vi ger juridisk rådgivning till alla. Du behöver inte vara medlem i ett förbund för att få hjälp.</a:t>
            </a:r>
          </a:p>
          <a:p>
            <a:pPr marL="0" indent="0">
              <a:buNone/>
            </a:pPr>
            <a:r>
              <a:rPr lang="sv-FI" sz="1600" dirty="0">
                <a:solidFill>
                  <a:schemeClr val="bg2"/>
                </a:solidFill>
              </a:rPr>
              <a:t>Vi kan hjälpa dig med frågor som bland annat handlar om:</a:t>
            </a:r>
          </a:p>
          <a:p>
            <a:r>
              <a:rPr lang="sv-FI" sz="1600" dirty="0">
                <a:solidFill>
                  <a:schemeClr val="bg2"/>
                </a:solidFill>
              </a:rPr>
              <a:t>Funktionshinderservice, till exempel färdtjänst, personlig assistans, frågor om boende, dagverksamhet, ändringar i hemmet och anpassning av bil.</a:t>
            </a:r>
          </a:p>
          <a:p>
            <a:r>
              <a:rPr lang="sv-FI" sz="1600" dirty="0">
                <a:solidFill>
                  <a:schemeClr val="bg2"/>
                </a:solidFill>
              </a:rPr>
              <a:t>Utmaningar och frågor om social- och hälsovården i välfärdsområdena.</a:t>
            </a:r>
          </a:p>
          <a:p>
            <a:r>
              <a:rPr lang="sv-FI" sz="1600" dirty="0">
                <a:solidFill>
                  <a:schemeClr val="bg2"/>
                </a:solidFill>
              </a:rPr>
              <a:t>Jämlikhet och diskriminering.</a:t>
            </a:r>
          </a:p>
          <a:p>
            <a:r>
              <a:rPr lang="sv-FI" sz="1600" dirty="0">
                <a:solidFill>
                  <a:schemeClr val="bg2"/>
                </a:solidFill>
              </a:rPr>
              <a:t>Råd i frågor om arbete, utbildning, tillgänglighet, rehabilitering, intressebevakning, självbestämmande och rätten till närståendevård.</a:t>
            </a:r>
          </a:p>
          <a:p>
            <a:r>
              <a:rPr lang="sv-FI" sz="1600" dirty="0">
                <a:solidFill>
                  <a:schemeClr val="bg2"/>
                </a:solidFill>
              </a:rPr>
              <a:t>Språkliga rättigheter, till exempel om du inte har fått service på svenska.</a:t>
            </a:r>
          </a:p>
          <a:p>
            <a:r>
              <a:rPr lang="sv-FI" sz="1600" dirty="0">
                <a:solidFill>
                  <a:schemeClr val="bg2"/>
                </a:solidFill>
              </a:rPr>
              <a:t>Råd om dina mänskliga-, sociala- och grundlagsenliga rättigheter.</a:t>
            </a:r>
          </a:p>
        </p:txBody>
      </p:sp>
      <p:sp>
        <p:nvSpPr>
          <p:cNvPr id="10" name="Underrubrik 2">
            <a:extLst>
              <a:ext uri="{FF2B5EF4-FFF2-40B4-BE49-F238E27FC236}">
                <a16:creationId xmlns:a16="http://schemas.microsoft.com/office/drawing/2014/main" id="{353C4B6A-6885-48E9-BAD1-67BF86548343}"/>
              </a:ext>
            </a:extLst>
          </p:cNvPr>
          <p:cNvSpPr txBox="1">
            <a:spLocks/>
          </p:cNvSpPr>
          <p:nvPr/>
        </p:nvSpPr>
        <p:spPr>
          <a:xfrm>
            <a:off x="528001" y="5298141"/>
            <a:ext cx="4330262" cy="1120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FI" sz="2000" b="0" i="0" u="none" strike="noStrike" kern="1200" cap="none" spc="0" normalizeH="0" baseline="0" noProof="0">
              <a:ln>
                <a:noFill/>
              </a:ln>
              <a:solidFill>
                <a:srgbClr val="4F758B"/>
              </a:solidFill>
              <a:effectLst/>
              <a:uLnTx/>
              <a:uFillTx/>
              <a:latin typeface="Muli" panose="00000500000000000000" pitchFamily="2" charset="0"/>
              <a:ea typeface="+mn-ea"/>
              <a:cs typeface="+mn-cs"/>
            </a:endParaRPr>
          </a:p>
        </p:txBody>
      </p:sp>
    </p:spTree>
    <p:extLst>
      <p:ext uri="{BB962C8B-B14F-4D97-AF65-F5344CB8AC3E}">
        <p14:creationId xmlns:p14="http://schemas.microsoft.com/office/powerpoint/2010/main" val="3152612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E62A6E0-22AB-4F97-8B9A-6808B445D1C1}"/>
              </a:ext>
            </a:extLst>
          </p:cNvPr>
          <p:cNvSpPr/>
          <p:nvPr/>
        </p:nvSpPr>
        <p:spPr>
          <a:xfrm>
            <a:off x="3898900" y="0"/>
            <a:ext cx="8293100" cy="6858000"/>
          </a:xfrm>
          <a:prstGeom prst="rect">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FI" sz="1800" b="0" i="0" u="none" strike="noStrike" kern="1200" cap="none" spc="0" normalizeH="0" baseline="0" noProof="0">
              <a:ln>
                <a:noFill/>
              </a:ln>
              <a:solidFill>
                <a:srgbClr val="4F758B"/>
              </a:solidFill>
              <a:effectLst/>
              <a:uLnTx/>
              <a:uFillTx/>
              <a:latin typeface="Muli"/>
              <a:ea typeface="+mn-ea"/>
              <a:cs typeface="+mn-cs"/>
            </a:endParaRPr>
          </a:p>
        </p:txBody>
      </p:sp>
      <p:sp>
        <p:nvSpPr>
          <p:cNvPr id="15" name="Rubrik 14">
            <a:extLst>
              <a:ext uri="{FF2B5EF4-FFF2-40B4-BE49-F238E27FC236}">
                <a16:creationId xmlns:a16="http://schemas.microsoft.com/office/drawing/2014/main" id="{E2191417-E7FB-4983-8695-B94CD59E0E7F}"/>
              </a:ext>
            </a:extLst>
          </p:cNvPr>
          <p:cNvSpPr>
            <a:spLocks noGrp="1"/>
          </p:cNvSpPr>
          <p:nvPr>
            <p:ph type="title"/>
          </p:nvPr>
        </p:nvSpPr>
        <p:spPr>
          <a:xfrm>
            <a:off x="5005762" y="365125"/>
            <a:ext cx="6708553" cy="1325563"/>
          </a:xfrm>
        </p:spPr>
        <p:txBody>
          <a:bodyPr>
            <a:normAutofit/>
          </a:bodyPr>
          <a:lstStyle/>
          <a:p>
            <a:r>
              <a:rPr lang="sv-FI" sz="4000" dirty="0">
                <a:ln w="0"/>
                <a:solidFill>
                  <a:schemeClr val="bg2"/>
                </a:solidFill>
              </a:rPr>
              <a:t>Juridisk rådgivning</a:t>
            </a:r>
          </a:p>
        </p:txBody>
      </p:sp>
      <p:sp>
        <p:nvSpPr>
          <p:cNvPr id="3" name="Platshållare för innehåll 2">
            <a:extLst>
              <a:ext uri="{FF2B5EF4-FFF2-40B4-BE49-F238E27FC236}">
                <a16:creationId xmlns:a16="http://schemas.microsoft.com/office/drawing/2014/main" id="{D46D715E-1B60-40AB-9B9E-C10F3FD63739}"/>
              </a:ext>
            </a:extLst>
          </p:cNvPr>
          <p:cNvSpPr>
            <a:spLocks noGrp="1"/>
          </p:cNvSpPr>
          <p:nvPr>
            <p:ph sz="half" idx="1"/>
          </p:nvPr>
        </p:nvSpPr>
        <p:spPr/>
        <p:txBody>
          <a:bodyPr>
            <a:normAutofit fontScale="92500" lnSpcReduction="10000"/>
          </a:bodyPr>
          <a:lstStyle/>
          <a:p>
            <a:endParaRPr lang="sv-SE" sz="2000"/>
          </a:p>
          <a:p>
            <a:endParaRPr lang="sv-FI" sz="2000"/>
          </a:p>
        </p:txBody>
      </p:sp>
      <p:sp>
        <p:nvSpPr>
          <p:cNvPr id="16" name="Platshållare för innehåll 15">
            <a:extLst>
              <a:ext uri="{FF2B5EF4-FFF2-40B4-BE49-F238E27FC236}">
                <a16:creationId xmlns:a16="http://schemas.microsoft.com/office/drawing/2014/main" id="{BCE72A09-D77F-4902-9CB0-025BAE5FAC2F}"/>
              </a:ext>
            </a:extLst>
          </p:cNvPr>
          <p:cNvSpPr>
            <a:spLocks noGrp="1"/>
          </p:cNvSpPr>
          <p:nvPr>
            <p:ph sz="half" idx="2"/>
          </p:nvPr>
        </p:nvSpPr>
        <p:spPr>
          <a:xfrm>
            <a:off x="5005762" y="1825625"/>
            <a:ext cx="6348038" cy="4351338"/>
          </a:xfrm>
        </p:spPr>
        <p:txBody>
          <a:bodyPr vert="horz" lIns="91440" tIns="45720" rIns="91440" bIns="45720" rtlCol="0" anchor="t">
            <a:normAutofit fontScale="92500" lnSpcReduction="10000"/>
          </a:bodyPr>
          <a:lstStyle/>
          <a:p>
            <a:r>
              <a:rPr lang="sv-FI" dirty="0">
                <a:solidFill>
                  <a:schemeClr val="bg2"/>
                </a:solidFill>
              </a:rPr>
              <a:t>Vi ger juridiska råd till personer med funktionsnedsättning och deras närstående. </a:t>
            </a:r>
          </a:p>
          <a:p>
            <a:r>
              <a:rPr lang="sv-FI" dirty="0">
                <a:solidFill>
                  <a:schemeClr val="bg2"/>
                </a:solidFill>
              </a:rPr>
              <a:t>Vi ger också råd till dem som stöter på dessa frågor i sitt arbete; till exempel organisationsanställda, tjänstemän, socialarbetare, vårdpersonal, förtroendevalda och andra beslutsfattare och intresserade.</a:t>
            </a:r>
          </a:p>
          <a:p>
            <a:r>
              <a:rPr lang="sv-FI" dirty="0">
                <a:solidFill>
                  <a:schemeClr val="bg2"/>
                </a:solidFill>
              </a:rPr>
              <a:t>Vi ger råd i alla livskeden. </a:t>
            </a:r>
          </a:p>
          <a:p>
            <a:pPr>
              <a:buFont typeface="Wingdings" panose="05000000000000000000" pitchFamily="2" charset="2"/>
              <a:buChar char="à"/>
            </a:pPr>
            <a:r>
              <a:rPr lang="sv-FI" dirty="0">
                <a:solidFill>
                  <a:schemeClr val="bg2"/>
                </a:solidFill>
              </a:rPr>
              <a:t>Allt från barn och unga till äldre personer som har en eller flera funktionsnedsättningar.</a:t>
            </a:r>
          </a:p>
          <a:p>
            <a:pPr>
              <a:buFont typeface="Wingdings" panose="05000000000000000000" pitchFamily="2" charset="2"/>
              <a:buChar char="à"/>
            </a:pPr>
            <a:endParaRPr lang="sv-FI" dirty="0">
              <a:solidFill>
                <a:schemeClr val="bg2"/>
              </a:solidFill>
            </a:endParaRPr>
          </a:p>
        </p:txBody>
      </p:sp>
      <p:sp>
        <p:nvSpPr>
          <p:cNvPr id="10" name="Underrubrik 2">
            <a:extLst>
              <a:ext uri="{FF2B5EF4-FFF2-40B4-BE49-F238E27FC236}">
                <a16:creationId xmlns:a16="http://schemas.microsoft.com/office/drawing/2014/main" id="{353C4B6A-6885-48E9-BAD1-67BF86548343}"/>
              </a:ext>
            </a:extLst>
          </p:cNvPr>
          <p:cNvSpPr txBox="1">
            <a:spLocks/>
          </p:cNvSpPr>
          <p:nvPr/>
        </p:nvSpPr>
        <p:spPr>
          <a:xfrm>
            <a:off x="528001" y="5298141"/>
            <a:ext cx="4330262" cy="1120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FI" sz="2000" b="0" i="0" u="none" strike="noStrike" kern="1200" cap="none" spc="0" normalizeH="0" baseline="0" noProof="0">
              <a:ln>
                <a:noFill/>
              </a:ln>
              <a:solidFill>
                <a:srgbClr val="4F758B"/>
              </a:solidFill>
              <a:effectLst/>
              <a:uLnTx/>
              <a:uFillTx/>
              <a:latin typeface="Muli" panose="00000500000000000000" pitchFamily="2" charset="0"/>
              <a:ea typeface="+mn-ea"/>
              <a:cs typeface="+mn-cs"/>
            </a:endParaRPr>
          </a:p>
        </p:txBody>
      </p:sp>
    </p:spTree>
    <p:extLst>
      <p:ext uri="{BB962C8B-B14F-4D97-AF65-F5344CB8AC3E}">
        <p14:creationId xmlns:p14="http://schemas.microsoft.com/office/powerpoint/2010/main" val="2522118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43B5B-7F5E-DAD1-7895-7DD00302AE42}"/>
            </a:ext>
          </a:extLst>
        </p:cNvPr>
        <p:cNvGrpSpPr/>
        <p:nvPr/>
      </p:nvGrpSpPr>
      <p:grpSpPr>
        <a:xfrm>
          <a:off x="0" y="0"/>
          <a:ext cx="0" cy="0"/>
          <a:chOff x="0" y="0"/>
          <a:chExt cx="0" cy="0"/>
        </a:xfrm>
      </p:grpSpPr>
      <p:sp>
        <p:nvSpPr>
          <p:cNvPr id="2" name="Rektangel 1">
            <a:extLst>
              <a:ext uri="{FF2B5EF4-FFF2-40B4-BE49-F238E27FC236}">
                <a16:creationId xmlns:a16="http://schemas.microsoft.com/office/drawing/2014/main" id="{DE010DC2-9FB3-81C7-7870-7E58B7D3F826}"/>
              </a:ext>
            </a:extLst>
          </p:cNvPr>
          <p:cNvSpPr/>
          <p:nvPr/>
        </p:nvSpPr>
        <p:spPr>
          <a:xfrm>
            <a:off x="3898900" y="0"/>
            <a:ext cx="8293100" cy="6858000"/>
          </a:xfrm>
          <a:prstGeom prst="rect">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FI" sz="1800" b="0" i="0" u="none" strike="noStrike" kern="1200" cap="none" spc="0" normalizeH="0" baseline="0" noProof="0">
              <a:ln>
                <a:noFill/>
              </a:ln>
              <a:solidFill>
                <a:srgbClr val="4F758B"/>
              </a:solidFill>
              <a:effectLst/>
              <a:uLnTx/>
              <a:uFillTx/>
              <a:latin typeface="Muli"/>
              <a:ea typeface="+mn-ea"/>
              <a:cs typeface="+mn-cs"/>
            </a:endParaRPr>
          </a:p>
        </p:txBody>
      </p:sp>
      <p:sp>
        <p:nvSpPr>
          <p:cNvPr id="15" name="Rubrik 14">
            <a:extLst>
              <a:ext uri="{FF2B5EF4-FFF2-40B4-BE49-F238E27FC236}">
                <a16:creationId xmlns:a16="http://schemas.microsoft.com/office/drawing/2014/main" id="{B26270C9-1D7B-60C7-45A4-574573C7C8A5}"/>
              </a:ext>
            </a:extLst>
          </p:cNvPr>
          <p:cNvSpPr>
            <a:spLocks noGrp="1"/>
          </p:cNvSpPr>
          <p:nvPr>
            <p:ph type="title"/>
          </p:nvPr>
        </p:nvSpPr>
        <p:spPr>
          <a:xfrm>
            <a:off x="5005762" y="365125"/>
            <a:ext cx="6708553" cy="1325563"/>
          </a:xfrm>
        </p:spPr>
        <p:txBody>
          <a:bodyPr>
            <a:normAutofit/>
          </a:bodyPr>
          <a:lstStyle/>
          <a:p>
            <a:r>
              <a:rPr lang="sv-FI" sz="4000" dirty="0">
                <a:ln w="0"/>
                <a:solidFill>
                  <a:schemeClr val="bg2"/>
                </a:solidFill>
              </a:rPr>
              <a:t>Juridisk rådgivning</a:t>
            </a:r>
          </a:p>
        </p:txBody>
      </p:sp>
      <p:sp>
        <p:nvSpPr>
          <p:cNvPr id="3" name="Platshållare för innehåll 2">
            <a:extLst>
              <a:ext uri="{FF2B5EF4-FFF2-40B4-BE49-F238E27FC236}">
                <a16:creationId xmlns:a16="http://schemas.microsoft.com/office/drawing/2014/main" id="{F8956212-2946-7086-61DE-D407DDAF21CF}"/>
              </a:ext>
            </a:extLst>
          </p:cNvPr>
          <p:cNvSpPr>
            <a:spLocks noGrp="1"/>
          </p:cNvSpPr>
          <p:nvPr>
            <p:ph sz="half" idx="1"/>
          </p:nvPr>
        </p:nvSpPr>
        <p:spPr/>
        <p:txBody>
          <a:bodyPr>
            <a:normAutofit fontScale="92500" lnSpcReduction="10000"/>
          </a:bodyPr>
          <a:lstStyle/>
          <a:p>
            <a:endParaRPr lang="sv-SE" sz="2000"/>
          </a:p>
          <a:p>
            <a:endParaRPr lang="sv-FI" sz="2000"/>
          </a:p>
        </p:txBody>
      </p:sp>
      <p:sp>
        <p:nvSpPr>
          <p:cNvPr id="16" name="Platshållare för innehåll 15">
            <a:extLst>
              <a:ext uri="{FF2B5EF4-FFF2-40B4-BE49-F238E27FC236}">
                <a16:creationId xmlns:a16="http://schemas.microsoft.com/office/drawing/2014/main" id="{6D507D95-2F73-7D97-DA13-2A88DB8BA5A1}"/>
              </a:ext>
            </a:extLst>
          </p:cNvPr>
          <p:cNvSpPr>
            <a:spLocks noGrp="1"/>
          </p:cNvSpPr>
          <p:nvPr>
            <p:ph sz="half" idx="2"/>
          </p:nvPr>
        </p:nvSpPr>
        <p:spPr>
          <a:xfrm>
            <a:off x="5005762" y="1825625"/>
            <a:ext cx="6348038" cy="4351338"/>
          </a:xfrm>
        </p:spPr>
        <p:txBody>
          <a:bodyPr vert="horz" lIns="91440" tIns="45720" rIns="91440" bIns="45720" rtlCol="0" anchor="t">
            <a:normAutofit fontScale="92500" lnSpcReduction="10000"/>
          </a:bodyPr>
          <a:lstStyle/>
          <a:p>
            <a:r>
              <a:rPr lang="sv-FI" dirty="0">
                <a:solidFill>
                  <a:schemeClr val="bg2"/>
                </a:solidFill>
              </a:rPr>
              <a:t>Vi kan hjälpa med att förstå servicesystemet</a:t>
            </a:r>
          </a:p>
          <a:p>
            <a:r>
              <a:rPr lang="sv-FI" dirty="0">
                <a:solidFill>
                  <a:schemeClr val="bg2"/>
                </a:solidFill>
              </a:rPr>
              <a:t>Vi kan hjälpa med att motivera t.ex. ansökningar</a:t>
            </a:r>
          </a:p>
          <a:p>
            <a:r>
              <a:rPr lang="sv-FI" dirty="0">
                <a:solidFill>
                  <a:schemeClr val="bg2"/>
                </a:solidFill>
              </a:rPr>
              <a:t>Ifall du är missnöjd med ett servicebeslut du fått kan vi hjälpa med att göra rättelseyrkan eller överklagan på beslutet. </a:t>
            </a:r>
          </a:p>
          <a:p>
            <a:r>
              <a:rPr lang="sv-FI" dirty="0">
                <a:solidFill>
                  <a:schemeClr val="bg2"/>
                </a:solidFill>
              </a:rPr>
              <a:t>En sådan överklagan riktas oftast till förvaltningsdomstolen.</a:t>
            </a:r>
          </a:p>
          <a:p>
            <a:r>
              <a:rPr lang="sv-FI" dirty="0">
                <a:solidFill>
                  <a:schemeClr val="bg2"/>
                </a:solidFill>
              </a:rPr>
              <a:t>I vissa ärenden kan vi även hjälpa med att göra klagomål till Justitieombudsmannens kansli eller Diskrimineringsombudsmannen.</a:t>
            </a:r>
          </a:p>
        </p:txBody>
      </p:sp>
      <p:sp>
        <p:nvSpPr>
          <p:cNvPr id="10" name="Underrubrik 2">
            <a:extLst>
              <a:ext uri="{FF2B5EF4-FFF2-40B4-BE49-F238E27FC236}">
                <a16:creationId xmlns:a16="http://schemas.microsoft.com/office/drawing/2014/main" id="{8ECEEA07-6717-E068-A56C-934D1A8B0149}"/>
              </a:ext>
            </a:extLst>
          </p:cNvPr>
          <p:cNvSpPr txBox="1">
            <a:spLocks/>
          </p:cNvSpPr>
          <p:nvPr/>
        </p:nvSpPr>
        <p:spPr>
          <a:xfrm>
            <a:off x="528001" y="5298141"/>
            <a:ext cx="4330262" cy="1120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FI" sz="2000" b="0" i="0" u="none" strike="noStrike" kern="1200" cap="none" spc="0" normalizeH="0" baseline="0" noProof="0">
              <a:ln>
                <a:noFill/>
              </a:ln>
              <a:solidFill>
                <a:srgbClr val="4F758B"/>
              </a:solidFill>
              <a:effectLst/>
              <a:uLnTx/>
              <a:uFillTx/>
              <a:latin typeface="Muli" panose="00000500000000000000" pitchFamily="2" charset="0"/>
              <a:ea typeface="+mn-ea"/>
              <a:cs typeface="+mn-cs"/>
            </a:endParaRPr>
          </a:p>
        </p:txBody>
      </p:sp>
    </p:spTree>
    <p:extLst>
      <p:ext uri="{BB962C8B-B14F-4D97-AF65-F5344CB8AC3E}">
        <p14:creationId xmlns:p14="http://schemas.microsoft.com/office/powerpoint/2010/main" val="2348946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E62A6E0-22AB-4F97-8B9A-6808B445D1C1}"/>
              </a:ext>
            </a:extLst>
          </p:cNvPr>
          <p:cNvSpPr/>
          <p:nvPr/>
        </p:nvSpPr>
        <p:spPr>
          <a:xfrm>
            <a:off x="3814059" y="0"/>
            <a:ext cx="82931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1800" b="0" i="0" u="none" strike="noStrike" kern="1200" cap="none" spc="0" normalizeH="0" baseline="0" noProof="0">
              <a:ln>
                <a:noFill/>
              </a:ln>
              <a:solidFill>
                <a:srgbClr val="4F758B"/>
              </a:solidFill>
              <a:effectLst/>
              <a:uLnTx/>
              <a:uFillTx/>
              <a:latin typeface="Muli"/>
              <a:ea typeface="+mn-ea"/>
              <a:cs typeface="+mn-cs"/>
            </a:endParaRPr>
          </a:p>
        </p:txBody>
      </p:sp>
      <p:sp>
        <p:nvSpPr>
          <p:cNvPr id="3" name="Platshållare för innehåll 2">
            <a:extLst>
              <a:ext uri="{FF2B5EF4-FFF2-40B4-BE49-F238E27FC236}">
                <a16:creationId xmlns:a16="http://schemas.microsoft.com/office/drawing/2014/main" id="{D46D715E-1B60-40AB-9B9E-C10F3FD63739}"/>
              </a:ext>
            </a:extLst>
          </p:cNvPr>
          <p:cNvSpPr>
            <a:spLocks noGrp="1"/>
          </p:cNvSpPr>
          <p:nvPr>
            <p:ph sz="half" idx="1"/>
          </p:nvPr>
        </p:nvSpPr>
        <p:spPr/>
        <p:txBody>
          <a:bodyPr>
            <a:normAutofit/>
          </a:bodyPr>
          <a:lstStyle/>
          <a:p>
            <a:endParaRPr lang="sv-SE" sz="2000"/>
          </a:p>
          <a:p>
            <a:endParaRPr lang="sv-FI" sz="2000"/>
          </a:p>
        </p:txBody>
      </p:sp>
      <p:sp>
        <p:nvSpPr>
          <p:cNvPr id="10" name="Underrubrik 2">
            <a:extLst>
              <a:ext uri="{FF2B5EF4-FFF2-40B4-BE49-F238E27FC236}">
                <a16:creationId xmlns:a16="http://schemas.microsoft.com/office/drawing/2014/main" id="{353C4B6A-6885-48E9-BAD1-67BF86548343}"/>
              </a:ext>
            </a:extLst>
          </p:cNvPr>
          <p:cNvSpPr txBox="1">
            <a:spLocks/>
          </p:cNvSpPr>
          <p:nvPr/>
        </p:nvSpPr>
        <p:spPr>
          <a:xfrm>
            <a:off x="528001" y="5298141"/>
            <a:ext cx="4330262" cy="1120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FI" sz="2000" b="0" i="0" u="none" strike="noStrike" kern="1200" cap="none" spc="0" normalizeH="0" baseline="0" noProof="0">
              <a:ln>
                <a:noFill/>
              </a:ln>
              <a:solidFill>
                <a:srgbClr val="4F758B"/>
              </a:solidFill>
              <a:effectLst/>
              <a:uLnTx/>
              <a:uFillTx/>
              <a:latin typeface="Muli" panose="00000500000000000000" pitchFamily="2" charset="0"/>
              <a:ea typeface="+mn-ea"/>
              <a:cs typeface="+mn-cs"/>
            </a:endParaRPr>
          </a:p>
        </p:txBody>
      </p:sp>
      <p:pic>
        <p:nvPicPr>
          <p:cNvPr id="7" name="Platshållare för innehåll 6" descr="En bild som visar Människoansikte, leende, person, kvinna">
            <a:extLst>
              <a:ext uri="{FF2B5EF4-FFF2-40B4-BE49-F238E27FC236}">
                <a16:creationId xmlns:a16="http://schemas.microsoft.com/office/drawing/2014/main" id="{ECBB145B-3334-2D80-A828-534CC50F09B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68885" y="433876"/>
            <a:ext cx="5181600" cy="4055737"/>
          </a:xfrm>
        </p:spPr>
      </p:pic>
      <p:pic>
        <p:nvPicPr>
          <p:cNvPr id="9" name="Bildobjekt 8" descr="En bild som visar text, Teckensnitt, vit, design&#10;&#10;AI-genererat innehåll kan vara felaktigt.">
            <a:extLst>
              <a:ext uri="{FF2B5EF4-FFF2-40B4-BE49-F238E27FC236}">
                <a16:creationId xmlns:a16="http://schemas.microsoft.com/office/drawing/2014/main" id="{F6CA1B1A-55A3-8C47-1D5B-938BE9C6F5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7361" y="4364611"/>
            <a:ext cx="3638746" cy="2158738"/>
          </a:xfrm>
          <a:prstGeom prst="rect">
            <a:avLst/>
          </a:prstGeom>
        </p:spPr>
      </p:pic>
    </p:spTree>
    <p:extLst>
      <p:ext uri="{BB962C8B-B14F-4D97-AF65-F5344CB8AC3E}">
        <p14:creationId xmlns:p14="http://schemas.microsoft.com/office/powerpoint/2010/main" val="509099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E62A6E0-22AB-4F97-8B9A-6808B445D1C1}"/>
              </a:ext>
            </a:extLst>
          </p:cNvPr>
          <p:cNvSpPr/>
          <p:nvPr/>
        </p:nvSpPr>
        <p:spPr>
          <a:xfrm>
            <a:off x="3898900" y="0"/>
            <a:ext cx="8293100" cy="6858000"/>
          </a:xfrm>
          <a:prstGeom prst="rect">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1800" b="0" i="0" u="none" strike="noStrike" kern="1200" cap="none" spc="0" normalizeH="0" baseline="0" noProof="0">
              <a:ln>
                <a:noFill/>
              </a:ln>
              <a:solidFill>
                <a:srgbClr val="4F758B"/>
              </a:solidFill>
              <a:effectLst/>
              <a:uLnTx/>
              <a:uFillTx/>
              <a:latin typeface="Muli"/>
              <a:ea typeface="+mn-ea"/>
              <a:cs typeface="+mn-cs"/>
            </a:endParaRPr>
          </a:p>
        </p:txBody>
      </p:sp>
      <p:sp>
        <p:nvSpPr>
          <p:cNvPr id="15" name="Rubrik 14">
            <a:extLst>
              <a:ext uri="{FF2B5EF4-FFF2-40B4-BE49-F238E27FC236}">
                <a16:creationId xmlns:a16="http://schemas.microsoft.com/office/drawing/2014/main" id="{E2191417-E7FB-4983-8695-B94CD59E0E7F}"/>
              </a:ext>
            </a:extLst>
          </p:cNvPr>
          <p:cNvSpPr>
            <a:spLocks noGrp="1"/>
          </p:cNvSpPr>
          <p:nvPr>
            <p:ph type="title"/>
          </p:nvPr>
        </p:nvSpPr>
        <p:spPr>
          <a:xfrm>
            <a:off x="5005762" y="365125"/>
            <a:ext cx="6708553" cy="1325563"/>
          </a:xfrm>
        </p:spPr>
        <p:txBody>
          <a:bodyPr>
            <a:normAutofit/>
          </a:bodyPr>
          <a:lstStyle/>
          <a:p>
            <a:r>
              <a:rPr lang="sv-FI" sz="4000">
                <a:ln w="0"/>
                <a:solidFill>
                  <a:schemeClr val="bg2"/>
                </a:solidFill>
              </a:rPr>
              <a:t>Informationsverksamhet</a:t>
            </a:r>
          </a:p>
        </p:txBody>
      </p:sp>
      <p:sp>
        <p:nvSpPr>
          <p:cNvPr id="3" name="Platshållare för innehåll 2">
            <a:extLst>
              <a:ext uri="{FF2B5EF4-FFF2-40B4-BE49-F238E27FC236}">
                <a16:creationId xmlns:a16="http://schemas.microsoft.com/office/drawing/2014/main" id="{D46D715E-1B60-40AB-9B9E-C10F3FD63739}"/>
              </a:ext>
            </a:extLst>
          </p:cNvPr>
          <p:cNvSpPr>
            <a:spLocks noGrp="1"/>
          </p:cNvSpPr>
          <p:nvPr>
            <p:ph sz="half" idx="1"/>
          </p:nvPr>
        </p:nvSpPr>
        <p:spPr/>
        <p:txBody>
          <a:bodyPr>
            <a:normAutofit/>
          </a:bodyPr>
          <a:lstStyle/>
          <a:p>
            <a:endParaRPr lang="sv-SE" sz="2000"/>
          </a:p>
          <a:p>
            <a:endParaRPr lang="sv-FI" sz="2000"/>
          </a:p>
        </p:txBody>
      </p:sp>
      <p:pic>
        <p:nvPicPr>
          <p:cNvPr id="4" name="Platshållare för innehåll 3">
            <a:extLst>
              <a:ext uri="{FF2B5EF4-FFF2-40B4-BE49-F238E27FC236}">
                <a16:creationId xmlns:a16="http://schemas.microsoft.com/office/drawing/2014/main" id="{4AA50FC5-E89F-D266-AAA8-9E4E1CEC9743}"/>
              </a:ext>
            </a:extLst>
          </p:cNvPr>
          <p:cNvPicPr>
            <a:picLocks noGrp="1" noChangeAspect="1"/>
          </p:cNvPicPr>
          <p:nvPr>
            <p:ph sz="half" idx="2"/>
          </p:nvPr>
        </p:nvPicPr>
        <p:blipFill>
          <a:blip r:embed="rId2"/>
          <a:stretch>
            <a:fillRect/>
          </a:stretch>
        </p:blipFill>
        <p:spPr>
          <a:xfrm>
            <a:off x="4496587" y="1386643"/>
            <a:ext cx="7217354" cy="4351339"/>
          </a:xfrm>
          <a:prstGeom prst="rect">
            <a:avLst/>
          </a:prstGeom>
        </p:spPr>
      </p:pic>
      <p:sp>
        <p:nvSpPr>
          <p:cNvPr id="10" name="Underrubrik 2">
            <a:extLst>
              <a:ext uri="{FF2B5EF4-FFF2-40B4-BE49-F238E27FC236}">
                <a16:creationId xmlns:a16="http://schemas.microsoft.com/office/drawing/2014/main" id="{353C4B6A-6885-48E9-BAD1-67BF86548343}"/>
              </a:ext>
            </a:extLst>
          </p:cNvPr>
          <p:cNvSpPr txBox="1">
            <a:spLocks/>
          </p:cNvSpPr>
          <p:nvPr/>
        </p:nvSpPr>
        <p:spPr>
          <a:xfrm>
            <a:off x="528001" y="5298141"/>
            <a:ext cx="4330262" cy="1120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FI" sz="2000" b="0" i="0" u="none" strike="noStrike" kern="1200" cap="none" spc="0" normalizeH="0" baseline="0" noProof="0">
              <a:ln>
                <a:noFill/>
              </a:ln>
              <a:solidFill>
                <a:srgbClr val="4F758B"/>
              </a:solidFill>
              <a:effectLst/>
              <a:uLnTx/>
              <a:uFillTx/>
              <a:latin typeface="Muli" panose="00000500000000000000" pitchFamily="2" charset="0"/>
              <a:ea typeface="+mn-ea"/>
              <a:cs typeface="+mn-cs"/>
            </a:endParaRPr>
          </a:p>
        </p:txBody>
      </p:sp>
    </p:spTree>
    <p:extLst>
      <p:ext uri="{BB962C8B-B14F-4D97-AF65-F5344CB8AC3E}">
        <p14:creationId xmlns:p14="http://schemas.microsoft.com/office/powerpoint/2010/main" val="463103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D7364-2046-C9E8-A854-EC1A1621CD2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E2AB284-942C-382E-434E-ADCCC26D951D}"/>
              </a:ext>
            </a:extLst>
          </p:cNvPr>
          <p:cNvSpPr>
            <a:spLocks noGrp="1"/>
          </p:cNvSpPr>
          <p:nvPr>
            <p:ph type="title"/>
          </p:nvPr>
        </p:nvSpPr>
        <p:spPr>
          <a:xfrm>
            <a:off x="838200" y="1085048"/>
            <a:ext cx="10515600" cy="2852737"/>
          </a:xfrm>
        </p:spPr>
        <p:txBody>
          <a:bodyPr/>
          <a:lstStyle/>
          <a:p>
            <a:pPr algn="ctr"/>
            <a:r>
              <a:rPr lang="fi-FI" dirty="0"/>
              <a:t>Introduktion </a:t>
            </a:r>
            <a:r>
              <a:rPr lang="fi-FI" dirty="0" err="1"/>
              <a:t>till</a:t>
            </a:r>
            <a:r>
              <a:rPr lang="fi-FI" dirty="0"/>
              <a:t> </a:t>
            </a:r>
            <a:r>
              <a:rPr lang="fi-FI" dirty="0" err="1"/>
              <a:t>dina</a:t>
            </a:r>
            <a:r>
              <a:rPr lang="fi-FI" dirty="0"/>
              <a:t> </a:t>
            </a:r>
            <a:r>
              <a:rPr lang="fi-FI" dirty="0" err="1"/>
              <a:t>rättigheter</a:t>
            </a:r>
            <a:endParaRPr lang="fi-FI" dirty="0"/>
          </a:p>
        </p:txBody>
      </p:sp>
    </p:spTree>
    <p:extLst>
      <p:ext uri="{BB962C8B-B14F-4D97-AF65-F5344CB8AC3E}">
        <p14:creationId xmlns:p14="http://schemas.microsoft.com/office/powerpoint/2010/main" val="3763866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E62A6E0-22AB-4F97-8B9A-6808B445D1C1}"/>
              </a:ext>
            </a:extLst>
          </p:cNvPr>
          <p:cNvSpPr/>
          <p:nvPr/>
        </p:nvSpPr>
        <p:spPr>
          <a:xfrm>
            <a:off x="3898900" y="0"/>
            <a:ext cx="82931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1800" b="0" i="0" u="none" strike="noStrike" kern="1200" cap="none" spc="0" normalizeH="0" baseline="0" noProof="0">
              <a:ln>
                <a:noFill/>
              </a:ln>
              <a:solidFill>
                <a:srgbClr val="4F758B"/>
              </a:solidFill>
              <a:effectLst/>
              <a:uLnTx/>
              <a:uFillTx/>
              <a:latin typeface="Muli"/>
              <a:ea typeface="+mn-ea"/>
              <a:cs typeface="+mn-cs"/>
            </a:endParaRPr>
          </a:p>
        </p:txBody>
      </p:sp>
      <p:sp>
        <p:nvSpPr>
          <p:cNvPr id="3" name="Platshållare för innehåll 2">
            <a:extLst>
              <a:ext uri="{FF2B5EF4-FFF2-40B4-BE49-F238E27FC236}">
                <a16:creationId xmlns:a16="http://schemas.microsoft.com/office/drawing/2014/main" id="{D46D715E-1B60-40AB-9B9E-C10F3FD63739}"/>
              </a:ext>
            </a:extLst>
          </p:cNvPr>
          <p:cNvSpPr>
            <a:spLocks noGrp="1"/>
          </p:cNvSpPr>
          <p:nvPr>
            <p:ph sz="half" idx="1"/>
          </p:nvPr>
        </p:nvSpPr>
        <p:spPr/>
        <p:txBody>
          <a:bodyPr>
            <a:normAutofit lnSpcReduction="10000"/>
          </a:bodyPr>
          <a:lstStyle/>
          <a:p>
            <a:endParaRPr lang="sv-SE" sz="2000"/>
          </a:p>
          <a:p>
            <a:endParaRPr lang="sv-FI" sz="2000"/>
          </a:p>
        </p:txBody>
      </p:sp>
      <p:sp>
        <p:nvSpPr>
          <p:cNvPr id="10" name="Underrubrik 2">
            <a:extLst>
              <a:ext uri="{FF2B5EF4-FFF2-40B4-BE49-F238E27FC236}">
                <a16:creationId xmlns:a16="http://schemas.microsoft.com/office/drawing/2014/main" id="{353C4B6A-6885-48E9-BAD1-67BF86548343}"/>
              </a:ext>
            </a:extLst>
          </p:cNvPr>
          <p:cNvSpPr txBox="1">
            <a:spLocks/>
          </p:cNvSpPr>
          <p:nvPr/>
        </p:nvSpPr>
        <p:spPr>
          <a:xfrm>
            <a:off x="528001" y="5298141"/>
            <a:ext cx="4330262" cy="1120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FI" sz="2000" b="0" i="0" u="none" strike="noStrike" kern="1200" cap="none" spc="0" normalizeH="0" baseline="0" noProof="0">
              <a:ln>
                <a:noFill/>
              </a:ln>
              <a:solidFill>
                <a:srgbClr val="4F758B"/>
              </a:solidFill>
              <a:effectLst/>
              <a:uLnTx/>
              <a:uFillTx/>
              <a:latin typeface="Muli" panose="00000500000000000000" pitchFamily="2" charset="0"/>
              <a:ea typeface="+mn-ea"/>
              <a:cs typeface="+mn-cs"/>
            </a:endParaRPr>
          </a:p>
        </p:txBody>
      </p:sp>
      <p:sp>
        <p:nvSpPr>
          <p:cNvPr id="7" name="Platshållare för innehåll 6">
            <a:extLst>
              <a:ext uri="{FF2B5EF4-FFF2-40B4-BE49-F238E27FC236}">
                <a16:creationId xmlns:a16="http://schemas.microsoft.com/office/drawing/2014/main" id="{FE0A4E78-4F21-A520-5E1A-5C4F88B7DD64}"/>
              </a:ext>
            </a:extLst>
          </p:cNvPr>
          <p:cNvSpPr>
            <a:spLocks noGrp="1"/>
          </p:cNvSpPr>
          <p:nvPr>
            <p:ph sz="half" idx="2"/>
          </p:nvPr>
        </p:nvSpPr>
        <p:spPr>
          <a:xfrm>
            <a:off x="4783807" y="1386644"/>
            <a:ext cx="6523285" cy="5032374"/>
          </a:xfrm>
        </p:spPr>
        <p:txBody>
          <a:bodyPr>
            <a:normAutofit lnSpcReduction="10000"/>
          </a:bodyPr>
          <a:lstStyle/>
          <a:p>
            <a:r>
              <a:rPr lang="sv-SE" dirty="0">
                <a:solidFill>
                  <a:schemeClr val="bg1"/>
                </a:solidFill>
              </a:rPr>
              <a:t>FN:s funktionshinderkonvention</a:t>
            </a:r>
          </a:p>
          <a:p>
            <a:r>
              <a:rPr lang="sv-SE" dirty="0">
                <a:solidFill>
                  <a:schemeClr val="bg1"/>
                </a:solidFill>
              </a:rPr>
              <a:t>Grundlagen</a:t>
            </a:r>
          </a:p>
          <a:p>
            <a:r>
              <a:rPr lang="sv-SE" dirty="0">
                <a:solidFill>
                  <a:schemeClr val="bg1"/>
                </a:solidFill>
              </a:rPr>
              <a:t>Socialvårdslagen</a:t>
            </a:r>
          </a:p>
          <a:p>
            <a:r>
              <a:rPr lang="sv-SE" dirty="0">
                <a:solidFill>
                  <a:schemeClr val="bg1"/>
                </a:solidFill>
              </a:rPr>
              <a:t>Funktionshinderservicelagen</a:t>
            </a:r>
          </a:p>
          <a:p>
            <a:r>
              <a:rPr lang="sv-SE" dirty="0">
                <a:solidFill>
                  <a:schemeClr val="bg1"/>
                </a:solidFill>
              </a:rPr>
              <a:t>Klientavgiftslagen</a:t>
            </a:r>
          </a:p>
          <a:p>
            <a:r>
              <a:rPr lang="sv-SE" dirty="0">
                <a:solidFill>
                  <a:schemeClr val="bg1"/>
                </a:solidFill>
              </a:rPr>
              <a:t>Lag om klientens ställning och rättigheter inom socialvården</a:t>
            </a:r>
          </a:p>
          <a:p>
            <a:r>
              <a:rPr lang="sv-SE" dirty="0">
                <a:solidFill>
                  <a:schemeClr val="bg1"/>
                </a:solidFill>
              </a:rPr>
              <a:t>Förvaltningslagen</a:t>
            </a:r>
          </a:p>
          <a:p>
            <a:r>
              <a:rPr lang="sv-SE" dirty="0">
                <a:solidFill>
                  <a:schemeClr val="bg1"/>
                </a:solidFill>
              </a:rPr>
              <a:t>Förvaltningsprocesslagen </a:t>
            </a:r>
          </a:p>
          <a:p>
            <a:r>
              <a:rPr lang="sv-SE" dirty="0">
                <a:solidFill>
                  <a:schemeClr val="bg1"/>
                </a:solidFill>
              </a:rPr>
              <a:t>Diskrimineringslagen  </a:t>
            </a:r>
          </a:p>
          <a:p>
            <a:r>
              <a:rPr lang="sv-SE" dirty="0">
                <a:solidFill>
                  <a:schemeClr val="bg1"/>
                </a:solidFill>
              </a:rPr>
              <a:t>Lagen om stöd för närståendevård</a:t>
            </a:r>
          </a:p>
          <a:p>
            <a:pPr marL="0" indent="0">
              <a:buNone/>
            </a:pPr>
            <a:endParaRPr lang="fi-FI" dirty="0">
              <a:solidFill>
                <a:schemeClr val="bg1"/>
              </a:solidFill>
            </a:endParaRPr>
          </a:p>
        </p:txBody>
      </p:sp>
      <p:sp>
        <p:nvSpPr>
          <p:cNvPr id="4" name="textruta 3">
            <a:extLst>
              <a:ext uri="{FF2B5EF4-FFF2-40B4-BE49-F238E27FC236}">
                <a16:creationId xmlns:a16="http://schemas.microsoft.com/office/drawing/2014/main" id="{28B37A40-604A-2D5C-4683-B28E39E513B8}"/>
              </a:ext>
            </a:extLst>
          </p:cNvPr>
          <p:cNvSpPr txBox="1"/>
          <p:nvPr/>
        </p:nvSpPr>
        <p:spPr>
          <a:xfrm>
            <a:off x="4028792" y="503120"/>
            <a:ext cx="77859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2800" b="0" i="0" u="none" strike="noStrike" kern="1200" cap="none" spc="0" normalizeH="0" baseline="0" noProof="0">
                <a:ln>
                  <a:noFill/>
                </a:ln>
                <a:solidFill>
                  <a:srgbClr val="4F758B"/>
                </a:solidFill>
                <a:effectLst/>
                <a:uLnTx/>
                <a:uFillTx/>
                <a:latin typeface="Muli"/>
                <a:ea typeface="+mn-ea"/>
                <a:cs typeface="+mn-cs"/>
              </a:rPr>
              <a:t>De viktigaste lagarna inom funktionshinderområdet</a:t>
            </a:r>
            <a:endParaRPr kumimoji="0" lang="fi-FI" sz="2800" b="0" i="0" u="none" strike="noStrike" kern="1200" cap="none" spc="0" normalizeH="0" baseline="0" noProof="0">
              <a:ln>
                <a:noFill/>
              </a:ln>
              <a:solidFill>
                <a:srgbClr val="4F758B"/>
              </a:solidFill>
              <a:effectLst/>
              <a:uLnTx/>
              <a:uFillTx/>
              <a:latin typeface="Muli"/>
              <a:ea typeface="+mn-ea"/>
              <a:cs typeface="+mn-cs"/>
            </a:endParaRPr>
          </a:p>
        </p:txBody>
      </p:sp>
    </p:spTree>
    <p:extLst>
      <p:ext uri="{BB962C8B-B14F-4D97-AF65-F5344CB8AC3E}">
        <p14:creationId xmlns:p14="http://schemas.microsoft.com/office/powerpoint/2010/main" val="3674120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E62A6E0-22AB-4F97-8B9A-6808B445D1C1}"/>
              </a:ext>
            </a:extLst>
          </p:cNvPr>
          <p:cNvSpPr/>
          <p:nvPr/>
        </p:nvSpPr>
        <p:spPr>
          <a:xfrm>
            <a:off x="3898900" y="0"/>
            <a:ext cx="8293100" cy="6858000"/>
          </a:xfrm>
          <a:prstGeom prst="rect">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1800" b="0" i="0" u="none" strike="noStrike" kern="1200" cap="none" spc="0" normalizeH="0" baseline="0" noProof="0">
              <a:ln>
                <a:noFill/>
              </a:ln>
              <a:solidFill>
                <a:srgbClr val="4F758B"/>
              </a:solidFill>
              <a:effectLst/>
              <a:uLnTx/>
              <a:uFillTx/>
              <a:latin typeface="Muli"/>
              <a:ea typeface="+mn-ea"/>
              <a:cs typeface="+mn-cs"/>
            </a:endParaRPr>
          </a:p>
        </p:txBody>
      </p:sp>
      <p:sp>
        <p:nvSpPr>
          <p:cNvPr id="15" name="Rubrik 14">
            <a:extLst>
              <a:ext uri="{FF2B5EF4-FFF2-40B4-BE49-F238E27FC236}">
                <a16:creationId xmlns:a16="http://schemas.microsoft.com/office/drawing/2014/main" id="{E2191417-E7FB-4983-8695-B94CD59E0E7F}"/>
              </a:ext>
            </a:extLst>
          </p:cNvPr>
          <p:cNvSpPr>
            <a:spLocks noGrp="1"/>
          </p:cNvSpPr>
          <p:nvPr>
            <p:ph type="title"/>
          </p:nvPr>
        </p:nvSpPr>
        <p:spPr>
          <a:xfrm>
            <a:off x="5005762" y="365125"/>
            <a:ext cx="6708553" cy="1325563"/>
          </a:xfrm>
        </p:spPr>
        <p:txBody>
          <a:bodyPr>
            <a:normAutofit/>
          </a:bodyPr>
          <a:lstStyle/>
          <a:p>
            <a:r>
              <a:rPr lang="fi-FI" sz="4000" dirty="0" err="1">
                <a:ln w="0"/>
                <a:solidFill>
                  <a:schemeClr val="bg2"/>
                </a:solidFill>
              </a:rPr>
              <a:t>Rättigheter</a:t>
            </a:r>
            <a:endParaRPr lang="sv-FI" sz="4000" dirty="0">
              <a:ln w="0"/>
              <a:solidFill>
                <a:schemeClr val="bg2"/>
              </a:solidFill>
            </a:endParaRPr>
          </a:p>
        </p:txBody>
      </p:sp>
      <p:sp>
        <p:nvSpPr>
          <p:cNvPr id="3" name="Platshållare för innehåll 2">
            <a:extLst>
              <a:ext uri="{FF2B5EF4-FFF2-40B4-BE49-F238E27FC236}">
                <a16:creationId xmlns:a16="http://schemas.microsoft.com/office/drawing/2014/main" id="{D46D715E-1B60-40AB-9B9E-C10F3FD63739}"/>
              </a:ext>
            </a:extLst>
          </p:cNvPr>
          <p:cNvSpPr>
            <a:spLocks noGrp="1"/>
          </p:cNvSpPr>
          <p:nvPr>
            <p:ph sz="half" idx="1"/>
          </p:nvPr>
        </p:nvSpPr>
        <p:spPr/>
        <p:txBody>
          <a:bodyPr>
            <a:normAutofit/>
          </a:bodyPr>
          <a:lstStyle/>
          <a:p>
            <a:endParaRPr lang="sv-SE" sz="2000" dirty="0"/>
          </a:p>
          <a:p>
            <a:endParaRPr lang="sv-FI" sz="2000" dirty="0"/>
          </a:p>
        </p:txBody>
      </p:sp>
      <p:sp>
        <p:nvSpPr>
          <p:cNvPr id="16" name="Platshållare för innehåll 15">
            <a:extLst>
              <a:ext uri="{FF2B5EF4-FFF2-40B4-BE49-F238E27FC236}">
                <a16:creationId xmlns:a16="http://schemas.microsoft.com/office/drawing/2014/main" id="{BCE72A09-D77F-4902-9CB0-025BAE5FAC2F}"/>
              </a:ext>
            </a:extLst>
          </p:cNvPr>
          <p:cNvSpPr>
            <a:spLocks noGrp="1"/>
          </p:cNvSpPr>
          <p:nvPr>
            <p:ph sz="half" idx="2"/>
          </p:nvPr>
        </p:nvSpPr>
        <p:spPr>
          <a:xfrm>
            <a:off x="5005762" y="1825625"/>
            <a:ext cx="6348038" cy="4351338"/>
          </a:xfrm>
        </p:spPr>
        <p:txBody>
          <a:bodyPr vert="horz" lIns="91440" tIns="45720" rIns="91440" bIns="45720" rtlCol="0" anchor="t">
            <a:normAutofit/>
          </a:bodyPr>
          <a:lstStyle/>
          <a:p>
            <a:pPr marL="0" indent="0">
              <a:buNone/>
            </a:pPr>
            <a:r>
              <a:rPr lang="sv-FI" dirty="0">
                <a:solidFill>
                  <a:schemeClr val="bg2"/>
                </a:solidFill>
              </a:rPr>
              <a:t>Lagarna följer en hierarki</a:t>
            </a:r>
          </a:p>
          <a:p>
            <a:pPr marL="0" indent="0">
              <a:buNone/>
            </a:pPr>
            <a:endParaRPr lang="sv-FI" dirty="0">
              <a:solidFill>
                <a:schemeClr val="bg2"/>
              </a:solidFill>
            </a:endParaRPr>
          </a:p>
          <a:p>
            <a:pPr marL="0" indent="0">
              <a:buNone/>
            </a:pPr>
            <a:r>
              <a:rPr lang="sv-FI" dirty="0">
                <a:solidFill>
                  <a:schemeClr val="bg2"/>
                </a:solidFill>
              </a:rPr>
              <a:t>1. Finlands grundlagen </a:t>
            </a:r>
          </a:p>
          <a:p>
            <a:pPr marL="0" indent="0">
              <a:buNone/>
            </a:pPr>
            <a:r>
              <a:rPr lang="sv-SE" dirty="0">
                <a:solidFill>
                  <a:schemeClr val="bg2"/>
                </a:solidFill>
              </a:rPr>
              <a:t>2. Allmänna lagar (bl.a. socialvårdslagen) </a:t>
            </a:r>
          </a:p>
          <a:p>
            <a:pPr marL="0" indent="0">
              <a:buNone/>
            </a:pPr>
            <a:r>
              <a:rPr lang="sv-SE" dirty="0">
                <a:solidFill>
                  <a:schemeClr val="bg2"/>
                </a:solidFill>
              </a:rPr>
              <a:t>3. Speciallagar (</a:t>
            </a:r>
            <a:r>
              <a:rPr lang="sv-SE" dirty="0" err="1">
                <a:solidFill>
                  <a:schemeClr val="bg2"/>
                </a:solidFill>
              </a:rPr>
              <a:t>bl.a.funktionshinderservicelagen</a:t>
            </a:r>
            <a:r>
              <a:rPr lang="sv-SE" dirty="0">
                <a:solidFill>
                  <a:schemeClr val="bg2"/>
                </a:solidFill>
              </a:rPr>
              <a:t>)</a:t>
            </a:r>
            <a:endParaRPr lang="sv-FI" dirty="0">
              <a:solidFill>
                <a:schemeClr val="bg2"/>
              </a:solidFill>
            </a:endParaRPr>
          </a:p>
          <a:p>
            <a:pPr marL="0" indent="0">
              <a:buNone/>
            </a:pPr>
            <a:endParaRPr lang="sv-FI" dirty="0">
              <a:solidFill>
                <a:schemeClr val="bg2"/>
              </a:solidFill>
            </a:endParaRPr>
          </a:p>
        </p:txBody>
      </p:sp>
      <p:sp>
        <p:nvSpPr>
          <p:cNvPr id="10" name="Underrubrik 2">
            <a:extLst>
              <a:ext uri="{FF2B5EF4-FFF2-40B4-BE49-F238E27FC236}">
                <a16:creationId xmlns:a16="http://schemas.microsoft.com/office/drawing/2014/main" id="{353C4B6A-6885-48E9-BAD1-67BF86548343}"/>
              </a:ext>
            </a:extLst>
          </p:cNvPr>
          <p:cNvSpPr txBox="1">
            <a:spLocks/>
          </p:cNvSpPr>
          <p:nvPr/>
        </p:nvSpPr>
        <p:spPr>
          <a:xfrm>
            <a:off x="528001" y="5298141"/>
            <a:ext cx="4330262" cy="1120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FI" sz="2000" b="0" i="0" u="none" strike="noStrike" kern="1200" cap="none" spc="0" normalizeH="0" baseline="0" noProof="0">
              <a:ln>
                <a:noFill/>
              </a:ln>
              <a:solidFill>
                <a:srgbClr val="4F758B"/>
              </a:solidFill>
              <a:effectLst/>
              <a:uLnTx/>
              <a:uFillTx/>
              <a:latin typeface="Muli" panose="00000500000000000000" pitchFamily="2" charset="0"/>
              <a:ea typeface="+mn-ea"/>
              <a:cs typeface="+mn-cs"/>
            </a:endParaRPr>
          </a:p>
        </p:txBody>
      </p:sp>
    </p:spTree>
    <p:extLst>
      <p:ext uri="{BB962C8B-B14F-4D97-AF65-F5344CB8AC3E}">
        <p14:creationId xmlns:p14="http://schemas.microsoft.com/office/powerpoint/2010/main" val="3142085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1CCAC-929A-3585-9490-21DA0082DD81}"/>
            </a:ext>
          </a:extLst>
        </p:cNvPr>
        <p:cNvGrpSpPr/>
        <p:nvPr/>
      </p:nvGrpSpPr>
      <p:grpSpPr>
        <a:xfrm>
          <a:off x="0" y="0"/>
          <a:ext cx="0" cy="0"/>
          <a:chOff x="0" y="0"/>
          <a:chExt cx="0" cy="0"/>
        </a:xfrm>
      </p:grpSpPr>
      <p:sp>
        <p:nvSpPr>
          <p:cNvPr id="2" name="Rektangel 1">
            <a:extLst>
              <a:ext uri="{FF2B5EF4-FFF2-40B4-BE49-F238E27FC236}">
                <a16:creationId xmlns:a16="http://schemas.microsoft.com/office/drawing/2014/main" id="{23569AD0-E5CE-4D83-7845-55D9342783C1}"/>
              </a:ext>
            </a:extLst>
          </p:cNvPr>
          <p:cNvSpPr/>
          <p:nvPr/>
        </p:nvSpPr>
        <p:spPr>
          <a:xfrm>
            <a:off x="3898900" y="0"/>
            <a:ext cx="8293100" cy="6858000"/>
          </a:xfrm>
          <a:prstGeom prst="rect">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1800" b="0" i="0" u="none" strike="noStrike" kern="1200" cap="none" spc="0" normalizeH="0" baseline="0" noProof="0">
              <a:ln>
                <a:noFill/>
              </a:ln>
              <a:solidFill>
                <a:srgbClr val="4F758B"/>
              </a:solidFill>
              <a:effectLst/>
              <a:uLnTx/>
              <a:uFillTx/>
              <a:latin typeface="Muli"/>
              <a:ea typeface="+mn-ea"/>
              <a:cs typeface="+mn-cs"/>
            </a:endParaRPr>
          </a:p>
        </p:txBody>
      </p:sp>
      <p:sp>
        <p:nvSpPr>
          <p:cNvPr id="15" name="Rubrik 14">
            <a:extLst>
              <a:ext uri="{FF2B5EF4-FFF2-40B4-BE49-F238E27FC236}">
                <a16:creationId xmlns:a16="http://schemas.microsoft.com/office/drawing/2014/main" id="{539305D2-749B-2A9F-2191-82A70C1B999A}"/>
              </a:ext>
            </a:extLst>
          </p:cNvPr>
          <p:cNvSpPr>
            <a:spLocks noGrp="1"/>
          </p:cNvSpPr>
          <p:nvPr>
            <p:ph type="title"/>
          </p:nvPr>
        </p:nvSpPr>
        <p:spPr>
          <a:xfrm>
            <a:off x="5005762" y="365125"/>
            <a:ext cx="6708553" cy="1325563"/>
          </a:xfrm>
        </p:spPr>
        <p:txBody>
          <a:bodyPr>
            <a:normAutofit fontScale="90000"/>
          </a:bodyPr>
          <a:lstStyle/>
          <a:p>
            <a:br>
              <a:rPr lang="sv-FI" sz="4000" dirty="0">
                <a:ln w="0"/>
                <a:solidFill>
                  <a:schemeClr val="bg2"/>
                </a:solidFill>
              </a:rPr>
            </a:br>
            <a:r>
              <a:rPr lang="sv-FI" sz="4000" dirty="0">
                <a:ln w="0"/>
                <a:solidFill>
                  <a:schemeClr val="bg2"/>
                </a:solidFill>
              </a:rPr>
              <a:t>Finlands grundlag</a:t>
            </a:r>
            <a:br>
              <a:rPr lang="sv-FI" sz="4000" dirty="0">
                <a:ln w="0"/>
                <a:solidFill>
                  <a:schemeClr val="bg2"/>
                </a:solidFill>
              </a:rPr>
            </a:br>
            <a:endParaRPr lang="sv-FI" sz="4000" dirty="0">
              <a:ln w="0"/>
              <a:solidFill>
                <a:schemeClr val="bg2"/>
              </a:solidFill>
            </a:endParaRPr>
          </a:p>
        </p:txBody>
      </p:sp>
      <p:sp>
        <p:nvSpPr>
          <p:cNvPr id="3" name="Platshållare för innehåll 2">
            <a:extLst>
              <a:ext uri="{FF2B5EF4-FFF2-40B4-BE49-F238E27FC236}">
                <a16:creationId xmlns:a16="http://schemas.microsoft.com/office/drawing/2014/main" id="{B09F79C4-987A-E820-9928-1B731230942F}"/>
              </a:ext>
            </a:extLst>
          </p:cNvPr>
          <p:cNvSpPr>
            <a:spLocks noGrp="1"/>
          </p:cNvSpPr>
          <p:nvPr>
            <p:ph sz="half" idx="1"/>
          </p:nvPr>
        </p:nvSpPr>
        <p:spPr/>
        <p:txBody>
          <a:bodyPr>
            <a:normAutofit/>
          </a:bodyPr>
          <a:lstStyle/>
          <a:p>
            <a:endParaRPr lang="sv-SE" sz="2000" dirty="0"/>
          </a:p>
          <a:p>
            <a:endParaRPr lang="sv-FI" sz="2000" dirty="0"/>
          </a:p>
        </p:txBody>
      </p:sp>
      <p:sp>
        <p:nvSpPr>
          <p:cNvPr id="16" name="Platshållare för innehåll 15">
            <a:extLst>
              <a:ext uri="{FF2B5EF4-FFF2-40B4-BE49-F238E27FC236}">
                <a16:creationId xmlns:a16="http://schemas.microsoft.com/office/drawing/2014/main" id="{F702FA9F-8400-3EFD-DDF1-8C90C36C4A4E}"/>
              </a:ext>
            </a:extLst>
          </p:cNvPr>
          <p:cNvSpPr>
            <a:spLocks noGrp="1"/>
          </p:cNvSpPr>
          <p:nvPr>
            <p:ph sz="half" idx="2"/>
          </p:nvPr>
        </p:nvSpPr>
        <p:spPr>
          <a:xfrm>
            <a:off x="5005762" y="1825625"/>
            <a:ext cx="6348038" cy="4351338"/>
          </a:xfrm>
        </p:spPr>
        <p:txBody>
          <a:bodyPr vert="horz" lIns="91440" tIns="45720" rIns="91440" bIns="45720" rtlCol="0" anchor="t">
            <a:normAutofit/>
          </a:bodyPr>
          <a:lstStyle/>
          <a:p>
            <a:pPr marL="0" indent="0">
              <a:buNone/>
            </a:pPr>
            <a:endParaRPr lang="sv-SE" dirty="0">
              <a:solidFill>
                <a:schemeClr val="bg2"/>
              </a:solidFill>
            </a:endParaRPr>
          </a:p>
          <a:p>
            <a:pPr marL="0" indent="0">
              <a:buNone/>
            </a:pPr>
            <a:r>
              <a:rPr lang="sv-FI" dirty="0">
                <a:solidFill>
                  <a:schemeClr val="bg2"/>
                </a:solidFill>
              </a:rPr>
              <a:t>6 § jämlikhet</a:t>
            </a:r>
          </a:p>
          <a:p>
            <a:pPr marL="0" indent="0">
              <a:buNone/>
            </a:pPr>
            <a:r>
              <a:rPr lang="sv-FI" dirty="0">
                <a:solidFill>
                  <a:schemeClr val="bg2"/>
                </a:solidFill>
              </a:rPr>
              <a:t>17 § rätt till eget språk och egen kultur</a:t>
            </a:r>
          </a:p>
          <a:p>
            <a:pPr marL="0" indent="0">
              <a:buNone/>
            </a:pPr>
            <a:r>
              <a:rPr lang="sv-FI" dirty="0">
                <a:solidFill>
                  <a:schemeClr val="bg2"/>
                </a:solidFill>
              </a:rPr>
              <a:t>19 § rätt till social trygghet</a:t>
            </a:r>
          </a:p>
          <a:p>
            <a:pPr marL="0" indent="0">
              <a:buNone/>
            </a:pPr>
            <a:r>
              <a:rPr lang="sv-FI" dirty="0">
                <a:solidFill>
                  <a:schemeClr val="bg2"/>
                </a:solidFill>
              </a:rPr>
              <a:t>21 § rättsskydd</a:t>
            </a:r>
          </a:p>
          <a:p>
            <a:pPr marL="0" indent="0">
              <a:buNone/>
            </a:pPr>
            <a:endParaRPr lang="sv-FI" dirty="0">
              <a:solidFill>
                <a:schemeClr val="bg2"/>
              </a:solidFill>
            </a:endParaRPr>
          </a:p>
          <a:p>
            <a:pPr marL="0" indent="0">
              <a:buNone/>
            </a:pPr>
            <a:endParaRPr lang="sv-FI" dirty="0">
              <a:solidFill>
                <a:schemeClr val="bg2"/>
              </a:solidFill>
            </a:endParaRPr>
          </a:p>
        </p:txBody>
      </p:sp>
      <p:sp>
        <p:nvSpPr>
          <p:cNvPr id="10" name="Underrubrik 2">
            <a:extLst>
              <a:ext uri="{FF2B5EF4-FFF2-40B4-BE49-F238E27FC236}">
                <a16:creationId xmlns:a16="http://schemas.microsoft.com/office/drawing/2014/main" id="{B0B84D02-D69E-A9D3-D194-3AD6CA7736B1}"/>
              </a:ext>
            </a:extLst>
          </p:cNvPr>
          <p:cNvSpPr txBox="1">
            <a:spLocks/>
          </p:cNvSpPr>
          <p:nvPr/>
        </p:nvSpPr>
        <p:spPr>
          <a:xfrm>
            <a:off x="528001" y="5298141"/>
            <a:ext cx="4330262" cy="1120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FI" sz="2000" b="0" i="0" u="none" strike="noStrike" kern="1200" cap="none" spc="0" normalizeH="0" baseline="0" noProof="0">
              <a:ln>
                <a:noFill/>
              </a:ln>
              <a:solidFill>
                <a:srgbClr val="4F758B"/>
              </a:solidFill>
              <a:effectLst/>
              <a:uLnTx/>
              <a:uFillTx/>
              <a:latin typeface="Muli" panose="00000500000000000000" pitchFamily="2" charset="0"/>
              <a:ea typeface="+mn-ea"/>
              <a:cs typeface="+mn-cs"/>
            </a:endParaRPr>
          </a:p>
        </p:txBody>
      </p:sp>
    </p:spTree>
    <p:extLst>
      <p:ext uri="{BB962C8B-B14F-4D97-AF65-F5344CB8AC3E}">
        <p14:creationId xmlns:p14="http://schemas.microsoft.com/office/powerpoint/2010/main" val="374858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AC2F9-C6A4-6B83-BE53-E588C418FCFD}"/>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1B6E2B3B-459D-826A-02F0-7AB4B6E17858}"/>
              </a:ext>
            </a:extLst>
          </p:cNvPr>
          <p:cNvSpPr>
            <a:spLocks noGrp="1"/>
          </p:cNvSpPr>
          <p:nvPr>
            <p:ph idx="1"/>
          </p:nvPr>
        </p:nvSpPr>
        <p:spPr>
          <a:xfrm>
            <a:off x="5116076" y="1001727"/>
            <a:ext cx="6811047" cy="4873625"/>
          </a:xfrm>
        </p:spPr>
        <p:txBody>
          <a:bodyPr vert="horz" lIns="91440" tIns="45720" rIns="91440" bIns="45720" rtlCol="0" anchor="t">
            <a:normAutofit/>
          </a:bodyPr>
          <a:lstStyle/>
          <a:p>
            <a:pPr marL="0" indent="0">
              <a:buNone/>
            </a:pPr>
            <a:endParaRPr lang="sv-SE" sz="3600" dirty="0">
              <a:latin typeface="Muli" panose="00000500000000000000" pitchFamily="2" charset="0"/>
            </a:endParaRPr>
          </a:p>
          <a:p>
            <a:pPr marL="0" indent="0">
              <a:buNone/>
            </a:pPr>
            <a:r>
              <a:rPr lang="sv-SE" sz="3600" dirty="0">
                <a:latin typeface="Muli" panose="00000500000000000000" pitchFamily="2" charset="0"/>
              </a:rPr>
              <a:t>Presentation av SAMS och den juridiska verksamheten</a:t>
            </a:r>
          </a:p>
          <a:p>
            <a:pPr marL="0" indent="0">
              <a:buNone/>
            </a:pPr>
            <a:endParaRPr lang="sv-SE" sz="3600" dirty="0">
              <a:latin typeface="Muli" panose="00000500000000000000" pitchFamily="2" charset="0"/>
            </a:endParaRPr>
          </a:p>
          <a:p>
            <a:pPr marL="0" indent="0">
              <a:buNone/>
            </a:pPr>
            <a:r>
              <a:rPr lang="sv-SE" sz="3600" dirty="0">
                <a:latin typeface="Muli" panose="00000500000000000000" pitchFamily="2" charset="0"/>
              </a:rPr>
              <a:t>Introduktions till dina rättigheter med fokus på </a:t>
            </a:r>
          </a:p>
          <a:p>
            <a:pPr>
              <a:buFontTx/>
              <a:buChar char="-"/>
            </a:pPr>
            <a:r>
              <a:rPr lang="sv-SE" sz="3600" dirty="0">
                <a:latin typeface="Muli" panose="00000500000000000000" pitchFamily="2" charset="0"/>
              </a:rPr>
              <a:t>funktionshinderservice</a:t>
            </a:r>
          </a:p>
          <a:p>
            <a:pPr>
              <a:buFontTx/>
              <a:buChar char="-"/>
            </a:pPr>
            <a:r>
              <a:rPr lang="sv-SE" sz="3600" dirty="0">
                <a:latin typeface="Muli" panose="00000500000000000000" pitchFamily="2" charset="0"/>
              </a:rPr>
              <a:t>språkliga rättigheter</a:t>
            </a:r>
          </a:p>
        </p:txBody>
      </p:sp>
      <p:sp>
        <p:nvSpPr>
          <p:cNvPr id="10" name="Platshållare för innehåll 2">
            <a:extLst>
              <a:ext uri="{FF2B5EF4-FFF2-40B4-BE49-F238E27FC236}">
                <a16:creationId xmlns:a16="http://schemas.microsoft.com/office/drawing/2014/main" id="{9ABD2BF9-0FE9-F78D-1375-017805EFD6F0}"/>
              </a:ext>
            </a:extLst>
          </p:cNvPr>
          <p:cNvSpPr txBox="1">
            <a:spLocks/>
          </p:cNvSpPr>
          <p:nvPr/>
        </p:nvSpPr>
        <p:spPr>
          <a:xfrm>
            <a:off x="1008993" y="2508265"/>
            <a:ext cx="5778062" cy="37854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FI" sz="2000" b="0" i="0" u="none" strike="noStrike" kern="1200" cap="none" spc="0" normalizeH="0" baseline="0" noProof="0">
              <a:ln>
                <a:noFill/>
              </a:ln>
              <a:solidFill>
                <a:srgbClr val="4F758B"/>
              </a:solidFill>
              <a:effectLst/>
              <a:uLnTx/>
              <a:uFillTx/>
              <a:latin typeface="Mul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FI" sz="2000" b="0" i="0" u="none" strike="noStrike" kern="1200" cap="none" spc="0" normalizeH="0" baseline="0" noProof="0">
              <a:ln>
                <a:noFill/>
              </a:ln>
              <a:solidFill>
                <a:srgbClr val="4F758B"/>
              </a:solidFill>
              <a:effectLst/>
              <a:uLnTx/>
              <a:uFillTx/>
              <a:latin typeface="Muli"/>
              <a:ea typeface="+mn-ea"/>
              <a:cs typeface="+mn-cs"/>
            </a:endParaRPr>
          </a:p>
        </p:txBody>
      </p:sp>
    </p:spTree>
    <p:extLst>
      <p:ext uri="{BB962C8B-B14F-4D97-AF65-F5344CB8AC3E}">
        <p14:creationId xmlns:p14="http://schemas.microsoft.com/office/powerpoint/2010/main" val="4126096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E62A6E0-22AB-4F97-8B9A-6808B445D1C1}"/>
              </a:ext>
            </a:extLst>
          </p:cNvPr>
          <p:cNvSpPr/>
          <p:nvPr/>
        </p:nvSpPr>
        <p:spPr>
          <a:xfrm>
            <a:off x="3898900" y="0"/>
            <a:ext cx="82931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1800" b="0" i="0" u="none" strike="noStrike" kern="1200" cap="none" spc="0" normalizeH="0" baseline="0" noProof="0">
              <a:ln>
                <a:noFill/>
              </a:ln>
              <a:solidFill>
                <a:srgbClr val="4F758B"/>
              </a:solidFill>
              <a:effectLst/>
              <a:uLnTx/>
              <a:uFillTx/>
              <a:latin typeface="Muli"/>
              <a:ea typeface="+mn-ea"/>
              <a:cs typeface="+mn-cs"/>
            </a:endParaRPr>
          </a:p>
        </p:txBody>
      </p:sp>
      <p:sp>
        <p:nvSpPr>
          <p:cNvPr id="15" name="Rubrik 14">
            <a:extLst>
              <a:ext uri="{FF2B5EF4-FFF2-40B4-BE49-F238E27FC236}">
                <a16:creationId xmlns:a16="http://schemas.microsoft.com/office/drawing/2014/main" id="{E2191417-E7FB-4983-8695-B94CD59E0E7F}"/>
              </a:ext>
            </a:extLst>
          </p:cNvPr>
          <p:cNvSpPr>
            <a:spLocks noGrp="1"/>
          </p:cNvSpPr>
          <p:nvPr>
            <p:ph type="title"/>
          </p:nvPr>
        </p:nvSpPr>
        <p:spPr>
          <a:xfrm>
            <a:off x="4655065" y="396015"/>
            <a:ext cx="6780770" cy="1325563"/>
          </a:xfrm>
        </p:spPr>
        <p:txBody>
          <a:bodyPr>
            <a:normAutofit/>
          </a:bodyPr>
          <a:lstStyle/>
          <a:p>
            <a:r>
              <a:rPr lang="sv-FI" sz="4000">
                <a:ln w="0"/>
                <a:solidFill>
                  <a:schemeClr val="bg2"/>
                </a:solidFill>
              </a:rPr>
              <a:t>FN:s funktionshinderkonvention</a:t>
            </a:r>
          </a:p>
        </p:txBody>
      </p:sp>
      <p:sp>
        <p:nvSpPr>
          <p:cNvPr id="3" name="Platshållare för innehåll 2">
            <a:extLst>
              <a:ext uri="{FF2B5EF4-FFF2-40B4-BE49-F238E27FC236}">
                <a16:creationId xmlns:a16="http://schemas.microsoft.com/office/drawing/2014/main" id="{D46D715E-1B60-40AB-9B9E-C10F3FD63739}"/>
              </a:ext>
            </a:extLst>
          </p:cNvPr>
          <p:cNvSpPr>
            <a:spLocks noGrp="1"/>
          </p:cNvSpPr>
          <p:nvPr>
            <p:ph sz="half" idx="1"/>
          </p:nvPr>
        </p:nvSpPr>
        <p:spPr/>
        <p:txBody>
          <a:bodyPr>
            <a:normAutofit fontScale="92500" lnSpcReduction="20000"/>
          </a:bodyPr>
          <a:lstStyle/>
          <a:p>
            <a:endParaRPr lang="sv-SE" sz="2000"/>
          </a:p>
          <a:p>
            <a:endParaRPr lang="sv-FI" sz="2000"/>
          </a:p>
        </p:txBody>
      </p:sp>
      <p:sp>
        <p:nvSpPr>
          <p:cNvPr id="16" name="Platshållare för innehåll 15">
            <a:extLst>
              <a:ext uri="{FF2B5EF4-FFF2-40B4-BE49-F238E27FC236}">
                <a16:creationId xmlns:a16="http://schemas.microsoft.com/office/drawing/2014/main" id="{BCE72A09-D77F-4902-9CB0-025BAE5FAC2F}"/>
              </a:ext>
            </a:extLst>
          </p:cNvPr>
          <p:cNvSpPr>
            <a:spLocks noGrp="1"/>
          </p:cNvSpPr>
          <p:nvPr>
            <p:ph sz="half" idx="2"/>
          </p:nvPr>
        </p:nvSpPr>
        <p:spPr>
          <a:xfrm>
            <a:off x="4262015" y="1645991"/>
            <a:ext cx="7566870" cy="4776511"/>
          </a:xfrm>
        </p:spPr>
        <p:txBody>
          <a:bodyPr>
            <a:normAutofit fontScale="92500" lnSpcReduction="20000"/>
          </a:bodyPr>
          <a:lstStyle/>
          <a:p>
            <a:r>
              <a:rPr lang="sv-FI">
                <a:solidFill>
                  <a:schemeClr val="bg2"/>
                </a:solidFill>
              </a:rPr>
              <a:t>FN:s konvention om rättigheter för personer med funktionsnedsättning (CRPD)</a:t>
            </a:r>
          </a:p>
          <a:p>
            <a:r>
              <a:rPr lang="sv-FI">
                <a:solidFill>
                  <a:schemeClr val="bg2"/>
                </a:solidFill>
              </a:rPr>
              <a:t>Fokuserar på bland annat individuellt självbestämmande, icke-diskriminering, fullständigt och faktiskt deltagande och inkludering i samhället, tillgänglighet och respekt för utvecklingsmöjligheterna hos barn med funktionsnedsättning (Artikel 3, allmänna principer)</a:t>
            </a:r>
            <a:endParaRPr lang="sv-FI" sz="2300" b="1">
              <a:solidFill>
                <a:schemeClr val="bg2"/>
              </a:solidFill>
            </a:endParaRPr>
          </a:p>
          <a:p>
            <a:r>
              <a:rPr lang="sv-FI">
                <a:solidFill>
                  <a:schemeClr val="bg2"/>
                </a:solidFill>
              </a:rPr>
              <a:t>Konventionsstaterna har lovat att säkerställa och främja fullt förverkligande av alla mänskliga rättigheter och grundläggande friheter för alla personer med funktionsnedsättning utan diskriminering av något slag på grund av funktionsnedsättning (Artikel 4) </a:t>
            </a:r>
          </a:p>
        </p:txBody>
      </p:sp>
      <p:sp>
        <p:nvSpPr>
          <p:cNvPr id="10" name="Underrubrik 2">
            <a:extLst>
              <a:ext uri="{FF2B5EF4-FFF2-40B4-BE49-F238E27FC236}">
                <a16:creationId xmlns:a16="http://schemas.microsoft.com/office/drawing/2014/main" id="{353C4B6A-6885-48E9-BAD1-67BF86548343}"/>
              </a:ext>
            </a:extLst>
          </p:cNvPr>
          <p:cNvSpPr txBox="1">
            <a:spLocks/>
          </p:cNvSpPr>
          <p:nvPr/>
        </p:nvSpPr>
        <p:spPr>
          <a:xfrm>
            <a:off x="528001" y="5298141"/>
            <a:ext cx="4330262" cy="1120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FI" sz="2000" b="0" i="0" u="none" strike="noStrike" kern="1200" cap="none" spc="0" normalizeH="0" baseline="0" noProof="0">
              <a:ln>
                <a:noFill/>
              </a:ln>
              <a:solidFill>
                <a:srgbClr val="4F758B"/>
              </a:solidFill>
              <a:effectLst/>
              <a:uLnTx/>
              <a:uFillTx/>
              <a:latin typeface="Muli" panose="00000500000000000000" pitchFamily="2" charset="0"/>
              <a:ea typeface="+mn-ea"/>
              <a:cs typeface="+mn-cs"/>
            </a:endParaRPr>
          </a:p>
        </p:txBody>
      </p:sp>
    </p:spTree>
    <p:extLst>
      <p:ext uri="{BB962C8B-B14F-4D97-AF65-F5344CB8AC3E}">
        <p14:creationId xmlns:p14="http://schemas.microsoft.com/office/powerpoint/2010/main" val="3817981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E62A6E0-22AB-4F97-8B9A-6808B445D1C1}"/>
              </a:ext>
            </a:extLst>
          </p:cNvPr>
          <p:cNvSpPr/>
          <p:nvPr/>
        </p:nvSpPr>
        <p:spPr>
          <a:xfrm>
            <a:off x="3898900" y="0"/>
            <a:ext cx="82931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1800" b="0" i="0" u="none" strike="noStrike" kern="1200" cap="none" spc="0" normalizeH="0" baseline="0" noProof="0">
              <a:ln>
                <a:noFill/>
              </a:ln>
              <a:solidFill>
                <a:srgbClr val="4F758B"/>
              </a:solidFill>
              <a:effectLst/>
              <a:uLnTx/>
              <a:uFillTx/>
              <a:latin typeface="Muli"/>
              <a:ea typeface="+mn-ea"/>
              <a:cs typeface="+mn-cs"/>
            </a:endParaRPr>
          </a:p>
        </p:txBody>
      </p:sp>
      <p:sp>
        <p:nvSpPr>
          <p:cNvPr id="15" name="Rubrik 14">
            <a:extLst>
              <a:ext uri="{FF2B5EF4-FFF2-40B4-BE49-F238E27FC236}">
                <a16:creationId xmlns:a16="http://schemas.microsoft.com/office/drawing/2014/main" id="{E2191417-E7FB-4983-8695-B94CD59E0E7F}"/>
              </a:ext>
            </a:extLst>
          </p:cNvPr>
          <p:cNvSpPr>
            <a:spLocks noGrp="1"/>
          </p:cNvSpPr>
          <p:nvPr>
            <p:ph type="title"/>
          </p:nvPr>
        </p:nvSpPr>
        <p:spPr>
          <a:xfrm>
            <a:off x="5005762" y="365125"/>
            <a:ext cx="6348037" cy="1325563"/>
          </a:xfrm>
        </p:spPr>
        <p:txBody>
          <a:bodyPr>
            <a:normAutofit fontScale="90000"/>
          </a:bodyPr>
          <a:lstStyle/>
          <a:p>
            <a:br>
              <a:rPr lang="sv-FI" sz="4000">
                <a:ln w="0"/>
                <a:solidFill>
                  <a:schemeClr val="bg2"/>
                </a:solidFill>
              </a:rPr>
            </a:br>
            <a:r>
              <a:rPr lang="sv-FI" sz="4000">
                <a:ln w="0"/>
                <a:solidFill>
                  <a:schemeClr val="bg2"/>
                </a:solidFill>
              </a:rPr>
              <a:t>Jämlikhet och diskriminering</a:t>
            </a:r>
            <a:br>
              <a:rPr lang="sv-FI" sz="4000">
                <a:ln w="0"/>
                <a:solidFill>
                  <a:schemeClr val="bg2"/>
                </a:solidFill>
              </a:rPr>
            </a:br>
            <a:endParaRPr lang="sv-FI" sz="4000">
              <a:ln w="0"/>
              <a:solidFill>
                <a:schemeClr val="bg2"/>
              </a:solidFill>
            </a:endParaRPr>
          </a:p>
        </p:txBody>
      </p:sp>
      <p:sp>
        <p:nvSpPr>
          <p:cNvPr id="3" name="Platshållare för innehåll 2">
            <a:extLst>
              <a:ext uri="{FF2B5EF4-FFF2-40B4-BE49-F238E27FC236}">
                <a16:creationId xmlns:a16="http://schemas.microsoft.com/office/drawing/2014/main" id="{D46D715E-1B60-40AB-9B9E-C10F3FD63739}"/>
              </a:ext>
            </a:extLst>
          </p:cNvPr>
          <p:cNvSpPr>
            <a:spLocks noGrp="1"/>
          </p:cNvSpPr>
          <p:nvPr>
            <p:ph sz="half" idx="1"/>
          </p:nvPr>
        </p:nvSpPr>
        <p:spPr/>
        <p:txBody>
          <a:bodyPr>
            <a:normAutofit fontScale="55000" lnSpcReduction="20000"/>
          </a:bodyPr>
          <a:lstStyle/>
          <a:p>
            <a:endParaRPr lang="sv-SE" sz="2000"/>
          </a:p>
          <a:p>
            <a:endParaRPr lang="sv-FI" sz="2000"/>
          </a:p>
        </p:txBody>
      </p:sp>
      <p:sp>
        <p:nvSpPr>
          <p:cNvPr id="16" name="Platshållare för innehåll 15">
            <a:extLst>
              <a:ext uri="{FF2B5EF4-FFF2-40B4-BE49-F238E27FC236}">
                <a16:creationId xmlns:a16="http://schemas.microsoft.com/office/drawing/2014/main" id="{BCE72A09-D77F-4902-9CB0-025BAE5FAC2F}"/>
              </a:ext>
            </a:extLst>
          </p:cNvPr>
          <p:cNvSpPr>
            <a:spLocks noGrp="1"/>
          </p:cNvSpPr>
          <p:nvPr>
            <p:ph sz="half" idx="2"/>
          </p:nvPr>
        </p:nvSpPr>
        <p:spPr>
          <a:xfrm>
            <a:off x="4671328" y="1490881"/>
            <a:ext cx="6748244" cy="5032375"/>
          </a:xfrm>
        </p:spPr>
        <p:txBody>
          <a:bodyPr>
            <a:normAutofit fontScale="55000" lnSpcReduction="20000"/>
          </a:bodyPr>
          <a:lstStyle/>
          <a:p>
            <a:r>
              <a:rPr lang="sv-FI" sz="3600">
                <a:solidFill>
                  <a:schemeClr val="bg2"/>
                </a:solidFill>
              </a:rPr>
              <a:t>Allas jämlikhet och likhet inför lagen är en av de viktigaste mänskliga rättigheterna. Jämlikheten förverkligas både med  diskrimineringsförbud och med positiva specialåtgärder.</a:t>
            </a:r>
          </a:p>
          <a:p>
            <a:r>
              <a:rPr lang="sv-FI" sz="3600" b="1">
                <a:solidFill>
                  <a:schemeClr val="bg2"/>
                </a:solidFill>
              </a:rPr>
              <a:t>Grundlagen 6§ </a:t>
            </a:r>
            <a:r>
              <a:rPr lang="sv-FI" sz="3600" i="1">
                <a:solidFill>
                  <a:schemeClr val="bg2"/>
                </a:solidFill>
              </a:rPr>
              <a:t>Ingen får utan godtagbart skäl särbehandlas på grund av kön, ålder, ursprung, språk, religion, övertygelse, åsikt, hälsotillstånd eller handikapp eller av någon annan orsak som gäller hans eller hennes person</a:t>
            </a:r>
            <a:r>
              <a:rPr lang="sv-FI" sz="3600">
                <a:solidFill>
                  <a:schemeClr val="bg2"/>
                </a:solidFill>
              </a:rPr>
              <a:t>.</a:t>
            </a:r>
          </a:p>
          <a:p>
            <a:r>
              <a:rPr lang="sv-FI" sz="3600">
                <a:solidFill>
                  <a:schemeClr val="bg2"/>
                </a:solidFill>
              </a:rPr>
              <a:t>Godtagbart skäl är till exempel </a:t>
            </a:r>
            <a:r>
              <a:rPr lang="sv-FI" sz="3600" u="sng">
                <a:solidFill>
                  <a:schemeClr val="bg2"/>
                </a:solidFill>
              </a:rPr>
              <a:t>positiv särbehandling</a:t>
            </a:r>
            <a:r>
              <a:rPr lang="sv-FI" sz="3600">
                <a:solidFill>
                  <a:schemeClr val="bg2"/>
                </a:solidFill>
              </a:rPr>
              <a:t>. Positiv gör det möjligt att stödja vissa grupper av människor med särskilda åtgärder om de annars riskerar att hamna i en ojämlik ställning.</a:t>
            </a:r>
          </a:p>
          <a:p>
            <a:r>
              <a:rPr lang="sv-FI" sz="3600" b="1">
                <a:solidFill>
                  <a:schemeClr val="bg2"/>
                </a:solidFill>
              </a:rPr>
              <a:t>Exempelvis</a:t>
            </a:r>
            <a:r>
              <a:rPr lang="sv-FI" sz="3600">
                <a:solidFill>
                  <a:schemeClr val="bg2"/>
                </a:solidFill>
              </a:rPr>
              <a:t>:</a:t>
            </a:r>
          </a:p>
          <a:p>
            <a:r>
              <a:rPr lang="sv-FI" sz="3600">
                <a:solidFill>
                  <a:schemeClr val="bg2"/>
                </a:solidFill>
              </a:rPr>
              <a:t>Kvoter för grupper som är utsatta för diskriminering eller är i en svagare ställning i samhället eller för personer som hör till vissa minoritetsgrupper.</a:t>
            </a:r>
          </a:p>
          <a:p>
            <a:r>
              <a:rPr lang="sv-FI" sz="3600">
                <a:solidFill>
                  <a:schemeClr val="bg2"/>
                </a:solidFill>
              </a:rPr>
              <a:t>Positiv särbehandling i en anställningsprocess mellan likvärdiga kandidater. </a:t>
            </a:r>
          </a:p>
          <a:p>
            <a:endParaRPr lang="sv-FI">
              <a:solidFill>
                <a:schemeClr val="bg2"/>
              </a:solidFill>
            </a:endParaRPr>
          </a:p>
        </p:txBody>
      </p:sp>
      <p:sp>
        <p:nvSpPr>
          <p:cNvPr id="10" name="Underrubrik 2">
            <a:extLst>
              <a:ext uri="{FF2B5EF4-FFF2-40B4-BE49-F238E27FC236}">
                <a16:creationId xmlns:a16="http://schemas.microsoft.com/office/drawing/2014/main" id="{353C4B6A-6885-48E9-BAD1-67BF86548343}"/>
              </a:ext>
            </a:extLst>
          </p:cNvPr>
          <p:cNvSpPr txBox="1">
            <a:spLocks/>
          </p:cNvSpPr>
          <p:nvPr/>
        </p:nvSpPr>
        <p:spPr>
          <a:xfrm>
            <a:off x="528001" y="5298141"/>
            <a:ext cx="4330262" cy="1120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FI" sz="2000" b="0" i="0" u="none" strike="noStrike" kern="1200" cap="none" spc="0" normalizeH="0" baseline="0" noProof="0">
              <a:ln>
                <a:noFill/>
              </a:ln>
              <a:solidFill>
                <a:srgbClr val="4F758B"/>
              </a:solidFill>
              <a:effectLst/>
              <a:uLnTx/>
              <a:uFillTx/>
              <a:latin typeface="Muli" panose="00000500000000000000" pitchFamily="2" charset="0"/>
              <a:ea typeface="+mn-ea"/>
              <a:cs typeface="+mn-cs"/>
            </a:endParaRPr>
          </a:p>
        </p:txBody>
      </p:sp>
    </p:spTree>
    <p:extLst>
      <p:ext uri="{BB962C8B-B14F-4D97-AF65-F5344CB8AC3E}">
        <p14:creationId xmlns:p14="http://schemas.microsoft.com/office/powerpoint/2010/main" val="1840275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088CD-34E9-0142-66FE-DDC8714B0D4B}"/>
            </a:ext>
          </a:extLst>
        </p:cNvPr>
        <p:cNvGrpSpPr/>
        <p:nvPr/>
      </p:nvGrpSpPr>
      <p:grpSpPr>
        <a:xfrm>
          <a:off x="0" y="0"/>
          <a:ext cx="0" cy="0"/>
          <a:chOff x="0" y="0"/>
          <a:chExt cx="0" cy="0"/>
        </a:xfrm>
      </p:grpSpPr>
      <p:sp>
        <p:nvSpPr>
          <p:cNvPr id="2" name="Rektangel 1">
            <a:extLst>
              <a:ext uri="{FF2B5EF4-FFF2-40B4-BE49-F238E27FC236}">
                <a16:creationId xmlns:a16="http://schemas.microsoft.com/office/drawing/2014/main" id="{E213BD5D-8C17-2168-20A0-01C34F06F6FD}"/>
              </a:ext>
            </a:extLst>
          </p:cNvPr>
          <p:cNvSpPr/>
          <p:nvPr/>
        </p:nvSpPr>
        <p:spPr>
          <a:xfrm>
            <a:off x="3898900" y="0"/>
            <a:ext cx="82931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1800" b="0" i="0" u="none" strike="noStrike" kern="1200" cap="none" spc="0" normalizeH="0" baseline="0" noProof="0">
              <a:ln>
                <a:noFill/>
              </a:ln>
              <a:solidFill>
                <a:srgbClr val="4F758B"/>
              </a:solidFill>
              <a:effectLst/>
              <a:uLnTx/>
              <a:uFillTx/>
              <a:latin typeface="Muli"/>
              <a:ea typeface="+mn-ea"/>
              <a:cs typeface="+mn-cs"/>
            </a:endParaRPr>
          </a:p>
        </p:txBody>
      </p:sp>
      <p:sp>
        <p:nvSpPr>
          <p:cNvPr id="15" name="Rubrik 14">
            <a:extLst>
              <a:ext uri="{FF2B5EF4-FFF2-40B4-BE49-F238E27FC236}">
                <a16:creationId xmlns:a16="http://schemas.microsoft.com/office/drawing/2014/main" id="{07148B21-0FBD-62FC-D117-A36750B68910}"/>
              </a:ext>
            </a:extLst>
          </p:cNvPr>
          <p:cNvSpPr>
            <a:spLocks noGrp="1"/>
          </p:cNvSpPr>
          <p:nvPr>
            <p:ph type="title"/>
          </p:nvPr>
        </p:nvSpPr>
        <p:spPr>
          <a:xfrm>
            <a:off x="5005762" y="365125"/>
            <a:ext cx="6348037" cy="1325563"/>
          </a:xfrm>
        </p:spPr>
        <p:txBody>
          <a:bodyPr>
            <a:normAutofit fontScale="90000"/>
          </a:bodyPr>
          <a:lstStyle/>
          <a:p>
            <a:br>
              <a:rPr lang="sv-FI" sz="4000">
                <a:ln w="0"/>
                <a:solidFill>
                  <a:schemeClr val="bg2"/>
                </a:solidFill>
              </a:rPr>
            </a:br>
            <a:r>
              <a:rPr lang="sv-FI" sz="4000">
                <a:ln w="0"/>
                <a:solidFill>
                  <a:schemeClr val="bg2"/>
                </a:solidFill>
              </a:rPr>
              <a:t>Jämlikhet och diskriminering</a:t>
            </a:r>
            <a:br>
              <a:rPr lang="sv-FI" sz="4000">
                <a:ln w="0"/>
                <a:solidFill>
                  <a:schemeClr val="bg2"/>
                </a:solidFill>
              </a:rPr>
            </a:br>
            <a:endParaRPr lang="sv-FI" sz="4000">
              <a:ln w="0"/>
              <a:solidFill>
                <a:schemeClr val="bg2"/>
              </a:solidFill>
            </a:endParaRPr>
          </a:p>
        </p:txBody>
      </p:sp>
      <p:sp>
        <p:nvSpPr>
          <p:cNvPr id="3" name="Platshållare för innehåll 2">
            <a:extLst>
              <a:ext uri="{FF2B5EF4-FFF2-40B4-BE49-F238E27FC236}">
                <a16:creationId xmlns:a16="http://schemas.microsoft.com/office/drawing/2014/main" id="{7E881362-503F-8B47-2154-BB23A3B93DCA}"/>
              </a:ext>
            </a:extLst>
          </p:cNvPr>
          <p:cNvSpPr>
            <a:spLocks noGrp="1"/>
          </p:cNvSpPr>
          <p:nvPr>
            <p:ph sz="half" idx="1"/>
          </p:nvPr>
        </p:nvSpPr>
        <p:spPr/>
        <p:txBody>
          <a:bodyPr>
            <a:normAutofit fontScale="62500" lnSpcReduction="20000"/>
          </a:bodyPr>
          <a:lstStyle/>
          <a:p>
            <a:endParaRPr lang="sv-SE" sz="2000"/>
          </a:p>
          <a:p>
            <a:endParaRPr lang="sv-FI" sz="2000"/>
          </a:p>
        </p:txBody>
      </p:sp>
      <p:sp>
        <p:nvSpPr>
          <p:cNvPr id="16" name="Platshållare för innehåll 15">
            <a:extLst>
              <a:ext uri="{FF2B5EF4-FFF2-40B4-BE49-F238E27FC236}">
                <a16:creationId xmlns:a16="http://schemas.microsoft.com/office/drawing/2014/main" id="{65139FD6-3208-4DDD-2592-9F9A0F7C9FD2}"/>
              </a:ext>
            </a:extLst>
          </p:cNvPr>
          <p:cNvSpPr>
            <a:spLocks noGrp="1"/>
          </p:cNvSpPr>
          <p:nvPr>
            <p:ph sz="half" idx="2"/>
          </p:nvPr>
        </p:nvSpPr>
        <p:spPr>
          <a:xfrm>
            <a:off x="4671328" y="1490881"/>
            <a:ext cx="6748244" cy="5032375"/>
          </a:xfrm>
        </p:spPr>
        <p:txBody>
          <a:bodyPr>
            <a:normAutofit fontScale="62500" lnSpcReduction="20000"/>
          </a:bodyPr>
          <a:lstStyle/>
          <a:p>
            <a:r>
              <a:rPr lang="sv-FI" dirty="0">
                <a:solidFill>
                  <a:schemeClr val="bg2"/>
                </a:solidFill>
              </a:rPr>
              <a:t>Rimliga anpassningar för att likabehandling för personer med funktionsnedsättning ska uppnås</a:t>
            </a:r>
          </a:p>
          <a:p>
            <a:r>
              <a:rPr lang="sv-FI" dirty="0">
                <a:solidFill>
                  <a:schemeClr val="bg2"/>
                </a:solidFill>
              </a:rPr>
              <a:t>Myndigheter, utbildningsanordnare, arbetsgivare samt leverantörer av varor och tjänster ska göra rimliga anpassningar för personer med funktionsnedsättning. </a:t>
            </a:r>
          </a:p>
          <a:p>
            <a:r>
              <a:rPr lang="sv-FI" dirty="0">
                <a:solidFill>
                  <a:schemeClr val="bg2"/>
                </a:solidFill>
              </a:rPr>
              <a:t>Med anpassningarna säkerställer man likabehandling av personer med funktionsnedsättning i enskilda situationer. </a:t>
            </a:r>
          </a:p>
          <a:p>
            <a:r>
              <a:rPr lang="sv-FI" dirty="0">
                <a:solidFill>
                  <a:schemeClr val="bg2"/>
                </a:solidFill>
              </a:rPr>
              <a:t>Enligt diskrimineringslagen är vägran att genomföra rimliga anpassningar diskriminering.</a:t>
            </a:r>
          </a:p>
          <a:p>
            <a:r>
              <a:rPr lang="sv-FI" b="1" dirty="0">
                <a:solidFill>
                  <a:schemeClr val="bg2"/>
                </a:solidFill>
              </a:rPr>
              <a:t>Exempelvis</a:t>
            </a:r>
          </a:p>
          <a:p>
            <a:r>
              <a:rPr lang="sv-FI" dirty="0">
                <a:solidFill>
                  <a:schemeClr val="bg2"/>
                </a:solidFill>
              </a:rPr>
              <a:t>På skolor och läroinrättningar kan rimliga anpassningar göras till exempel genom att förse klassrummen med nödvändiga hjälpmedel, utveckla möjligheterna att avlägga studier på olika sätt och anpassa undervisningen.</a:t>
            </a:r>
          </a:p>
          <a:p>
            <a:r>
              <a:rPr lang="sv-FI" dirty="0">
                <a:solidFill>
                  <a:schemeClr val="bg2"/>
                </a:solidFill>
              </a:rPr>
              <a:t>I arbetslivet kan rimliga anpassningar innebära att anpassa arbetsstationen enligt arbetstagarens behov eller att införa olika arbetsmetoder eller informationstekniska arrangemang. </a:t>
            </a:r>
          </a:p>
          <a:p>
            <a:r>
              <a:rPr lang="sv-FI" dirty="0">
                <a:solidFill>
                  <a:schemeClr val="bg2"/>
                </a:solidFill>
              </a:rPr>
              <a:t>På restauranger kan anpassningen vara till exempel att man berättar om menyn till en kund med nedsatt syn.</a:t>
            </a:r>
          </a:p>
        </p:txBody>
      </p:sp>
      <p:sp>
        <p:nvSpPr>
          <p:cNvPr id="10" name="Underrubrik 2">
            <a:extLst>
              <a:ext uri="{FF2B5EF4-FFF2-40B4-BE49-F238E27FC236}">
                <a16:creationId xmlns:a16="http://schemas.microsoft.com/office/drawing/2014/main" id="{A976345F-2050-C0CE-55C9-8AC0BBED0154}"/>
              </a:ext>
            </a:extLst>
          </p:cNvPr>
          <p:cNvSpPr txBox="1">
            <a:spLocks/>
          </p:cNvSpPr>
          <p:nvPr/>
        </p:nvSpPr>
        <p:spPr>
          <a:xfrm>
            <a:off x="528001" y="5298141"/>
            <a:ext cx="4330262" cy="1120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FI" sz="2000" b="0" i="0" u="none" strike="noStrike" kern="1200" cap="none" spc="0" normalizeH="0" baseline="0" noProof="0">
              <a:ln>
                <a:noFill/>
              </a:ln>
              <a:solidFill>
                <a:srgbClr val="4F758B"/>
              </a:solidFill>
              <a:effectLst/>
              <a:uLnTx/>
              <a:uFillTx/>
              <a:latin typeface="Muli" panose="00000500000000000000" pitchFamily="2" charset="0"/>
              <a:ea typeface="+mn-ea"/>
              <a:cs typeface="+mn-cs"/>
            </a:endParaRPr>
          </a:p>
        </p:txBody>
      </p:sp>
    </p:spTree>
    <p:extLst>
      <p:ext uri="{BB962C8B-B14F-4D97-AF65-F5344CB8AC3E}">
        <p14:creationId xmlns:p14="http://schemas.microsoft.com/office/powerpoint/2010/main" val="3401987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E62A6E0-22AB-4F97-8B9A-6808B445D1C1}"/>
              </a:ext>
            </a:extLst>
          </p:cNvPr>
          <p:cNvSpPr/>
          <p:nvPr/>
        </p:nvSpPr>
        <p:spPr>
          <a:xfrm>
            <a:off x="3898900" y="0"/>
            <a:ext cx="82931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4F758B"/>
                </a:solidFill>
                <a:effectLst/>
                <a:uLnTx/>
                <a:uFillTx/>
                <a:latin typeface="Mul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4F758B"/>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4F758B"/>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4F758B"/>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4F758B"/>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4F758B"/>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4F758B"/>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4F758B"/>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4F758B"/>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4F758B"/>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4F758B"/>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4F758B"/>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4F758B"/>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4F758B"/>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4F758B"/>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4F758B"/>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4F758B"/>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4F758B"/>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4F758B"/>
              </a:solidFill>
              <a:effectLst/>
              <a:uLnTx/>
              <a:uFillTx/>
              <a:latin typeface="Mul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1800" b="0" i="0" u="none" strike="noStrike" kern="1200" cap="none" spc="0" normalizeH="0" baseline="0" noProof="0" dirty="0">
              <a:ln>
                <a:noFill/>
              </a:ln>
              <a:solidFill>
                <a:srgbClr val="4F758B"/>
              </a:solidFill>
              <a:effectLst/>
              <a:uLnTx/>
              <a:uFillTx/>
              <a:latin typeface="Muli"/>
              <a:ea typeface="+mn-ea"/>
              <a:cs typeface="+mn-cs"/>
            </a:endParaRPr>
          </a:p>
        </p:txBody>
      </p:sp>
      <p:sp>
        <p:nvSpPr>
          <p:cNvPr id="4" name="Rubrik 3">
            <a:extLst>
              <a:ext uri="{FF2B5EF4-FFF2-40B4-BE49-F238E27FC236}">
                <a16:creationId xmlns:a16="http://schemas.microsoft.com/office/drawing/2014/main" id="{E07DFE32-CE83-3D16-BA9E-06248D58A6E4}"/>
              </a:ext>
            </a:extLst>
          </p:cNvPr>
          <p:cNvSpPr>
            <a:spLocks noGrp="1"/>
          </p:cNvSpPr>
          <p:nvPr>
            <p:ph type="title"/>
          </p:nvPr>
        </p:nvSpPr>
        <p:spPr/>
        <p:txBody>
          <a:bodyPr/>
          <a:lstStyle/>
          <a:p>
            <a:pPr algn="ctr"/>
            <a:r>
              <a:rPr lang="fi-FI" dirty="0">
                <a:ln w="0"/>
                <a:solidFill>
                  <a:schemeClr val="bg2"/>
                </a:solidFill>
              </a:rPr>
              <a:t>                      </a:t>
            </a:r>
            <a:r>
              <a:rPr lang="fi-FI" dirty="0" err="1">
                <a:ln w="0"/>
                <a:solidFill>
                  <a:schemeClr val="bg2"/>
                </a:solidFill>
              </a:rPr>
              <a:t>Delaktighet</a:t>
            </a:r>
            <a:r>
              <a:rPr lang="fi-FI" dirty="0">
                <a:ln w="0"/>
                <a:solidFill>
                  <a:schemeClr val="bg2"/>
                </a:solidFill>
              </a:rPr>
              <a:t> </a:t>
            </a:r>
            <a:r>
              <a:rPr lang="fi-FI" dirty="0" err="1">
                <a:ln w="0"/>
                <a:solidFill>
                  <a:schemeClr val="bg2"/>
                </a:solidFill>
              </a:rPr>
              <a:t>främjar</a:t>
            </a:r>
            <a:r>
              <a:rPr lang="fi-FI" dirty="0">
                <a:ln w="0"/>
                <a:solidFill>
                  <a:schemeClr val="bg2"/>
                </a:solidFill>
              </a:rPr>
              <a:t> </a:t>
            </a:r>
            <a:r>
              <a:rPr lang="fi-FI" dirty="0" err="1">
                <a:ln w="0"/>
                <a:solidFill>
                  <a:schemeClr val="bg2"/>
                </a:solidFill>
              </a:rPr>
              <a:t>jämlikhet</a:t>
            </a:r>
            <a:endParaRPr lang="sv-FI" dirty="0">
              <a:solidFill>
                <a:schemeClr val="accent4"/>
              </a:solidFill>
            </a:endParaRPr>
          </a:p>
        </p:txBody>
      </p:sp>
      <p:sp>
        <p:nvSpPr>
          <p:cNvPr id="3" name="Platshållare för innehåll 2">
            <a:extLst>
              <a:ext uri="{FF2B5EF4-FFF2-40B4-BE49-F238E27FC236}">
                <a16:creationId xmlns:a16="http://schemas.microsoft.com/office/drawing/2014/main" id="{D46D715E-1B60-40AB-9B9E-C10F3FD63739}"/>
              </a:ext>
            </a:extLst>
          </p:cNvPr>
          <p:cNvSpPr>
            <a:spLocks noGrp="1"/>
          </p:cNvSpPr>
          <p:nvPr>
            <p:ph idx="1"/>
          </p:nvPr>
        </p:nvSpPr>
        <p:spPr/>
        <p:txBody>
          <a:bodyPr>
            <a:normAutofit/>
          </a:bodyPr>
          <a:lstStyle/>
          <a:p>
            <a:endParaRPr lang="sv-SE" sz="2000" dirty="0"/>
          </a:p>
          <a:p>
            <a:endParaRPr lang="sv-FI" sz="2000" dirty="0"/>
          </a:p>
        </p:txBody>
      </p:sp>
      <p:sp>
        <p:nvSpPr>
          <p:cNvPr id="10" name="Underrubrik 2">
            <a:extLst>
              <a:ext uri="{FF2B5EF4-FFF2-40B4-BE49-F238E27FC236}">
                <a16:creationId xmlns:a16="http://schemas.microsoft.com/office/drawing/2014/main" id="{353C4B6A-6885-48E9-BAD1-67BF86548343}"/>
              </a:ext>
            </a:extLst>
          </p:cNvPr>
          <p:cNvSpPr txBox="1">
            <a:spLocks/>
          </p:cNvSpPr>
          <p:nvPr/>
        </p:nvSpPr>
        <p:spPr>
          <a:xfrm>
            <a:off x="528001" y="5298141"/>
            <a:ext cx="4330262" cy="1120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FI" sz="2000" b="0" i="0" u="none" strike="noStrike" kern="1200" cap="none" spc="0" normalizeH="0" baseline="0" noProof="0">
              <a:ln>
                <a:noFill/>
              </a:ln>
              <a:solidFill>
                <a:srgbClr val="4F758B"/>
              </a:solidFill>
              <a:effectLst/>
              <a:uLnTx/>
              <a:uFillTx/>
              <a:latin typeface="Muli" panose="00000500000000000000" pitchFamily="2" charset="0"/>
              <a:ea typeface="+mn-ea"/>
              <a:cs typeface="+mn-cs"/>
            </a:endParaRPr>
          </a:p>
        </p:txBody>
      </p:sp>
      <p:pic>
        <p:nvPicPr>
          <p:cNvPr id="5" name="Bildobjekt 4">
            <a:extLst>
              <a:ext uri="{FF2B5EF4-FFF2-40B4-BE49-F238E27FC236}">
                <a16:creationId xmlns:a16="http://schemas.microsoft.com/office/drawing/2014/main" id="{5D5927CC-1E73-CE4E-8C5A-104A6C559AF3}"/>
              </a:ext>
            </a:extLst>
          </p:cNvPr>
          <p:cNvPicPr>
            <a:picLocks noChangeAspect="1"/>
          </p:cNvPicPr>
          <p:nvPr/>
        </p:nvPicPr>
        <p:blipFill>
          <a:blip r:embed="rId2"/>
          <a:stretch>
            <a:fillRect/>
          </a:stretch>
        </p:blipFill>
        <p:spPr>
          <a:xfrm>
            <a:off x="4563395" y="1853220"/>
            <a:ext cx="6523285" cy="2901948"/>
          </a:xfrm>
          <a:prstGeom prst="rect">
            <a:avLst/>
          </a:prstGeom>
        </p:spPr>
      </p:pic>
      <p:sp>
        <p:nvSpPr>
          <p:cNvPr id="8" name="textruta 7">
            <a:extLst>
              <a:ext uri="{FF2B5EF4-FFF2-40B4-BE49-F238E27FC236}">
                <a16:creationId xmlns:a16="http://schemas.microsoft.com/office/drawing/2014/main" id="{960419A3-5F8D-7E6A-3BD3-0962E5C659BC}"/>
              </a:ext>
            </a:extLst>
          </p:cNvPr>
          <p:cNvSpPr txBox="1"/>
          <p:nvPr/>
        </p:nvSpPr>
        <p:spPr>
          <a:xfrm>
            <a:off x="4858263" y="4896431"/>
            <a:ext cx="13139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800" b="0" i="0" u="none" strike="noStrike" kern="1200" cap="none" spc="0" normalizeH="0" baseline="0" noProof="0">
                <a:ln>
                  <a:noFill/>
                </a:ln>
                <a:solidFill>
                  <a:srgbClr val="4F758B"/>
                </a:solidFill>
                <a:effectLst/>
                <a:uLnTx/>
                <a:uFillTx/>
                <a:latin typeface="Muli"/>
                <a:ea typeface="+mn-ea"/>
                <a:cs typeface="+mn-cs"/>
              </a:rPr>
              <a:t>Lika för alla</a:t>
            </a:r>
            <a:endParaRPr kumimoji="0" lang="fi-FI" sz="1800" b="0" i="0" u="none" strike="noStrike" kern="1200" cap="none" spc="0" normalizeH="0" baseline="0" noProof="0">
              <a:ln>
                <a:noFill/>
              </a:ln>
              <a:solidFill>
                <a:srgbClr val="4F758B"/>
              </a:solidFill>
              <a:effectLst/>
              <a:uLnTx/>
              <a:uFillTx/>
              <a:latin typeface="Muli"/>
              <a:ea typeface="+mn-ea"/>
              <a:cs typeface="+mn-cs"/>
            </a:endParaRPr>
          </a:p>
        </p:txBody>
      </p:sp>
      <p:sp>
        <p:nvSpPr>
          <p:cNvPr id="9" name="textruta 8">
            <a:extLst>
              <a:ext uri="{FF2B5EF4-FFF2-40B4-BE49-F238E27FC236}">
                <a16:creationId xmlns:a16="http://schemas.microsoft.com/office/drawing/2014/main" id="{51D856BC-1E03-A219-7D57-D1BBB70498BA}"/>
              </a:ext>
            </a:extLst>
          </p:cNvPr>
          <p:cNvSpPr txBox="1"/>
          <p:nvPr/>
        </p:nvSpPr>
        <p:spPr>
          <a:xfrm>
            <a:off x="7010400" y="4819828"/>
            <a:ext cx="18679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800" b="0" i="0" u="none" strike="noStrike" kern="1200" cap="none" spc="0" normalizeH="0" baseline="0" noProof="0">
                <a:ln>
                  <a:noFill/>
                </a:ln>
                <a:solidFill>
                  <a:srgbClr val="4F758B"/>
                </a:solidFill>
                <a:effectLst/>
                <a:uLnTx/>
                <a:uFillTx/>
                <a:latin typeface="Muli"/>
                <a:ea typeface="+mn-ea"/>
                <a:cs typeface="+mn-cs"/>
              </a:rPr>
              <a:t>Individuella anpassningar</a:t>
            </a:r>
            <a:endParaRPr kumimoji="0" lang="fi-FI" sz="1800" b="0" i="0" u="none" strike="noStrike" kern="1200" cap="none" spc="0" normalizeH="0" baseline="0" noProof="0">
              <a:ln>
                <a:noFill/>
              </a:ln>
              <a:solidFill>
                <a:srgbClr val="4F758B"/>
              </a:solidFill>
              <a:effectLst/>
              <a:uLnTx/>
              <a:uFillTx/>
              <a:latin typeface="Muli"/>
              <a:ea typeface="+mn-ea"/>
              <a:cs typeface="+mn-cs"/>
            </a:endParaRPr>
          </a:p>
        </p:txBody>
      </p:sp>
      <p:sp>
        <p:nvSpPr>
          <p:cNvPr id="11" name="textruta 10">
            <a:extLst>
              <a:ext uri="{FF2B5EF4-FFF2-40B4-BE49-F238E27FC236}">
                <a16:creationId xmlns:a16="http://schemas.microsoft.com/office/drawing/2014/main" id="{16E57320-6D7B-74CA-37F4-23B032059970}"/>
              </a:ext>
            </a:extLst>
          </p:cNvPr>
          <p:cNvSpPr txBox="1"/>
          <p:nvPr/>
        </p:nvSpPr>
        <p:spPr>
          <a:xfrm>
            <a:off x="9287120" y="4852692"/>
            <a:ext cx="18679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800" b="0" i="0" u="none" strike="noStrike" kern="1200" cap="none" spc="0" normalizeH="0" baseline="0" noProof="0">
                <a:ln>
                  <a:noFill/>
                </a:ln>
                <a:solidFill>
                  <a:srgbClr val="4F758B"/>
                </a:solidFill>
                <a:effectLst/>
                <a:uLnTx/>
                <a:uFillTx/>
                <a:latin typeface="Muli"/>
                <a:ea typeface="+mn-ea"/>
                <a:cs typeface="+mn-cs"/>
              </a:rPr>
              <a:t>Universell utformning</a:t>
            </a:r>
            <a:endParaRPr kumimoji="0" lang="fi-FI" sz="1800" b="0" i="0" u="none" strike="noStrike" kern="1200" cap="none" spc="0" normalizeH="0" baseline="0" noProof="0">
              <a:ln>
                <a:noFill/>
              </a:ln>
              <a:solidFill>
                <a:srgbClr val="4F758B"/>
              </a:solidFill>
              <a:effectLst/>
              <a:uLnTx/>
              <a:uFillTx/>
              <a:latin typeface="Muli"/>
              <a:ea typeface="+mn-ea"/>
              <a:cs typeface="+mn-cs"/>
            </a:endParaRPr>
          </a:p>
        </p:txBody>
      </p:sp>
    </p:spTree>
    <p:extLst>
      <p:ext uri="{BB962C8B-B14F-4D97-AF65-F5344CB8AC3E}">
        <p14:creationId xmlns:p14="http://schemas.microsoft.com/office/powerpoint/2010/main" val="3774911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E62A6E0-22AB-4F97-8B9A-6808B445D1C1}"/>
              </a:ext>
            </a:extLst>
          </p:cNvPr>
          <p:cNvSpPr/>
          <p:nvPr/>
        </p:nvSpPr>
        <p:spPr>
          <a:xfrm>
            <a:off x="3898900" y="0"/>
            <a:ext cx="8293100" cy="6858000"/>
          </a:xfrm>
          <a:prstGeom prst="rect">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1800" b="0" i="0" u="none" strike="noStrike" kern="1200" cap="none" spc="0" normalizeH="0" baseline="0" noProof="0">
              <a:ln>
                <a:noFill/>
              </a:ln>
              <a:solidFill>
                <a:srgbClr val="4F758B"/>
              </a:solidFill>
              <a:effectLst/>
              <a:uLnTx/>
              <a:uFillTx/>
              <a:latin typeface="Muli"/>
              <a:ea typeface="+mn-ea"/>
              <a:cs typeface="+mn-cs"/>
            </a:endParaRPr>
          </a:p>
        </p:txBody>
      </p:sp>
      <p:sp>
        <p:nvSpPr>
          <p:cNvPr id="15" name="Rubrik 14">
            <a:extLst>
              <a:ext uri="{FF2B5EF4-FFF2-40B4-BE49-F238E27FC236}">
                <a16:creationId xmlns:a16="http://schemas.microsoft.com/office/drawing/2014/main" id="{E2191417-E7FB-4983-8695-B94CD59E0E7F}"/>
              </a:ext>
            </a:extLst>
          </p:cNvPr>
          <p:cNvSpPr>
            <a:spLocks noGrp="1"/>
          </p:cNvSpPr>
          <p:nvPr>
            <p:ph type="title"/>
          </p:nvPr>
        </p:nvSpPr>
        <p:spPr>
          <a:xfrm>
            <a:off x="5005762" y="365125"/>
            <a:ext cx="6708553" cy="1325563"/>
          </a:xfrm>
        </p:spPr>
        <p:txBody>
          <a:bodyPr>
            <a:normAutofit/>
          </a:bodyPr>
          <a:lstStyle/>
          <a:p>
            <a:r>
              <a:rPr lang="sv-FI" sz="4000" dirty="0">
                <a:ln w="0"/>
                <a:solidFill>
                  <a:schemeClr val="bg2"/>
                </a:solidFill>
              </a:rPr>
              <a:t>Rättigheter</a:t>
            </a:r>
          </a:p>
        </p:txBody>
      </p:sp>
      <p:sp>
        <p:nvSpPr>
          <p:cNvPr id="3" name="Platshållare för innehåll 2">
            <a:extLst>
              <a:ext uri="{FF2B5EF4-FFF2-40B4-BE49-F238E27FC236}">
                <a16:creationId xmlns:a16="http://schemas.microsoft.com/office/drawing/2014/main" id="{D46D715E-1B60-40AB-9B9E-C10F3FD63739}"/>
              </a:ext>
            </a:extLst>
          </p:cNvPr>
          <p:cNvSpPr>
            <a:spLocks noGrp="1"/>
          </p:cNvSpPr>
          <p:nvPr>
            <p:ph sz="half" idx="1"/>
          </p:nvPr>
        </p:nvSpPr>
        <p:spPr/>
        <p:txBody>
          <a:bodyPr>
            <a:normAutofit fontScale="70000" lnSpcReduction="20000"/>
          </a:bodyPr>
          <a:lstStyle/>
          <a:p>
            <a:endParaRPr lang="sv-SE" sz="2000"/>
          </a:p>
          <a:p>
            <a:endParaRPr lang="sv-FI" sz="2000"/>
          </a:p>
        </p:txBody>
      </p:sp>
      <p:sp>
        <p:nvSpPr>
          <p:cNvPr id="16" name="Platshållare för innehåll 15">
            <a:extLst>
              <a:ext uri="{FF2B5EF4-FFF2-40B4-BE49-F238E27FC236}">
                <a16:creationId xmlns:a16="http://schemas.microsoft.com/office/drawing/2014/main" id="{BCE72A09-D77F-4902-9CB0-025BAE5FAC2F}"/>
              </a:ext>
            </a:extLst>
          </p:cNvPr>
          <p:cNvSpPr>
            <a:spLocks noGrp="1"/>
          </p:cNvSpPr>
          <p:nvPr>
            <p:ph sz="half" idx="2"/>
          </p:nvPr>
        </p:nvSpPr>
        <p:spPr>
          <a:xfrm>
            <a:off x="5005762" y="1825625"/>
            <a:ext cx="6348038" cy="4351338"/>
          </a:xfrm>
        </p:spPr>
        <p:txBody>
          <a:bodyPr vert="horz" lIns="91440" tIns="45720" rIns="91440" bIns="45720" rtlCol="0" anchor="t">
            <a:normAutofit fontScale="70000" lnSpcReduction="20000"/>
          </a:bodyPr>
          <a:lstStyle/>
          <a:p>
            <a:r>
              <a:rPr lang="sv-FI" dirty="0">
                <a:solidFill>
                  <a:schemeClr val="bg2"/>
                </a:solidFill>
              </a:rPr>
              <a:t>Förvaltningslagen stadgar om god förvaltning.</a:t>
            </a:r>
          </a:p>
          <a:p>
            <a:r>
              <a:rPr lang="sv-FI" dirty="0">
                <a:solidFill>
                  <a:schemeClr val="bg2"/>
                </a:solidFill>
              </a:rPr>
              <a:t>Enlig god förvaltning ska en kund behandlas jämlikt, sakligt och opartiskt.</a:t>
            </a:r>
          </a:p>
          <a:p>
            <a:r>
              <a:rPr lang="sv-FI" dirty="0">
                <a:solidFill>
                  <a:schemeClr val="bg2"/>
                </a:solidFill>
              </a:rPr>
              <a:t>Myndigheterna ska använda ett sakligt, klart och förståeligt språk.</a:t>
            </a:r>
          </a:p>
          <a:p>
            <a:pPr marL="0" indent="0">
              <a:buNone/>
            </a:pPr>
            <a:endParaRPr lang="sv-FI" dirty="0">
              <a:solidFill>
                <a:schemeClr val="bg2"/>
              </a:solidFill>
            </a:endParaRPr>
          </a:p>
          <a:p>
            <a:r>
              <a:rPr lang="sv-FI" dirty="0">
                <a:solidFill>
                  <a:schemeClr val="bg2"/>
                </a:solidFill>
              </a:rPr>
              <a:t>I klientlagen stadgas det att i förverkligandet av socialvård måste klientens åsikt, önskemål, förmån och de individuella behovet beaktas. </a:t>
            </a:r>
          </a:p>
          <a:p>
            <a:r>
              <a:rPr lang="sv-FI" dirty="0">
                <a:solidFill>
                  <a:schemeClr val="bg2"/>
                </a:solidFill>
              </a:rPr>
              <a:t>När service inom socialvård ges gör man tillsammans med klienten en klientplan. I dessa skriver man behovet av service och behövliga stödåtgärder.</a:t>
            </a:r>
          </a:p>
          <a:p>
            <a:r>
              <a:rPr lang="sv-FI" dirty="0">
                <a:solidFill>
                  <a:schemeClr val="bg2"/>
                </a:solidFill>
              </a:rPr>
              <a:t>I </a:t>
            </a:r>
            <a:r>
              <a:rPr lang="sv-FI" dirty="0" err="1">
                <a:solidFill>
                  <a:schemeClr val="bg2"/>
                </a:solidFill>
              </a:rPr>
              <a:t>patientlagen</a:t>
            </a:r>
            <a:r>
              <a:rPr lang="sv-FI" dirty="0">
                <a:solidFill>
                  <a:schemeClr val="bg2"/>
                </a:solidFill>
              </a:rPr>
              <a:t> stadgas att patientens ska få vård av god kvalitet så att patientens modersmål, individuella behov ska beaktas.</a:t>
            </a:r>
          </a:p>
          <a:p>
            <a:endParaRPr lang="sv-FI" dirty="0">
              <a:solidFill>
                <a:schemeClr val="bg2"/>
              </a:solidFill>
            </a:endParaRPr>
          </a:p>
        </p:txBody>
      </p:sp>
      <p:sp>
        <p:nvSpPr>
          <p:cNvPr id="10" name="Underrubrik 2">
            <a:extLst>
              <a:ext uri="{FF2B5EF4-FFF2-40B4-BE49-F238E27FC236}">
                <a16:creationId xmlns:a16="http://schemas.microsoft.com/office/drawing/2014/main" id="{353C4B6A-6885-48E9-BAD1-67BF86548343}"/>
              </a:ext>
            </a:extLst>
          </p:cNvPr>
          <p:cNvSpPr txBox="1">
            <a:spLocks/>
          </p:cNvSpPr>
          <p:nvPr/>
        </p:nvSpPr>
        <p:spPr>
          <a:xfrm>
            <a:off x="528001" y="5298141"/>
            <a:ext cx="4330262" cy="1120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FI" sz="2000" b="0" i="0" u="none" strike="noStrike" kern="1200" cap="none" spc="0" normalizeH="0" baseline="0" noProof="0">
              <a:ln>
                <a:noFill/>
              </a:ln>
              <a:solidFill>
                <a:srgbClr val="4F758B"/>
              </a:solidFill>
              <a:effectLst/>
              <a:uLnTx/>
              <a:uFillTx/>
              <a:latin typeface="Muli" panose="00000500000000000000" pitchFamily="2" charset="0"/>
              <a:ea typeface="+mn-ea"/>
              <a:cs typeface="+mn-cs"/>
            </a:endParaRPr>
          </a:p>
        </p:txBody>
      </p:sp>
    </p:spTree>
    <p:extLst>
      <p:ext uri="{BB962C8B-B14F-4D97-AF65-F5344CB8AC3E}">
        <p14:creationId xmlns:p14="http://schemas.microsoft.com/office/powerpoint/2010/main" val="3308501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63B17-4DC3-FD00-6DAE-08C4A1D923C1}"/>
            </a:ext>
          </a:extLst>
        </p:cNvPr>
        <p:cNvGrpSpPr/>
        <p:nvPr/>
      </p:nvGrpSpPr>
      <p:grpSpPr>
        <a:xfrm>
          <a:off x="0" y="0"/>
          <a:ext cx="0" cy="0"/>
          <a:chOff x="0" y="0"/>
          <a:chExt cx="0" cy="0"/>
        </a:xfrm>
      </p:grpSpPr>
      <p:sp>
        <p:nvSpPr>
          <p:cNvPr id="2" name="Rektangel 1">
            <a:extLst>
              <a:ext uri="{FF2B5EF4-FFF2-40B4-BE49-F238E27FC236}">
                <a16:creationId xmlns:a16="http://schemas.microsoft.com/office/drawing/2014/main" id="{86B86A84-ADE4-112F-5D58-F1D79F1BE5DB}"/>
              </a:ext>
            </a:extLst>
          </p:cNvPr>
          <p:cNvSpPr/>
          <p:nvPr/>
        </p:nvSpPr>
        <p:spPr>
          <a:xfrm>
            <a:off x="3898900" y="0"/>
            <a:ext cx="82931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1800" b="0" i="0" u="none" strike="noStrike" kern="1200" cap="none" spc="0" normalizeH="0" baseline="0" noProof="0">
              <a:ln>
                <a:noFill/>
              </a:ln>
              <a:solidFill>
                <a:srgbClr val="4F758B"/>
              </a:solidFill>
              <a:effectLst/>
              <a:uLnTx/>
              <a:uFillTx/>
              <a:latin typeface="Muli"/>
              <a:ea typeface="+mn-ea"/>
              <a:cs typeface="+mn-cs"/>
            </a:endParaRPr>
          </a:p>
        </p:txBody>
      </p:sp>
      <p:sp>
        <p:nvSpPr>
          <p:cNvPr id="15" name="Rubrik 14">
            <a:extLst>
              <a:ext uri="{FF2B5EF4-FFF2-40B4-BE49-F238E27FC236}">
                <a16:creationId xmlns:a16="http://schemas.microsoft.com/office/drawing/2014/main" id="{DCB0EE5D-02AE-DEC6-7DC3-3C20ECC9CB56}"/>
              </a:ext>
            </a:extLst>
          </p:cNvPr>
          <p:cNvSpPr>
            <a:spLocks noGrp="1"/>
          </p:cNvSpPr>
          <p:nvPr>
            <p:ph type="title"/>
          </p:nvPr>
        </p:nvSpPr>
        <p:spPr>
          <a:xfrm>
            <a:off x="5005762" y="365125"/>
            <a:ext cx="6348037" cy="1325563"/>
          </a:xfrm>
        </p:spPr>
        <p:txBody>
          <a:bodyPr>
            <a:normAutofit/>
          </a:bodyPr>
          <a:lstStyle/>
          <a:p>
            <a:r>
              <a:rPr lang="fi-FI" sz="4000" dirty="0" err="1">
                <a:ln w="0"/>
                <a:solidFill>
                  <a:schemeClr val="bg2"/>
                </a:solidFill>
              </a:rPr>
              <a:t>Funktionshinderservicelagen</a:t>
            </a:r>
            <a:r>
              <a:rPr lang="fi-FI" sz="4000" dirty="0">
                <a:ln w="0"/>
                <a:solidFill>
                  <a:schemeClr val="bg2"/>
                </a:solidFill>
              </a:rPr>
              <a:t> </a:t>
            </a:r>
            <a:r>
              <a:rPr lang="fi-FI" sz="4000" dirty="0" err="1">
                <a:ln w="0"/>
                <a:solidFill>
                  <a:schemeClr val="bg2"/>
                </a:solidFill>
              </a:rPr>
              <a:t>bakgrund</a:t>
            </a:r>
            <a:endParaRPr lang="sv-FI" sz="4000" dirty="0">
              <a:ln w="0"/>
              <a:solidFill>
                <a:schemeClr val="bg2"/>
              </a:solidFill>
            </a:endParaRPr>
          </a:p>
        </p:txBody>
      </p:sp>
      <p:sp>
        <p:nvSpPr>
          <p:cNvPr id="3" name="Platshållare för innehåll 2">
            <a:extLst>
              <a:ext uri="{FF2B5EF4-FFF2-40B4-BE49-F238E27FC236}">
                <a16:creationId xmlns:a16="http://schemas.microsoft.com/office/drawing/2014/main" id="{BFEDD7B9-D3D6-3314-DF6C-054CE06C60D5}"/>
              </a:ext>
            </a:extLst>
          </p:cNvPr>
          <p:cNvSpPr>
            <a:spLocks noGrp="1"/>
          </p:cNvSpPr>
          <p:nvPr>
            <p:ph sz="half" idx="1"/>
          </p:nvPr>
        </p:nvSpPr>
        <p:spPr/>
        <p:txBody>
          <a:bodyPr>
            <a:normAutofit fontScale="62500" lnSpcReduction="20000"/>
          </a:bodyPr>
          <a:lstStyle/>
          <a:p>
            <a:endParaRPr lang="sv-SE" sz="2000" dirty="0"/>
          </a:p>
          <a:p>
            <a:endParaRPr lang="sv-FI" sz="2000" dirty="0"/>
          </a:p>
        </p:txBody>
      </p:sp>
      <p:sp>
        <p:nvSpPr>
          <p:cNvPr id="16" name="Platshållare för innehåll 15">
            <a:extLst>
              <a:ext uri="{FF2B5EF4-FFF2-40B4-BE49-F238E27FC236}">
                <a16:creationId xmlns:a16="http://schemas.microsoft.com/office/drawing/2014/main" id="{D0614197-C82F-EC79-7535-514C34E4CFC4}"/>
              </a:ext>
            </a:extLst>
          </p:cNvPr>
          <p:cNvSpPr>
            <a:spLocks noGrp="1"/>
          </p:cNvSpPr>
          <p:nvPr>
            <p:ph sz="half" idx="2"/>
          </p:nvPr>
        </p:nvSpPr>
        <p:spPr>
          <a:xfrm>
            <a:off x="5005762" y="1825625"/>
            <a:ext cx="6348038" cy="4351338"/>
          </a:xfrm>
        </p:spPr>
        <p:txBody>
          <a:bodyPr>
            <a:normAutofit fontScale="62500" lnSpcReduction="20000"/>
          </a:bodyPr>
          <a:lstStyle/>
          <a:p>
            <a:r>
              <a:rPr lang="sv-FI" dirty="0">
                <a:solidFill>
                  <a:schemeClr val="bg2"/>
                </a:solidFill>
              </a:rPr>
              <a:t>Reformen av funktionshinderservicelagstiftningen har pågått i över ett årtionde.</a:t>
            </a:r>
          </a:p>
          <a:p>
            <a:r>
              <a:rPr lang="sv-FI" dirty="0">
                <a:solidFill>
                  <a:schemeClr val="bg2"/>
                </a:solidFill>
              </a:rPr>
              <a:t>Nya lagen började tillämpas fr.o.m. 1.1.2025. Lagen innehåller en övergångsperiod på tre år</a:t>
            </a:r>
          </a:p>
          <a:p>
            <a:r>
              <a:rPr lang="sv-FI" dirty="0">
                <a:solidFill>
                  <a:schemeClr val="bg2"/>
                </a:solidFill>
              </a:rPr>
              <a:t>Målet att sammanslå handikappservicelagen (1987) och specialomsorgslagen (1977) till en lag om funktionshinderservice.</a:t>
            </a:r>
          </a:p>
          <a:p>
            <a:r>
              <a:rPr lang="sv-FI" dirty="0">
                <a:solidFill>
                  <a:schemeClr val="bg2"/>
                </a:solidFill>
              </a:rPr>
              <a:t>Den nya speciallagen gäller på samma sätt för personer med olika typer av funktionsnedsättning.</a:t>
            </a:r>
          </a:p>
          <a:p>
            <a:r>
              <a:rPr lang="sv-FI" dirty="0">
                <a:solidFill>
                  <a:schemeClr val="bg2"/>
                </a:solidFill>
              </a:rPr>
              <a:t>En efterlängtad reform på funktionshinderfältet.</a:t>
            </a:r>
          </a:p>
          <a:p>
            <a:r>
              <a:rPr lang="sv-FI" dirty="0">
                <a:solidFill>
                  <a:schemeClr val="bg2"/>
                </a:solidFill>
              </a:rPr>
              <a:t>Den nya lagen motsvarar bättre den moderna synen på personer med funktionsnedsättning och de krav som Finland måste uppfylla enligt FN:s funktionshinderkonvention.</a:t>
            </a:r>
          </a:p>
          <a:p>
            <a:r>
              <a:rPr lang="sv-FI" dirty="0">
                <a:solidFill>
                  <a:schemeClr val="bg2"/>
                </a:solidFill>
              </a:rPr>
              <a:t>Bort från ett diagnoscentrerat tankesätt.</a:t>
            </a:r>
          </a:p>
          <a:p>
            <a:r>
              <a:rPr lang="sv-FI" dirty="0">
                <a:solidFill>
                  <a:schemeClr val="bg2"/>
                </a:solidFill>
              </a:rPr>
              <a:t>Det föreslås ändringar i den nya lagen. en </a:t>
            </a:r>
            <a:r>
              <a:rPr lang="sv-FI" dirty="0" err="1">
                <a:solidFill>
                  <a:schemeClr val="bg2"/>
                </a:solidFill>
              </a:rPr>
              <a:t>sk.</a:t>
            </a:r>
            <a:r>
              <a:rPr lang="sv-FI" dirty="0">
                <a:solidFill>
                  <a:schemeClr val="bg2"/>
                </a:solidFill>
              </a:rPr>
              <a:t> livsskedesbestämmelse. Syftet är att precisera bestämmelsen om tillämpningsområdet. </a:t>
            </a:r>
          </a:p>
        </p:txBody>
      </p:sp>
      <p:sp>
        <p:nvSpPr>
          <p:cNvPr id="10" name="Underrubrik 2">
            <a:extLst>
              <a:ext uri="{FF2B5EF4-FFF2-40B4-BE49-F238E27FC236}">
                <a16:creationId xmlns:a16="http://schemas.microsoft.com/office/drawing/2014/main" id="{ECF15097-9E09-4901-D164-9EC629AB5414}"/>
              </a:ext>
            </a:extLst>
          </p:cNvPr>
          <p:cNvSpPr txBox="1">
            <a:spLocks/>
          </p:cNvSpPr>
          <p:nvPr/>
        </p:nvSpPr>
        <p:spPr>
          <a:xfrm>
            <a:off x="528001" y="5298141"/>
            <a:ext cx="4330262" cy="1120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FI" sz="2000" b="0" i="0" u="none" strike="noStrike" kern="1200" cap="none" spc="0" normalizeH="0" baseline="0" noProof="0">
              <a:ln>
                <a:noFill/>
              </a:ln>
              <a:solidFill>
                <a:srgbClr val="4F758B"/>
              </a:solidFill>
              <a:effectLst/>
              <a:uLnTx/>
              <a:uFillTx/>
              <a:latin typeface="Muli" panose="00000500000000000000" pitchFamily="2" charset="0"/>
              <a:ea typeface="+mn-ea"/>
              <a:cs typeface="+mn-cs"/>
            </a:endParaRPr>
          </a:p>
        </p:txBody>
      </p:sp>
    </p:spTree>
    <p:extLst>
      <p:ext uri="{BB962C8B-B14F-4D97-AF65-F5344CB8AC3E}">
        <p14:creationId xmlns:p14="http://schemas.microsoft.com/office/powerpoint/2010/main" val="100422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C76AC-E544-714F-BA5F-E024F8C451F5}"/>
            </a:ext>
          </a:extLst>
        </p:cNvPr>
        <p:cNvGrpSpPr/>
        <p:nvPr/>
      </p:nvGrpSpPr>
      <p:grpSpPr>
        <a:xfrm>
          <a:off x="0" y="0"/>
          <a:ext cx="0" cy="0"/>
          <a:chOff x="0" y="0"/>
          <a:chExt cx="0" cy="0"/>
        </a:xfrm>
      </p:grpSpPr>
      <p:sp>
        <p:nvSpPr>
          <p:cNvPr id="2" name="Rektangel 1">
            <a:extLst>
              <a:ext uri="{FF2B5EF4-FFF2-40B4-BE49-F238E27FC236}">
                <a16:creationId xmlns:a16="http://schemas.microsoft.com/office/drawing/2014/main" id="{42539045-DE5E-3DDE-C2DF-1A00C192927D}"/>
              </a:ext>
            </a:extLst>
          </p:cNvPr>
          <p:cNvSpPr/>
          <p:nvPr/>
        </p:nvSpPr>
        <p:spPr>
          <a:xfrm>
            <a:off x="3898900" y="0"/>
            <a:ext cx="8293100" cy="6858000"/>
          </a:xfrm>
          <a:prstGeom prst="rect">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1800" b="0" i="0" u="none" strike="noStrike" kern="1200" cap="none" spc="0" normalizeH="0" baseline="0" noProof="0">
              <a:ln>
                <a:noFill/>
              </a:ln>
              <a:solidFill>
                <a:srgbClr val="4F758B"/>
              </a:solidFill>
              <a:effectLst/>
              <a:uLnTx/>
              <a:uFillTx/>
              <a:latin typeface="Muli"/>
              <a:ea typeface="+mn-ea"/>
              <a:cs typeface="+mn-cs"/>
            </a:endParaRPr>
          </a:p>
        </p:txBody>
      </p:sp>
      <p:sp>
        <p:nvSpPr>
          <p:cNvPr id="15" name="Rubrik 14">
            <a:extLst>
              <a:ext uri="{FF2B5EF4-FFF2-40B4-BE49-F238E27FC236}">
                <a16:creationId xmlns:a16="http://schemas.microsoft.com/office/drawing/2014/main" id="{0D17B24A-2E0F-9335-CC61-82FEBDEDDD0F}"/>
              </a:ext>
            </a:extLst>
          </p:cNvPr>
          <p:cNvSpPr>
            <a:spLocks noGrp="1"/>
          </p:cNvSpPr>
          <p:nvPr>
            <p:ph type="title"/>
          </p:nvPr>
        </p:nvSpPr>
        <p:spPr>
          <a:xfrm>
            <a:off x="5005762" y="365125"/>
            <a:ext cx="6708553" cy="1325563"/>
          </a:xfrm>
        </p:spPr>
        <p:txBody>
          <a:bodyPr>
            <a:normAutofit/>
          </a:bodyPr>
          <a:lstStyle/>
          <a:p>
            <a:r>
              <a:rPr lang="sv-FI" sz="4000" dirty="0">
                <a:ln w="0"/>
                <a:solidFill>
                  <a:schemeClr val="bg2"/>
                </a:solidFill>
              </a:rPr>
              <a:t>Funktionshinderservicelagen</a:t>
            </a:r>
          </a:p>
        </p:txBody>
      </p:sp>
      <p:sp>
        <p:nvSpPr>
          <p:cNvPr id="3" name="Platshållare för innehåll 2">
            <a:extLst>
              <a:ext uri="{FF2B5EF4-FFF2-40B4-BE49-F238E27FC236}">
                <a16:creationId xmlns:a16="http://schemas.microsoft.com/office/drawing/2014/main" id="{367E1347-B675-22F3-840C-C7B8BE83A3B0}"/>
              </a:ext>
            </a:extLst>
          </p:cNvPr>
          <p:cNvSpPr>
            <a:spLocks noGrp="1"/>
          </p:cNvSpPr>
          <p:nvPr>
            <p:ph sz="half" idx="1"/>
          </p:nvPr>
        </p:nvSpPr>
        <p:spPr/>
        <p:txBody>
          <a:bodyPr>
            <a:normAutofit fontScale="85000" lnSpcReduction="20000"/>
          </a:bodyPr>
          <a:lstStyle/>
          <a:p>
            <a:endParaRPr lang="sv-SE" sz="2000" dirty="0"/>
          </a:p>
          <a:p>
            <a:endParaRPr lang="sv-FI" sz="2000" dirty="0"/>
          </a:p>
        </p:txBody>
      </p:sp>
      <p:sp>
        <p:nvSpPr>
          <p:cNvPr id="16" name="Platshållare för innehåll 15">
            <a:extLst>
              <a:ext uri="{FF2B5EF4-FFF2-40B4-BE49-F238E27FC236}">
                <a16:creationId xmlns:a16="http://schemas.microsoft.com/office/drawing/2014/main" id="{1F1DAC03-23C4-D8F5-8F89-E0837F82C7BF}"/>
              </a:ext>
            </a:extLst>
          </p:cNvPr>
          <p:cNvSpPr>
            <a:spLocks noGrp="1"/>
          </p:cNvSpPr>
          <p:nvPr>
            <p:ph sz="half" idx="2"/>
          </p:nvPr>
        </p:nvSpPr>
        <p:spPr>
          <a:xfrm>
            <a:off x="5005762" y="1825625"/>
            <a:ext cx="6348038" cy="4351338"/>
          </a:xfrm>
        </p:spPr>
        <p:txBody>
          <a:bodyPr vert="horz" lIns="91440" tIns="45720" rIns="91440" bIns="45720" rtlCol="0" anchor="t">
            <a:normAutofit fontScale="85000" lnSpcReduction="20000"/>
          </a:bodyPr>
          <a:lstStyle/>
          <a:p>
            <a:pPr marL="0" indent="0">
              <a:buNone/>
            </a:pPr>
            <a:r>
              <a:rPr lang="sv-FI" dirty="0">
                <a:solidFill>
                  <a:schemeClr val="bg2"/>
                </a:solidFill>
              </a:rPr>
              <a:t>1 §Lagens syfte</a:t>
            </a:r>
          </a:p>
          <a:p>
            <a:pPr marL="0" indent="0">
              <a:buNone/>
            </a:pPr>
            <a:r>
              <a:rPr lang="sv-FI" dirty="0">
                <a:solidFill>
                  <a:schemeClr val="bg2"/>
                </a:solidFill>
              </a:rPr>
              <a:t>Syftet med denna lag är att</a:t>
            </a:r>
          </a:p>
          <a:p>
            <a:pPr marL="0" indent="0">
              <a:buNone/>
            </a:pPr>
            <a:r>
              <a:rPr lang="sv-FI" dirty="0">
                <a:solidFill>
                  <a:schemeClr val="bg2"/>
                </a:solidFill>
              </a:rPr>
              <a:t>1)uppnå </a:t>
            </a:r>
            <a:r>
              <a:rPr lang="sv-FI" b="1" dirty="0">
                <a:solidFill>
                  <a:schemeClr val="bg2"/>
                </a:solidFill>
              </a:rPr>
              <a:t>likabehandling, delaktighet och deltagande i samhället </a:t>
            </a:r>
            <a:r>
              <a:rPr lang="sv-FI" dirty="0">
                <a:solidFill>
                  <a:schemeClr val="bg2"/>
                </a:solidFill>
              </a:rPr>
              <a:t>för personer med funktionsnedsättning samt att </a:t>
            </a:r>
            <a:r>
              <a:rPr lang="sv-FI" b="1" dirty="0">
                <a:solidFill>
                  <a:schemeClr val="bg2"/>
                </a:solidFill>
              </a:rPr>
              <a:t>förebygga och undanröja hinder </a:t>
            </a:r>
            <a:r>
              <a:rPr lang="sv-FI" dirty="0">
                <a:solidFill>
                  <a:schemeClr val="bg2"/>
                </a:solidFill>
              </a:rPr>
              <a:t>för uppnåendet av dessa syften,</a:t>
            </a:r>
          </a:p>
          <a:p>
            <a:pPr marL="0" indent="0">
              <a:buNone/>
            </a:pPr>
            <a:r>
              <a:rPr lang="sv-FI" dirty="0">
                <a:solidFill>
                  <a:schemeClr val="bg2"/>
                </a:solidFill>
              </a:rPr>
              <a:t>2)stödja förmågan att </a:t>
            </a:r>
            <a:r>
              <a:rPr lang="sv-FI" b="1" dirty="0">
                <a:solidFill>
                  <a:schemeClr val="bg2"/>
                </a:solidFill>
              </a:rPr>
              <a:t>leva självständigt </a:t>
            </a:r>
            <a:r>
              <a:rPr lang="sv-FI" dirty="0">
                <a:solidFill>
                  <a:schemeClr val="bg2"/>
                </a:solidFill>
              </a:rPr>
              <a:t>för personer med funktionsnedsättning och att </a:t>
            </a:r>
            <a:r>
              <a:rPr lang="sv-FI" b="1" dirty="0">
                <a:solidFill>
                  <a:schemeClr val="bg2"/>
                </a:solidFill>
              </a:rPr>
              <a:t>stödja deras självbestämmanderätt</a:t>
            </a:r>
            <a:r>
              <a:rPr lang="sv-FI" dirty="0">
                <a:solidFill>
                  <a:schemeClr val="bg2"/>
                </a:solidFill>
              </a:rPr>
              <a:t>,</a:t>
            </a:r>
          </a:p>
          <a:p>
            <a:pPr marL="0" indent="0">
              <a:buNone/>
            </a:pPr>
            <a:r>
              <a:rPr lang="sv-FI" dirty="0">
                <a:solidFill>
                  <a:schemeClr val="bg2"/>
                </a:solidFill>
              </a:rPr>
              <a:t>3)tillförsäkra personer med funktionsnedsättning tillräcklig service av </a:t>
            </a:r>
            <a:r>
              <a:rPr lang="sv-FI" b="1" dirty="0">
                <a:solidFill>
                  <a:schemeClr val="bg2"/>
                </a:solidFill>
              </a:rPr>
              <a:t>god kvalitet </a:t>
            </a:r>
            <a:r>
              <a:rPr lang="sv-FI" dirty="0">
                <a:solidFill>
                  <a:schemeClr val="bg2"/>
                </a:solidFill>
              </a:rPr>
              <a:t>enligt deras </a:t>
            </a:r>
            <a:r>
              <a:rPr lang="sv-FI" b="1" dirty="0">
                <a:solidFill>
                  <a:schemeClr val="bg2"/>
                </a:solidFill>
              </a:rPr>
              <a:t>individuella behov och intressen</a:t>
            </a:r>
            <a:r>
              <a:rPr lang="sv-FI" dirty="0">
                <a:solidFill>
                  <a:schemeClr val="bg2"/>
                </a:solidFill>
              </a:rPr>
              <a:t>.</a:t>
            </a:r>
            <a:endParaRPr lang="fi-FI" dirty="0">
              <a:solidFill>
                <a:schemeClr val="bg2"/>
              </a:solidFill>
            </a:endParaRPr>
          </a:p>
        </p:txBody>
      </p:sp>
      <p:sp>
        <p:nvSpPr>
          <p:cNvPr id="10" name="Underrubrik 2">
            <a:extLst>
              <a:ext uri="{FF2B5EF4-FFF2-40B4-BE49-F238E27FC236}">
                <a16:creationId xmlns:a16="http://schemas.microsoft.com/office/drawing/2014/main" id="{A1F2765D-D20F-6AA8-7308-9B4A2EBFA00A}"/>
              </a:ext>
            </a:extLst>
          </p:cNvPr>
          <p:cNvSpPr txBox="1">
            <a:spLocks/>
          </p:cNvSpPr>
          <p:nvPr/>
        </p:nvSpPr>
        <p:spPr>
          <a:xfrm>
            <a:off x="528001" y="5298141"/>
            <a:ext cx="4330262" cy="1120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FI" sz="2000" b="0" i="0" u="none" strike="noStrike" kern="1200" cap="none" spc="0" normalizeH="0" baseline="0" noProof="0">
              <a:ln>
                <a:noFill/>
              </a:ln>
              <a:solidFill>
                <a:srgbClr val="4F758B"/>
              </a:solidFill>
              <a:effectLst/>
              <a:uLnTx/>
              <a:uFillTx/>
              <a:latin typeface="Muli" panose="00000500000000000000" pitchFamily="2" charset="0"/>
              <a:ea typeface="+mn-ea"/>
              <a:cs typeface="+mn-cs"/>
            </a:endParaRPr>
          </a:p>
        </p:txBody>
      </p:sp>
    </p:spTree>
    <p:extLst>
      <p:ext uri="{BB962C8B-B14F-4D97-AF65-F5344CB8AC3E}">
        <p14:creationId xmlns:p14="http://schemas.microsoft.com/office/powerpoint/2010/main" val="2637789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E62A6E0-22AB-4F97-8B9A-6808B445D1C1}"/>
              </a:ext>
            </a:extLst>
          </p:cNvPr>
          <p:cNvSpPr/>
          <p:nvPr/>
        </p:nvSpPr>
        <p:spPr>
          <a:xfrm>
            <a:off x="3898900" y="0"/>
            <a:ext cx="82931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1800" b="0" i="0" u="none" strike="noStrike" kern="1200" cap="none" spc="0" normalizeH="0" baseline="0" noProof="0">
              <a:ln>
                <a:noFill/>
              </a:ln>
              <a:solidFill>
                <a:srgbClr val="4F758B"/>
              </a:solidFill>
              <a:effectLst/>
              <a:uLnTx/>
              <a:uFillTx/>
              <a:latin typeface="Muli"/>
              <a:ea typeface="+mn-ea"/>
              <a:cs typeface="+mn-cs"/>
            </a:endParaRPr>
          </a:p>
        </p:txBody>
      </p:sp>
      <p:sp>
        <p:nvSpPr>
          <p:cNvPr id="15" name="Rubrik 14">
            <a:extLst>
              <a:ext uri="{FF2B5EF4-FFF2-40B4-BE49-F238E27FC236}">
                <a16:creationId xmlns:a16="http://schemas.microsoft.com/office/drawing/2014/main" id="{E2191417-E7FB-4983-8695-B94CD59E0E7F}"/>
              </a:ext>
            </a:extLst>
          </p:cNvPr>
          <p:cNvSpPr>
            <a:spLocks noGrp="1"/>
          </p:cNvSpPr>
          <p:nvPr>
            <p:ph type="title"/>
          </p:nvPr>
        </p:nvSpPr>
        <p:spPr>
          <a:xfrm>
            <a:off x="5005762" y="365125"/>
            <a:ext cx="6348037" cy="1325563"/>
          </a:xfrm>
        </p:spPr>
        <p:txBody>
          <a:bodyPr>
            <a:normAutofit/>
          </a:bodyPr>
          <a:lstStyle/>
          <a:p>
            <a:r>
              <a:rPr lang="sv-FI" sz="4000">
                <a:ln w="0"/>
                <a:solidFill>
                  <a:schemeClr val="bg2"/>
                </a:solidFill>
              </a:rPr>
              <a:t>Individuellt behov som styrande princip</a:t>
            </a:r>
          </a:p>
        </p:txBody>
      </p:sp>
      <p:sp>
        <p:nvSpPr>
          <p:cNvPr id="3" name="Platshållare för innehåll 2">
            <a:extLst>
              <a:ext uri="{FF2B5EF4-FFF2-40B4-BE49-F238E27FC236}">
                <a16:creationId xmlns:a16="http://schemas.microsoft.com/office/drawing/2014/main" id="{D46D715E-1B60-40AB-9B9E-C10F3FD63739}"/>
              </a:ext>
            </a:extLst>
          </p:cNvPr>
          <p:cNvSpPr>
            <a:spLocks noGrp="1"/>
          </p:cNvSpPr>
          <p:nvPr>
            <p:ph sz="half" idx="1"/>
          </p:nvPr>
        </p:nvSpPr>
        <p:spPr/>
        <p:txBody>
          <a:bodyPr>
            <a:normAutofit/>
          </a:bodyPr>
          <a:lstStyle/>
          <a:p>
            <a:endParaRPr lang="sv-SE" sz="2000"/>
          </a:p>
          <a:p>
            <a:endParaRPr lang="sv-FI" sz="2000"/>
          </a:p>
        </p:txBody>
      </p:sp>
      <p:sp>
        <p:nvSpPr>
          <p:cNvPr id="16" name="Platshållare för innehåll 15">
            <a:extLst>
              <a:ext uri="{FF2B5EF4-FFF2-40B4-BE49-F238E27FC236}">
                <a16:creationId xmlns:a16="http://schemas.microsoft.com/office/drawing/2014/main" id="{BCE72A09-D77F-4902-9CB0-025BAE5FAC2F}"/>
              </a:ext>
            </a:extLst>
          </p:cNvPr>
          <p:cNvSpPr>
            <a:spLocks noGrp="1"/>
          </p:cNvSpPr>
          <p:nvPr>
            <p:ph sz="half" idx="2"/>
          </p:nvPr>
        </p:nvSpPr>
        <p:spPr>
          <a:xfrm>
            <a:off x="5005762" y="1825625"/>
            <a:ext cx="6348038" cy="4351338"/>
          </a:xfrm>
        </p:spPr>
        <p:txBody>
          <a:bodyPr>
            <a:noAutofit/>
          </a:bodyPr>
          <a:lstStyle/>
          <a:p>
            <a:r>
              <a:rPr lang="sv-FI">
                <a:solidFill>
                  <a:schemeClr val="bg2"/>
                </a:solidFill>
              </a:rPr>
              <a:t>Ledordet i all service och stöd, planeringen av dessa och förverkligande är det </a:t>
            </a:r>
            <a:r>
              <a:rPr lang="sv-FI" b="1">
                <a:solidFill>
                  <a:schemeClr val="bg2"/>
                </a:solidFill>
              </a:rPr>
              <a:t>individuella behovet</a:t>
            </a:r>
            <a:r>
              <a:rPr lang="sv-FI">
                <a:solidFill>
                  <a:schemeClr val="bg2"/>
                </a:solidFill>
              </a:rPr>
              <a:t>.</a:t>
            </a:r>
          </a:p>
          <a:p>
            <a:r>
              <a:rPr lang="sv-FI">
                <a:solidFill>
                  <a:schemeClr val="bg2"/>
                </a:solidFill>
              </a:rPr>
              <a:t>Det individuella behovet utreds genom en individuell bedömning.</a:t>
            </a:r>
          </a:p>
          <a:p>
            <a:r>
              <a:rPr lang="sv-FI">
                <a:solidFill>
                  <a:schemeClr val="bg2"/>
                </a:solidFill>
              </a:rPr>
              <a:t>FN:s funktionshinderkonvention; bort från ett diagnoscentrerat tankesätt.</a:t>
            </a:r>
          </a:p>
          <a:p>
            <a:pPr marL="0" indent="0">
              <a:buNone/>
            </a:pPr>
            <a:endParaRPr lang="sv-FI" sz="1600">
              <a:solidFill>
                <a:schemeClr val="bg2"/>
              </a:solidFill>
            </a:endParaRPr>
          </a:p>
        </p:txBody>
      </p:sp>
      <p:sp>
        <p:nvSpPr>
          <p:cNvPr id="10" name="Underrubrik 2">
            <a:extLst>
              <a:ext uri="{FF2B5EF4-FFF2-40B4-BE49-F238E27FC236}">
                <a16:creationId xmlns:a16="http://schemas.microsoft.com/office/drawing/2014/main" id="{353C4B6A-6885-48E9-BAD1-67BF86548343}"/>
              </a:ext>
            </a:extLst>
          </p:cNvPr>
          <p:cNvSpPr txBox="1">
            <a:spLocks/>
          </p:cNvSpPr>
          <p:nvPr/>
        </p:nvSpPr>
        <p:spPr>
          <a:xfrm>
            <a:off x="528001" y="5298141"/>
            <a:ext cx="4330262" cy="1120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FI" sz="2000" b="0" i="0" u="none" strike="noStrike" kern="1200" cap="none" spc="0" normalizeH="0" baseline="0" noProof="0">
              <a:ln>
                <a:noFill/>
              </a:ln>
              <a:solidFill>
                <a:srgbClr val="4F758B"/>
              </a:solidFill>
              <a:effectLst/>
              <a:uLnTx/>
              <a:uFillTx/>
              <a:latin typeface="Muli" panose="00000500000000000000" pitchFamily="2" charset="0"/>
              <a:ea typeface="+mn-ea"/>
              <a:cs typeface="+mn-cs"/>
            </a:endParaRPr>
          </a:p>
        </p:txBody>
      </p:sp>
    </p:spTree>
    <p:extLst>
      <p:ext uri="{BB962C8B-B14F-4D97-AF65-F5344CB8AC3E}">
        <p14:creationId xmlns:p14="http://schemas.microsoft.com/office/powerpoint/2010/main" val="3379840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E62A6E0-22AB-4F97-8B9A-6808B445D1C1}"/>
              </a:ext>
            </a:extLst>
          </p:cNvPr>
          <p:cNvSpPr/>
          <p:nvPr/>
        </p:nvSpPr>
        <p:spPr>
          <a:xfrm>
            <a:off x="3898900" y="0"/>
            <a:ext cx="8293100" cy="6858000"/>
          </a:xfrm>
          <a:prstGeom prst="rect">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1800" b="0" i="0" u="none" strike="noStrike" kern="1200" cap="none" spc="0" normalizeH="0" baseline="0" noProof="0">
              <a:ln>
                <a:noFill/>
              </a:ln>
              <a:solidFill>
                <a:srgbClr val="4F758B"/>
              </a:solidFill>
              <a:effectLst/>
              <a:uLnTx/>
              <a:uFillTx/>
              <a:latin typeface="Muli"/>
              <a:ea typeface="+mn-ea"/>
              <a:cs typeface="+mn-cs"/>
            </a:endParaRPr>
          </a:p>
        </p:txBody>
      </p:sp>
      <p:sp>
        <p:nvSpPr>
          <p:cNvPr id="15" name="Rubrik 14">
            <a:extLst>
              <a:ext uri="{FF2B5EF4-FFF2-40B4-BE49-F238E27FC236}">
                <a16:creationId xmlns:a16="http://schemas.microsoft.com/office/drawing/2014/main" id="{E2191417-E7FB-4983-8695-B94CD59E0E7F}"/>
              </a:ext>
            </a:extLst>
          </p:cNvPr>
          <p:cNvSpPr>
            <a:spLocks noGrp="1"/>
          </p:cNvSpPr>
          <p:nvPr>
            <p:ph type="title"/>
          </p:nvPr>
        </p:nvSpPr>
        <p:spPr>
          <a:xfrm>
            <a:off x="5005762" y="365125"/>
            <a:ext cx="6708553" cy="1325563"/>
          </a:xfrm>
        </p:spPr>
        <p:txBody>
          <a:bodyPr>
            <a:normAutofit/>
          </a:bodyPr>
          <a:lstStyle/>
          <a:p>
            <a:r>
              <a:rPr lang="sv-FI" sz="4000" dirty="0">
                <a:ln w="0"/>
                <a:solidFill>
                  <a:schemeClr val="bg2"/>
                </a:solidFill>
              </a:rPr>
              <a:t>Funktionshinderservicelagen</a:t>
            </a:r>
          </a:p>
        </p:txBody>
      </p:sp>
      <p:sp>
        <p:nvSpPr>
          <p:cNvPr id="3" name="Platshållare för innehåll 2">
            <a:extLst>
              <a:ext uri="{FF2B5EF4-FFF2-40B4-BE49-F238E27FC236}">
                <a16:creationId xmlns:a16="http://schemas.microsoft.com/office/drawing/2014/main" id="{D46D715E-1B60-40AB-9B9E-C10F3FD63739}"/>
              </a:ext>
            </a:extLst>
          </p:cNvPr>
          <p:cNvSpPr>
            <a:spLocks noGrp="1"/>
          </p:cNvSpPr>
          <p:nvPr>
            <p:ph sz="half" idx="1"/>
          </p:nvPr>
        </p:nvSpPr>
        <p:spPr/>
        <p:txBody>
          <a:bodyPr>
            <a:normAutofit lnSpcReduction="10000"/>
          </a:bodyPr>
          <a:lstStyle/>
          <a:p>
            <a:endParaRPr lang="sv-SE" sz="2000" dirty="0"/>
          </a:p>
          <a:p>
            <a:endParaRPr lang="sv-FI" sz="2000" dirty="0"/>
          </a:p>
        </p:txBody>
      </p:sp>
      <p:sp>
        <p:nvSpPr>
          <p:cNvPr id="16" name="Platshållare för innehåll 15">
            <a:extLst>
              <a:ext uri="{FF2B5EF4-FFF2-40B4-BE49-F238E27FC236}">
                <a16:creationId xmlns:a16="http://schemas.microsoft.com/office/drawing/2014/main" id="{BCE72A09-D77F-4902-9CB0-025BAE5FAC2F}"/>
              </a:ext>
            </a:extLst>
          </p:cNvPr>
          <p:cNvSpPr>
            <a:spLocks noGrp="1"/>
          </p:cNvSpPr>
          <p:nvPr>
            <p:ph sz="half" idx="2"/>
          </p:nvPr>
        </p:nvSpPr>
        <p:spPr>
          <a:xfrm>
            <a:off x="5005762" y="1825625"/>
            <a:ext cx="6348038" cy="4351338"/>
          </a:xfrm>
        </p:spPr>
        <p:txBody>
          <a:bodyPr vert="horz" lIns="91440" tIns="45720" rIns="91440" bIns="45720" rtlCol="0" anchor="t">
            <a:normAutofit lnSpcReduction="10000"/>
          </a:bodyPr>
          <a:lstStyle/>
          <a:p>
            <a:pPr marL="0" indent="0">
              <a:buNone/>
            </a:pPr>
            <a:r>
              <a:rPr lang="sv-FI" dirty="0">
                <a:solidFill>
                  <a:schemeClr val="bg2"/>
                </a:solidFill>
              </a:rPr>
              <a:t>2 § Lagens tillämpningsområde och förhållande till annan lagstiftning</a:t>
            </a:r>
          </a:p>
          <a:p>
            <a:pPr marL="0" indent="0">
              <a:buNone/>
            </a:pPr>
            <a:r>
              <a:rPr lang="sv-FI" i="1" dirty="0">
                <a:solidFill>
                  <a:schemeClr val="bg2"/>
                </a:solidFill>
              </a:rPr>
              <a:t>Denna lag tillämpas på ordnandet av särskild service för sådana</a:t>
            </a:r>
            <a:r>
              <a:rPr lang="sv-FI" b="1" i="1" dirty="0">
                <a:solidFill>
                  <a:schemeClr val="bg2"/>
                </a:solidFill>
              </a:rPr>
              <a:t> personer med funktionsnedsättning </a:t>
            </a:r>
            <a:r>
              <a:rPr lang="sv-FI" i="1" dirty="0">
                <a:solidFill>
                  <a:schemeClr val="bg2"/>
                </a:solidFill>
              </a:rPr>
              <a:t>som på grund av en </a:t>
            </a:r>
            <a:r>
              <a:rPr lang="sv-FI" b="1" i="1" dirty="0">
                <a:solidFill>
                  <a:schemeClr val="bg2"/>
                </a:solidFill>
              </a:rPr>
              <a:t>långvarig fysisk, kognitiv, psykisk, social eller sensorisk begränsning </a:t>
            </a:r>
            <a:r>
              <a:rPr lang="sv-FI" i="1" dirty="0">
                <a:solidFill>
                  <a:schemeClr val="bg2"/>
                </a:solidFill>
              </a:rPr>
              <a:t>i funktionsförmågan som orsakas av en funktionsnedsättning eller sjukdom </a:t>
            </a:r>
            <a:r>
              <a:rPr lang="sv-FI" b="1" i="1" dirty="0">
                <a:solidFill>
                  <a:schemeClr val="bg2"/>
                </a:solidFill>
              </a:rPr>
              <a:t>nödvändigt behöver hjälp eller stöd </a:t>
            </a:r>
            <a:r>
              <a:rPr lang="sv-FI" i="1" dirty="0">
                <a:solidFill>
                  <a:schemeClr val="bg2"/>
                </a:solidFill>
              </a:rPr>
              <a:t>för sin </a:t>
            </a:r>
            <a:r>
              <a:rPr lang="sv-FI" b="1" i="1" dirty="0">
                <a:solidFill>
                  <a:schemeClr val="bg2"/>
                </a:solidFill>
              </a:rPr>
              <a:t>normala livsföring</a:t>
            </a:r>
            <a:endParaRPr lang="fi-FI" b="1" i="1" dirty="0">
              <a:solidFill>
                <a:schemeClr val="bg2"/>
              </a:solidFill>
            </a:endParaRPr>
          </a:p>
        </p:txBody>
      </p:sp>
      <p:sp>
        <p:nvSpPr>
          <p:cNvPr id="10" name="Underrubrik 2">
            <a:extLst>
              <a:ext uri="{FF2B5EF4-FFF2-40B4-BE49-F238E27FC236}">
                <a16:creationId xmlns:a16="http://schemas.microsoft.com/office/drawing/2014/main" id="{353C4B6A-6885-48E9-BAD1-67BF86548343}"/>
              </a:ext>
            </a:extLst>
          </p:cNvPr>
          <p:cNvSpPr txBox="1">
            <a:spLocks/>
          </p:cNvSpPr>
          <p:nvPr/>
        </p:nvSpPr>
        <p:spPr>
          <a:xfrm>
            <a:off x="528001" y="5298141"/>
            <a:ext cx="4330262" cy="1120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FI" sz="2000" b="0" i="0" u="none" strike="noStrike" kern="1200" cap="none" spc="0" normalizeH="0" baseline="0" noProof="0">
              <a:ln>
                <a:noFill/>
              </a:ln>
              <a:solidFill>
                <a:srgbClr val="4F758B"/>
              </a:solidFill>
              <a:effectLst/>
              <a:uLnTx/>
              <a:uFillTx/>
              <a:latin typeface="Muli" panose="00000500000000000000" pitchFamily="2" charset="0"/>
              <a:ea typeface="+mn-ea"/>
              <a:cs typeface="+mn-cs"/>
            </a:endParaRPr>
          </a:p>
        </p:txBody>
      </p:sp>
    </p:spTree>
    <p:extLst>
      <p:ext uri="{BB962C8B-B14F-4D97-AF65-F5344CB8AC3E}">
        <p14:creationId xmlns:p14="http://schemas.microsoft.com/office/powerpoint/2010/main" val="3140138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7C660-0733-BF54-8F0C-78A6A0474B24}"/>
            </a:ext>
          </a:extLst>
        </p:cNvPr>
        <p:cNvGrpSpPr/>
        <p:nvPr/>
      </p:nvGrpSpPr>
      <p:grpSpPr>
        <a:xfrm>
          <a:off x="0" y="0"/>
          <a:ext cx="0" cy="0"/>
          <a:chOff x="0" y="0"/>
          <a:chExt cx="0" cy="0"/>
        </a:xfrm>
      </p:grpSpPr>
      <p:sp>
        <p:nvSpPr>
          <p:cNvPr id="2" name="Rektangel 1">
            <a:extLst>
              <a:ext uri="{FF2B5EF4-FFF2-40B4-BE49-F238E27FC236}">
                <a16:creationId xmlns:a16="http://schemas.microsoft.com/office/drawing/2014/main" id="{B31AF09A-AFAB-89F2-786E-753A8FED21BD}"/>
              </a:ext>
            </a:extLst>
          </p:cNvPr>
          <p:cNvSpPr/>
          <p:nvPr/>
        </p:nvSpPr>
        <p:spPr>
          <a:xfrm>
            <a:off x="3898900" y="0"/>
            <a:ext cx="8293100" cy="6858000"/>
          </a:xfrm>
          <a:prstGeom prst="rect">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1800" b="0" i="0" u="none" strike="noStrike" kern="1200" cap="none" spc="0" normalizeH="0" baseline="0" noProof="0">
              <a:ln>
                <a:noFill/>
              </a:ln>
              <a:solidFill>
                <a:srgbClr val="4F758B"/>
              </a:solidFill>
              <a:effectLst/>
              <a:uLnTx/>
              <a:uFillTx/>
              <a:latin typeface="Muli"/>
              <a:ea typeface="+mn-ea"/>
              <a:cs typeface="+mn-cs"/>
            </a:endParaRPr>
          </a:p>
        </p:txBody>
      </p:sp>
      <p:sp>
        <p:nvSpPr>
          <p:cNvPr id="15" name="Rubrik 14">
            <a:extLst>
              <a:ext uri="{FF2B5EF4-FFF2-40B4-BE49-F238E27FC236}">
                <a16:creationId xmlns:a16="http://schemas.microsoft.com/office/drawing/2014/main" id="{568B2822-8683-772B-817B-0363DA97884C}"/>
              </a:ext>
            </a:extLst>
          </p:cNvPr>
          <p:cNvSpPr>
            <a:spLocks noGrp="1"/>
          </p:cNvSpPr>
          <p:nvPr>
            <p:ph type="title"/>
          </p:nvPr>
        </p:nvSpPr>
        <p:spPr>
          <a:xfrm>
            <a:off x="5005762" y="365125"/>
            <a:ext cx="6708553" cy="1325563"/>
          </a:xfrm>
        </p:spPr>
        <p:txBody>
          <a:bodyPr>
            <a:normAutofit/>
          </a:bodyPr>
          <a:lstStyle/>
          <a:p>
            <a:r>
              <a:rPr lang="sv-FI" sz="4000" dirty="0">
                <a:ln w="0"/>
                <a:solidFill>
                  <a:schemeClr val="bg2"/>
                </a:solidFill>
              </a:rPr>
              <a:t>Funktionshinderservice</a:t>
            </a:r>
          </a:p>
        </p:txBody>
      </p:sp>
      <p:sp>
        <p:nvSpPr>
          <p:cNvPr id="3" name="Platshållare för innehåll 2">
            <a:extLst>
              <a:ext uri="{FF2B5EF4-FFF2-40B4-BE49-F238E27FC236}">
                <a16:creationId xmlns:a16="http://schemas.microsoft.com/office/drawing/2014/main" id="{5A1599BD-A3E3-EF9D-9A95-0E4901CA175D}"/>
              </a:ext>
            </a:extLst>
          </p:cNvPr>
          <p:cNvSpPr>
            <a:spLocks noGrp="1"/>
          </p:cNvSpPr>
          <p:nvPr>
            <p:ph sz="half" idx="1"/>
          </p:nvPr>
        </p:nvSpPr>
        <p:spPr/>
        <p:txBody>
          <a:bodyPr>
            <a:normAutofit fontScale="55000" lnSpcReduction="20000"/>
          </a:bodyPr>
          <a:lstStyle/>
          <a:p>
            <a:endParaRPr lang="sv-SE" sz="2000" dirty="0"/>
          </a:p>
          <a:p>
            <a:endParaRPr lang="sv-FI" sz="2000" dirty="0"/>
          </a:p>
        </p:txBody>
      </p:sp>
      <p:sp>
        <p:nvSpPr>
          <p:cNvPr id="16" name="Platshållare för innehåll 15">
            <a:extLst>
              <a:ext uri="{FF2B5EF4-FFF2-40B4-BE49-F238E27FC236}">
                <a16:creationId xmlns:a16="http://schemas.microsoft.com/office/drawing/2014/main" id="{0961C5C8-4BB7-90B2-04EB-EAECE564F842}"/>
              </a:ext>
            </a:extLst>
          </p:cNvPr>
          <p:cNvSpPr>
            <a:spLocks noGrp="1"/>
          </p:cNvSpPr>
          <p:nvPr>
            <p:ph sz="half" idx="2"/>
          </p:nvPr>
        </p:nvSpPr>
        <p:spPr>
          <a:xfrm>
            <a:off x="5005762" y="1825624"/>
            <a:ext cx="6348038" cy="4785487"/>
          </a:xfrm>
        </p:spPr>
        <p:txBody>
          <a:bodyPr vert="horz" lIns="91440" tIns="45720" rIns="91440" bIns="45720" rtlCol="0" anchor="t">
            <a:normAutofit fontScale="55000" lnSpcReduction="20000"/>
          </a:bodyPr>
          <a:lstStyle/>
          <a:p>
            <a:pPr marL="0" indent="0">
              <a:buNone/>
            </a:pPr>
            <a:r>
              <a:rPr lang="sv-FI" dirty="0">
                <a:solidFill>
                  <a:schemeClr val="bg2"/>
                </a:solidFill>
              </a:rPr>
              <a:t>Välfärdsområdet ska för personer med funktionsnedsättning ordna</a:t>
            </a:r>
          </a:p>
          <a:p>
            <a:pPr marL="0" indent="0">
              <a:buNone/>
            </a:pPr>
            <a:r>
              <a:rPr lang="sv-FI" dirty="0">
                <a:solidFill>
                  <a:schemeClr val="bg2"/>
                </a:solidFill>
              </a:rPr>
              <a:t>1)träning,</a:t>
            </a:r>
          </a:p>
          <a:p>
            <a:pPr marL="0" indent="0">
              <a:buNone/>
            </a:pPr>
            <a:r>
              <a:rPr lang="sv-FI" dirty="0">
                <a:solidFill>
                  <a:schemeClr val="bg2"/>
                </a:solidFill>
              </a:rPr>
              <a:t>2)personlig assistans,</a:t>
            </a:r>
          </a:p>
          <a:p>
            <a:pPr marL="0" indent="0">
              <a:buNone/>
            </a:pPr>
            <a:r>
              <a:rPr lang="sv-FI" dirty="0">
                <a:solidFill>
                  <a:schemeClr val="bg2"/>
                </a:solidFill>
              </a:rPr>
              <a:t>3)särskilt stöd för delaktigheten,</a:t>
            </a:r>
          </a:p>
          <a:p>
            <a:pPr marL="0" indent="0">
              <a:buNone/>
            </a:pPr>
            <a:r>
              <a:rPr lang="sv-FI" dirty="0">
                <a:solidFill>
                  <a:schemeClr val="bg2"/>
                </a:solidFill>
              </a:rPr>
              <a:t>4)stöd i att fatta beslut,</a:t>
            </a:r>
          </a:p>
          <a:p>
            <a:pPr marL="0" indent="0">
              <a:buNone/>
            </a:pPr>
            <a:r>
              <a:rPr lang="sv-FI" dirty="0">
                <a:solidFill>
                  <a:schemeClr val="bg2"/>
                </a:solidFill>
              </a:rPr>
              <a:t>5)krävande multiprofessionellt stöd,</a:t>
            </a:r>
          </a:p>
          <a:p>
            <a:pPr marL="0" indent="0">
              <a:buNone/>
            </a:pPr>
            <a:r>
              <a:rPr lang="sv-FI" dirty="0">
                <a:solidFill>
                  <a:schemeClr val="bg2"/>
                </a:solidFill>
              </a:rPr>
              <a:t>6)stöd för boendet,</a:t>
            </a:r>
          </a:p>
          <a:p>
            <a:pPr marL="0" indent="0">
              <a:buNone/>
            </a:pPr>
            <a:r>
              <a:rPr lang="sv-FI" dirty="0">
                <a:solidFill>
                  <a:schemeClr val="bg2"/>
                </a:solidFill>
              </a:rPr>
              <a:t>7)stöd för boendet för barn,</a:t>
            </a:r>
          </a:p>
          <a:p>
            <a:pPr marL="0" indent="0">
              <a:buNone/>
            </a:pPr>
            <a:r>
              <a:rPr lang="sv-FI" dirty="0">
                <a:solidFill>
                  <a:schemeClr val="bg2"/>
                </a:solidFill>
              </a:rPr>
              <a:t>8)stöd för tillgängligt boende,</a:t>
            </a:r>
          </a:p>
          <a:p>
            <a:pPr marL="0" indent="0">
              <a:buNone/>
            </a:pPr>
            <a:r>
              <a:rPr lang="sv-FI" dirty="0">
                <a:solidFill>
                  <a:schemeClr val="bg2"/>
                </a:solidFill>
              </a:rPr>
              <a:t>9)kortvarig omsorg,</a:t>
            </a:r>
          </a:p>
          <a:p>
            <a:pPr marL="0" indent="0">
              <a:buNone/>
            </a:pPr>
            <a:r>
              <a:rPr lang="sv-FI" dirty="0">
                <a:solidFill>
                  <a:schemeClr val="bg2"/>
                </a:solidFill>
              </a:rPr>
              <a:t>10)dagverksamhet,</a:t>
            </a:r>
          </a:p>
          <a:p>
            <a:pPr marL="0" indent="0">
              <a:buNone/>
            </a:pPr>
            <a:r>
              <a:rPr lang="sv-FI" dirty="0">
                <a:solidFill>
                  <a:schemeClr val="bg2"/>
                </a:solidFill>
              </a:rPr>
              <a:t>11)arbetsverksamhet för personer med utvecklingsstörning,</a:t>
            </a:r>
          </a:p>
          <a:p>
            <a:pPr marL="0" indent="0">
              <a:buNone/>
            </a:pPr>
            <a:r>
              <a:rPr lang="sv-FI" dirty="0">
                <a:solidFill>
                  <a:schemeClr val="bg2"/>
                </a:solidFill>
              </a:rPr>
              <a:t>12)stöd för rörligheten, och</a:t>
            </a:r>
          </a:p>
          <a:p>
            <a:pPr marL="0" indent="0">
              <a:buNone/>
            </a:pPr>
            <a:r>
              <a:rPr lang="sv-FI" dirty="0">
                <a:solidFill>
                  <a:schemeClr val="bg2"/>
                </a:solidFill>
              </a:rPr>
              <a:t>13)ekonomiskt stöd till personer som använder livsuppehållande respirator.</a:t>
            </a:r>
          </a:p>
          <a:p>
            <a:pPr marL="0" indent="0">
              <a:buNone/>
            </a:pPr>
            <a:r>
              <a:rPr lang="sv-FI" dirty="0">
                <a:solidFill>
                  <a:schemeClr val="bg2"/>
                </a:solidFill>
              </a:rPr>
              <a:t>Välfärdsområdet ska ordna den service som avses ovan för en person med funktionsnedsättning när det är nödvändigt för att personens möjligheter till ett självständigt liv, delaktighet eller likabehandling ska förverkligas.</a:t>
            </a:r>
            <a:endParaRPr lang="fi-FI" dirty="0">
              <a:solidFill>
                <a:schemeClr val="bg2"/>
              </a:solidFill>
            </a:endParaRPr>
          </a:p>
        </p:txBody>
      </p:sp>
      <p:sp>
        <p:nvSpPr>
          <p:cNvPr id="10" name="Underrubrik 2">
            <a:extLst>
              <a:ext uri="{FF2B5EF4-FFF2-40B4-BE49-F238E27FC236}">
                <a16:creationId xmlns:a16="http://schemas.microsoft.com/office/drawing/2014/main" id="{5F7336F2-8AFA-F06F-8089-11FFF22D52F6}"/>
              </a:ext>
            </a:extLst>
          </p:cNvPr>
          <p:cNvSpPr txBox="1">
            <a:spLocks/>
          </p:cNvSpPr>
          <p:nvPr/>
        </p:nvSpPr>
        <p:spPr>
          <a:xfrm>
            <a:off x="528001" y="5298141"/>
            <a:ext cx="4330262" cy="1120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FI" sz="2000" b="0" i="0" u="none" strike="noStrike" kern="1200" cap="none" spc="0" normalizeH="0" baseline="0" noProof="0">
              <a:ln>
                <a:noFill/>
              </a:ln>
              <a:solidFill>
                <a:srgbClr val="4F758B"/>
              </a:solidFill>
              <a:effectLst/>
              <a:uLnTx/>
              <a:uFillTx/>
              <a:latin typeface="Muli" panose="00000500000000000000" pitchFamily="2" charset="0"/>
              <a:ea typeface="+mn-ea"/>
              <a:cs typeface="+mn-cs"/>
            </a:endParaRPr>
          </a:p>
        </p:txBody>
      </p:sp>
    </p:spTree>
    <p:extLst>
      <p:ext uri="{BB962C8B-B14F-4D97-AF65-F5344CB8AC3E}">
        <p14:creationId xmlns:p14="http://schemas.microsoft.com/office/powerpoint/2010/main" val="2239578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454984D-C64B-4ADC-A07F-3BE69A9C6D1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Platshållare för innehåll 2">
            <a:extLst>
              <a:ext uri="{FF2B5EF4-FFF2-40B4-BE49-F238E27FC236}">
                <a16:creationId xmlns:a16="http://schemas.microsoft.com/office/drawing/2014/main" id="{F72A51E3-258F-4AE8-BBDA-330B0C9F4ABB}"/>
              </a:ext>
            </a:extLst>
          </p:cNvPr>
          <p:cNvSpPr txBox="1">
            <a:spLocks/>
          </p:cNvSpPr>
          <p:nvPr/>
        </p:nvSpPr>
        <p:spPr>
          <a:xfrm>
            <a:off x="1008993" y="2508265"/>
            <a:ext cx="5778062" cy="37854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sv-FI" sz="2000">
              <a:solidFill>
                <a:schemeClr val="bg1"/>
              </a:solidFill>
            </a:endParaRPr>
          </a:p>
          <a:p>
            <a:pPr algn="l"/>
            <a:endParaRPr lang="sv-FI" sz="2000">
              <a:solidFill>
                <a:schemeClr val="bg1"/>
              </a:solidFill>
            </a:endParaRPr>
          </a:p>
        </p:txBody>
      </p:sp>
      <p:pic>
        <p:nvPicPr>
          <p:cNvPr id="11" name="Bildobjekt 10">
            <a:extLst>
              <a:ext uri="{FF2B5EF4-FFF2-40B4-BE49-F238E27FC236}">
                <a16:creationId xmlns:a16="http://schemas.microsoft.com/office/drawing/2014/main" id="{F82527AC-A0B5-4671-90C3-17B9E11DBF78}"/>
              </a:ext>
            </a:extLst>
          </p:cNvPr>
          <p:cNvPicPr>
            <a:picLocks noChangeAspect="1"/>
          </p:cNvPicPr>
          <p:nvPr/>
        </p:nvPicPr>
        <p:blipFill>
          <a:blip r:embed="rId4"/>
          <a:stretch>
            <a:fillRect/>
          </a:stretch>
        </p:blipFill>
        <p:spPr>
          <a:xfrm>
            <a:off x="1356362" y="1118415"/>
            <a:ext cx="9980017" cy="4621169"/>
          </a:xfrm>
          <a:prstGeom prst="rect">
            <a:avLst/>
          </a:prstGeom>
        </p:spPr>
      </p:pic>
    </p:spTree>
    <p:extLst>
      <p:ext uri="{BB962C8B-B14F-4D97-AF65-F5344CB8AC3E}">
        <p14:creationId xmlns:p14="http://schemas.microsoft.com/office/powerpoint/2010/main" val="1212110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29D18-153C-7A4C-7C51-D76B26CD26F4}"/>
            </a:ext>
          </a:extLst>
        </p:cNvPr>
        <p:cNvGrpSpPr/>
        <p:nvPr/>
      </p:nvGrpSpPr>
      <p:grpSpPr>
        <a:xfrm>
          <a:off x="0" y="0"/>
          <a:ext cx="0" cy="0"/>
          <a:chOff x="0" y="0"/>
          <a:chExt cx="0" cy="0"/>
        </a:xfrm>
      </p:grpSpPr>
      <p:sp>
        <p:nvSpPr>
          <p:cNvPr id="2" name="Rektangel 1">
            <a:extLst>
              <a:ext uri="{FF2B5EF4-FFF2-40B4-BE49-F238E27FC236}">
                <a16:creationId xmlns:a16="http://schemas.microsoft.com/office/drawing/2014/main" id="{FCEC5A2E-4AFA-9E94-D39A-D09100987EB8}"/>
              </a:ext>
            </a:extLst>
          </p:cNvPr>
          <p:cNvSpPr/>
          <p:nvPr/>
        </p:nvSpPr>
        <p:spPr>
          <a:xfrm>
            <a:off x="3898900" y="0"/>
            <a:ext cx="8293100" cy="6858000"/>
          </a:xfrm>
          <a:prstGeom prst="rect">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1800" b="0" i="0" u="none" strike="noStrike" kern="1200" cap="none" spc="0" normalizeH="0" baseline="0" noProof="0">
              <a:ln>
                <a:noFill/>
              </a:ln>
              <a:solidFill>
                <a:srgbClr val="4F758B"/>
              </a:solidFill>
              <a:effectLst/>
              <a:uLnTx/>
              <a:uFillTx/>
              <a:latin typeface="Muli"/>
              <a:ea typeface="+mn-ea"/>
              <a:cs typeface="+mn-cs"/>
            </a:endParaRPr>
          </a:p>
        </p:txBody>
      </p:sp>
      <p:sp>
        <p:nvSpPr>
          <p:cNvPr id="15" name="Rubrik 14">
            <a:extLst>
              <a:ext uri="{FF2B5EF4-FFF2-40B4-BE49-F238E27FC236}">
                <a16:creationId xmlns:a16="http://schemas.microsoft.com/office/drawing/2014/main" id="{F960E5E3-9008-6330-4FCE-BC0C2274E84D}"/>
              </a:ext>
            </a:extLst>
          </p:cNvPr>
          <p:cNvSpPr>
            <a:spLocks noGrp="1"/>
          </p:cNvSpPr>
          <p:nvPr>
            <p:ph type="title"/>
          </p:nvPr>
        </p:nvSpPr>
        <p:spPr>
          <a:xfrm>
            <a:off x="5005762" y="365125"/>
            <a:ext cx="6708553" cy="1325563"/>
          </a:xfrm>
        </p:spPr>
        <p:txBody>
          <a:bodyPr>
            <a:normAutofit/>
          </a:bodyPr>
          <a:lstStyle/>
          <a:p>
            <a:r>
              <a:rPr lang="sv-FI" sz="4000" dirty="0">
                <a:ln w="0"/>
                <a:solidFill>
                  <a:schemeClr val="bg2"/>
                </a:solidFill>
              </a:rPr>
              <a:t>Funktionshinderservice</a:t>
            </a:r>
          </a:p>
        </p:txBody>
      </p:sp>
      <p:sp>
        <p:nvSpPr>
          <p:cNvPr id="3" name="Platshållare för innehåll 2">
            <a:extLst>
              <a:ext uri="{FF2B5EF4-FFF2-40B4-BE49-F238E27FC236}">
                <a16:creationId xmlns:a16="http://schemas.microsoft.com/office/drawing/2014/main" id="{E77CD40D-D60D-EBFF-0060-A34989199B46}"/>
              </a:ext>
            </a:extLst>
          </p:cNvPr>
          <p:cNvSpPr>
            <a:spLocks noGrp="1"/>
          </p:cNvSpPr>
          <p:nvPr>
            <p:ph sz="half" idx="1"/>
          </p:nvPr>
        </p:nvSpPr>
        <p:spPr/>
        <p:txBody>
          <a:bodyPr>
            <a:normAutofit fontScale="70000" lnSpcReduction="20000"/>
          </a:bodyPr>
          <a:lstStyle/>
          <a:p>
            <a:endParaRPr lang="sv-SE" sz="2000" dirty="0"/>
          </a:p>
          <a:p>
            <a:endParaRPr lang="sv-FI" sz="2000" dirty="0"/>
          </a:p>
        </p:txBody>
      </p:sp>
      <p:sp>
        <p:nvSpPr>
          <p:cNvPr id="16" name="Platshållare för innehåll 15">
            <a:extLst>
              <a:ext uri="{FF2B5EF4-FFF2-40B4-BE49-F238E27FC236}">
                <a16:creationId xmlns:a16="http://schemas.microsoft.com/office/drawing/2014/main" id="{F35FC1A4-BD6C-ED34-41E8-6F8BA70AC0D8}"/>
              </a:ext>
            </a:extLst>
          </p:cNvPr>
          <p:cNvSpPr>
            <a:spLocks noGrp="1"/>
          </p:cNvSpPr>
          <p:nvPr>
            <p:ph sz="half" idx="2"/>
          </p:nvPr>
        </p:nvSpPr>
        <p:spPr>
          <a:xfrm>
            <a:off x="5005762" y="1825624"/>
            <a:ext cx="6348038" cy="4950079"/>
          </a:xfrm>
        </p:spPr>
        <p:txBody>
          <a:bodyPr vert="horz" lIns="91440" tIns="45720" rIns="91440" bIns="45720" rtlCol="0" anchor="t">
            <a:normAutofit fontScale="70000" lnSpcReduction="20000"/>
          </a:bodyPr>
          <a:lstStyle/>
          <a:p>
            <a:pPr marL="0" indent="0">
              <a:buNone/>
            </a:pPr>
            <a:r>
              <a:rPr lang="sv-FI" b="1" dirty="0">
                <a:solidFill>
                  <a:schemeClr val="bg2"/>
                </a:solidFill>
              </a:rPr>
              <a:t>9 § Personlig assistans</a:t>
            </a:r>
          </a:p>
          <a:p>
            <a:pPr marL="0" indent="0">
              <a:buNone/>
            </a:pPr>
            <a:r>
              <a:rPr lang="sv-FI" dirty="0">
                <a:solidFill>
                  <a:schemeClr val="bg2"/>
                </a:solidFill>
              </a:rPr>
              <a:t>En person med funktionsnedsättning har rätt att få personlig assistans om han eller hon behöver en annan persons hjälp</a:t>
            </a:r>
          </a:p>
          <a:p>
            <a:pPr marL="0" indent="0">
              <a:buNone/>
            </a:pPr>
            <a:r>
              <a:rPr lang="sv-FI" dirty="0">
                <a:solidFill>
                  <a:schemeClr val="bg2"/>
                </a:solidFill>
              </a:rPr>
              <a:t>1)i de dagliga sysslorna,</a:t>
            </a:r>
          </a:p>
          <a:p>
            <a:pPr marL="0" indent="0">
              <a:buNone/>
            </a:pPr>
            <a:r>
              <a:rPr lang="sv-FI" dirty="0">
                <a:solidFill>
                  <a:schemeClr val="bg2"/>
                </a:solidFill>
              </a:rPr>
              <a:t>2)i arbetet eller studierna, eller</a:t>
            </a:r>
          </a:p>
          <a:p>
            <a:pPr marL="0" indent="0">
              <a:buNone/>
            </a:pPr>
            <a:r>
              <a:rPr lang="sv-FI" dirty="0">
                <a:solidFill>
                  <a:schemeClr val="bg2"/>
                </a:solidFill>
              </a:rPr>
              <a:t>3)i interaktion, fritidsverksamhet eller samhälleligt deltagande.</a:t>
            </a:r>
          </a:p>
          <a:p>
            <a:pPr marL="0" indent="0">
              <a:buNone/>
            </a:pPr>
            <a:r>
              <a:rPr lang="sv-FI" dirty="0">
                <a:solidFill>
                  <a:schemeClr val="bg2"/>
                </a:solidFill>
              </a:rPr>
              <a:t>Syftet med personlig assistans är att självbestämmanderätten för en person med funktionsnedsättning tillgodoses på lika villkor som för andra också i sådana situationer där han eller hon behöver hjälp av en annan person.</a:t>
            </a:r>
          </a:p>
          <a:p>
            <a:pPr marL="0" indent="0">
              <a:buNone/>
            </a:pPr>
            <a:r>
              <a:rPr lang="sv-FI" dirty="0">
                <a:solidFill>
                  <a:schemeClr val="bg2"/>
                </a:solidFill>
              </a:rPr>
              <a:t>En förutsättning för beviljande av personlig assistans är att personen med funktionsnedsättning självständigt eller med hjälp av stöd kan bilda sig en uppfattning om och uttrycka sin egen vilja om assistansens innehåll.</a:t>
            </a:r>
          </a:p>
        </p:txBody>
      </p:sp>
      <p:sp>
        <p:nvSpPr>
          <p:cNvPr id="10" name="Underrubrik 2">
            <a:extLst>
              <a:ext uri="{FF2B5EF4-FFF2-40B4-BE49-F238E27FC236}">
                <a16:creationId xmlns:a16="http://schemas.microsoft.com/office/drawing/2014/main" id="{C0BABC60-24DC-4DD7-1173-EA8F6F140E52}"/>
              </a:ext>
            </a:extLst>
          </p:cNvPr>
          <p:cNvSpPr txBox="1">
            <a:spLocks/>
          </p:cNvSpPr>
          <p:nvPr/>
        </p:nvSpPr>
        <p:spPr>
          <a:xfrm>
            <a:off x="528001" y="5298141"/>
            <a:ext cx="4330262" cy="1120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FI" sz="2000" b="0" i="0" u="none" strike="noStrike" kern="1200" cap="none" spc="0" normalizeH="0" baseline="0" noProof="0">
              <a:ln>
                <a:noFill/>
              </a:ln>
              <a:solidFill>
                <a:srgbClr val="4F758B"/>
              </a:solidFill>
              <a:effectLst/>
              <a:uLnTx/>
              <a:uFillTx/>
              <a:latin typeface="Muli" panose="00000500000000000000" pitchFamily="2" charset="0"/>
              <a:ea typeface="+mn-ea"/>
              <a:cs typeface="+mn-cs"/>
            </a:endParaRPr>
          </a:p>
        </p:txBody>
      </p:sp>
    </p:spTree>
    <p:extLst>
      <p:ext uri="{BB962C8B-B14F-4D97-AF65-F5344CB8AC3E}">
        <p14:creationId xmlns:p14="http://schemas.microsoft.com/office/powerpoint/2010/main" val="2117347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F67FA-A7D9-6520-075E-E8DC472CD888}"/>
            </a:ext>
          </a:extLst>
        </p:cNvPr>
        <p:cNvGrpSpPr/>
        <p:nvPr/>
      </p:nvGrpSpPr>
      <p:grpSpPr>
        <a:xfrm>
          <a:off x="0" y="0"/>
          <a:ext cx="0" cy="0"/>
          <a:chOff x="0" y="0"/>
          <a:chExt cx="0" cy="0"/>
        </a:xfrm>
      </p:grpSpPr>
      <p:sp>
        <p:nvSpPr>
          <p:cNvPr id="2" name="Rektangel 1">
            <a:extLst>
              <a:ext uri="{FF2B5EF4-FFF2-40B4-BE49-F238E27FC236}">
                <a16:creationId xmlns:a16="http://schemas.microsoft.com/office/drawing/2014/main" id="{609FB3C8-C3A3-141E-3926-342EA7BB3EBC}"/>
              </a:ext>
            </a:extLst>
          </p:cNvPr>
          <p:cNvSpPr/>
          <p:nvPr/>
        </p:nvSpPr>
        <p:spPr>
          <a:xfrm>
            <a:off x="3898900" y="0"/>
            <a:ext cx="8293100" cy="6858000"/>
          </a:xfrm>
          <a:prstGeom prst="rect">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1800" b="0" i="0" u="none" strike="noStrike" kern="1200" cap="none" spc="0" normalizeH="0" baseline="0" noProof="0">
              <a:ln>
                <a:noFill/>
              </a:ln>
              <a:solidFill>
                <a:srgbClr val="4F758B"/>
              </a:solidFill>
              <a:effectLst/>
              <a:uLnTx/>
              <a:uFillTx/>
              <a:latin typeface="Muli"/>
              <a:ea typeface="+mn-ea"/>
              <a:cs typeface="+mn-cs"/>
            </a:endParaRPr>
          </a:p>
        </p:txBody>
      </p:sp>
      <p:sp>
        <p:nvSpPr>
          <p:cNvPr id="15" name="Rubrik 14">
            <a:extLst>
              <a:ext uri="{FF2B5EF4-FFF2-40B4-BE49-F238E27FC236}">
                <a16:creationId xmlns:a16="http://schemas.microsoft.com/office/drawing/2014/main" id="{AD701F9F-95ED-0CC1-34C2-696CDA0F268B}"/>
              </a:ext>
            </a:extLst>
          </p:cNvPr>
          <p:cNvSpPr>
            <a:spLocks noGrp="1"/>
          </p:cNvSpPr>
          <p:nvPr>
            <p:ph type="title"/>
          </p:nvPr>
        </p:nvSpPr>
        <p:spPr>
          <a:xfrm>
            <a:off x="5005762" y="365125"/>
            <a:ext cx="6708553" cy="1325563"/>
          </a:xfrm>
        </p:spPr>
        <p:txBody>
          <a:bodyPr>
            <a:normAutofit/>
          </a:bodyPr>
          <a:lstStyle/>
          <a:p>
            <a:r>
              <a:rPr lang="sv-FI" sz="4000" dirty="0">
                <a:ln w="0"/>
                <a:solidFill>
                  <a:schemeClr val="bg2"/>
                </a:solidFill>
              </a:rPr>
              <a:t>Funktionshinderservice</a:t>
            </a:r>
          </a:p>
        </p:txBody>
      </p:sp>
      <p:sp>
        <p:nvSpPr>
          <p:cNvPr id="3" name="Platshållare för innehåll 2">
            <a:extLst>
              <a:ext uri="{FF2B5EF4-FFF2-40B4-BE49-F238E27FC236}">
                <a16:creationId xmlns:a16="http://schemas.microsoft.com/office/drawing/2014/main" id="{6903657F-6B3C-3E5F-B96A-73D6BDEE9A3C}"/>
              </a:ext>
            </a:extLst>
          </p:cNvPr>
          <p:cNvSpPr>
            <a:spLocks noGrp="1"/>
          </p:cNvSpPr>
          <p:nvPr>
            <p:ph sz="half" idx="1"/>
          </p:nvPr>
        </p:nvSpPr>
        <p:spPr/>
        <p:txBody>
          <a:bodyPr>
            <a:normAutofit fontScale="77500" lnSpcReduction="20000"/>
          </a:bodyPr>
          <a:lstStyle/>
          <a:p>
            <a:endParaRPr lang="sv-SE" sz="2000" dirty="0"/>
          </a:p>
          <a:p>
            <a:endParaRPr lang="sv-FI" sz="2000" dirty="0"/>
          </a:p>
        </p:txBody>
      </p:sp>
      <p:sp>
        <p:nvSpPr>
          <p:cNvPr id="16" name="Platshållare för innehåll 15">
            <a:extLst>
              <a:ext uri="{FF2B5EF4-FFF2-40B4-BE49-F238E27FC236}">
                <a16:creationId xmlns:a16="http://schemas.microsoft.com/office/drawing/2014/main" id="{4D5343AC-053B-7AD7-C5D2-4AD8BAEB1992}"/>
              </a:ext>
            </a:extLst>
          </p:cNvPr>
          <p:cNvSpPr>
            <a:spLocks noGrp="1"/>
          </p:cNvSpPr>
          <p:nvPr>
            <p:ph sz="half" idx="2"/>
          </p:nvPr>
        </p:nvSpPr>
        <p:spPr>
          <a:xfrm>
            <a:off x="5005762" y="1825625"/>
            <a:ext cx="6348038" cy="4351338"/>
          </a:xfrm>
        </p:spPr>
        <p:txBody>
          <a:bodyPr vert="horz" lIns="91440" tIns="45720" rIns="91440" bIns="45720" rtlCol="0" anchor="t">
            <a:normAutofit fontScale="77500" lnSpcReduction="20000"/>
          </a:bodyPr>
          <a:lstStyle/>
          <a:p>
            <a:pPr marL="0" indent="0">
              <a:buNone/>
            </a:pPr>
            <a:r>
              <a:rPr lang="sv-FI" b="1" dirty="0">
                <a:solidFill>
                  <a:schemeClr val="bg2"/>
                </a:solidFill>
              </a:rPr>
              <a:t>28 § Stöd för rörligheten</a:t>
            </a:r>
          </a:p>
          <a:p>
            <a:pPr marL="0" indent="0">
              <a:buNone/>
            </a:pPr>
            <a:r>
              <a:rPr lang="sv-FI" dirty="0">
                <a:solidFill>
                  <a:schemeClr val="bg2"/>
                </a:solidFill>
              </a:rPr>
              <a:t>En person med funktionsnedsättning har rätt att få sådant skäligt stöd för rörligheten som personen behöver, om personen har särskilda svårigheter att röra sig och inte självständigt kan anlita offentlig kollektivtrafik utan oskäligt stora svårigheter.</a:t>
            </a:r>
          </a:p>
          <a:p>
            <a:pPr marL="0" indent="0">
              <a:buNone/>
            </a:pPr>
            <a:endParaRPr lang="sv-FI" dirty="0">
              <a:solidFill>
                <a:schemeClr val="bg2"/>
              </a:solidFill>
            </a:endParaRPr>
          </a:p>
          <a:p>
            <a:pPr marL="0" indent="0">
              <a:buNone/>
            </a:pPr>
            <a:r>
              <a:rPr lang="sv-FI" dirty="0">
                <a:solidFill>
                  <a:schemeClr val="bg2"/>
                </a:solidFill>
              </a:rPr>
              <a:t>Stöd för rörligheten ska ordnas för resor till och från </a:t>
            </a:r>
            <a:r>
              <a:rPr lang="sv-FI" b="1" dirty="0">
                <a:solidFill>
                  <a:schemeClr val="bg2"/>
                </a:solidFill>
              </a:rPr>
              <a:t>arbete </a:t>
            </a:r>
            <a:r>
              <a:rPr lang="sv-FI" dirty="0">
                <a:solidFill>
                  <a:schemeClr val="bg2"/>
                </a:solidFill>
              </a:rPr>
              <a:t>och </a:t>
            </a:r>
            <a:r>
              <a:rPr lang="sv-FI" b="1" dirty="0">
                <a:solidFill>
                  <a:schemeClr val="bg2"/>
                </a:solidFill>
              </a:rPr>
              <a:t>studier </a:t>
            </a:r>
            <a:r>
              <a:rPr lang="sv-FI" dirty="0">
                <a:solidFill>
                  <a:schemeClr val="bg2"/>
                </a:solidFill>
              </a:rPr>
              <a:t>samt för resor som hänför sig till </a:t>
            </a:r>
            <a:r>
              <a:rPr lang="sv-FI" b="1" dirty="0">
                <a:solidFill>
                  <a:schemeClr val="bg2"/>
                </a:solidFill>
              </a:rPr>
              <a:t>verksamhet i sysselsättningssyfte </a:t>
            </a:r>
            <a:r>
              <a:rPr lang="sv-FI" dirty="0">
                <a:solidFill>
                  <a:schemeClr val="bg2"/>
                </a:solidFill>
              </a:rPr>
              <a:t>och </a:t>
            </a:r>
            <a:r>
              <a:rPr lang="sv-FI" b="1" dirty="0">
                <a:solidFill>
                  <a:schemeClr val="bg2"/>
                </a:solidFill>
              </a:rPr>
              <a:t>arbetsverksamhet </a:t>
            </a:r>
            <a:r>
              <a:rPr lang="sv-FI" dirty="0">
                <a:solidFill>
                  <a:schemeClr val="bg2"/>
                </a:solidFill>
              </a:rPr>
              <a:t>samt för resor i anslutning till </a:t>
            </a:r>
            <a:r>
              <a:rPr lang="sv-FI" b="1" dirty="0">
                <a:solidFill>
                  <a:schemeClr val="bg2"/>
                </a:solidFill>
              </a:rPr>
              <a:t>annan normal livsföring</a:t>
            </a:r>
            <a:r>
              <a:rPr lang="sv-FI" dirty="0">
                <a:solidFill>
                  <a:schemeClr val="bg2"/>
                </a:solidFill>
              </a:rPr>
              <a:t>. Stöd för rörligheten ska därtill vid behov ordnas för resor i anslutning till </a:t>
            </a:r>
            <a:r>
              <a:rPr lang="sv-FI" b="1" dirty="0">
                <a:solidFill>
                  <a:schemeClr val="bg2"/>
                </a:solidFill>
              </a:rPr>
              <a:t>träning, särskilt stöd för delaktigheten, stöd i att fatta beslut, krävande multiprofessionellt stöd och kortvarig omsorg.</a:t>
            </a:r>
            <a:endParaRPr lang="fi-FI" b="1" dirty="0">
              <a:solidFill>
                <a:schemeClr val="bg2"/>
              </a:solidFill>
            </a:endParaRPr>
          </a:p>
        </p:txBody>
      </p:sp>
      <p:sp>
        <p:nvSpPr>
          <p:cNvPr id="10" name="Underrubrik 2">
            <a:extLst>
              <a:ext uri="{FF2B5EF4-FFF2-40B4-BE49-F238E27FC236}">
                <a16:creationId xmlns:a16="http://schemas.microsoft.com/office/drawing/2014/main" id="{32C58574-843C-BE02-F2B7-FC21A3F62759}"/>
              </a:ext>
            </a:extLst>
          </p:cNvPr>
          <p:cNvSpPr txBox="1">
            <a:spLocks/>
          </p:cNvSpPr>
          <p:nvPr/>
        </p:nvSpPr>
        <p:spPr>
          <a:xfrm>
            <a:off x="528001" y="5298141"/>
            <a:ext cx="4330262" cy="1120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FI" sz="2000" b="0" i="0" u="none" strike="noStrike" kern="1200" cap="none" spc="0" normalizeH="0" baseline="0" noProof="0">
              <a:ln>
                <a:noFill/>
              </a:ln>
              <a:solidFill>
                <a:srgbClr val="4F758B"/>
              </a:solidFill>
              <a:effectLst/>
              <a:uLnTx/>
              <a:uFillTx/>
              <a:latin typeface="Muli" panose="00000500000000000000" pitchFamily="2" charset="0"/>
              <a:ea typeface="+mn-ea"/>
              <a:cs typeface="+mn-cs"/>
            </a:endParaRPr>
          </a:p>
        </p:txBody>
      </p:sp>
    </p:spTree>
    <p:extLst>
      <p:ext uri="{BB962C8B-B14F-4D97-AF65-F5344CB8AC3E}">
        <p14:creationId xmlns:p14="http://schemas.microsoft.com/office/powerpoint/2010/main" val="2865545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CC7B0-0BD9-E0C1-0E3B-9A5C78A8E51F}"/>
            </a:ext>
          </a:extLst>
        </p:cNvPr>
        <p:cNvGrpSpPr/>
        <p:nvPr/>
      </p:nvGrpSpPr>
      <p:grpSpPr>
        <a:xfrm>
          <a:off x="0" y="0"/>
          <a:ext cx="0" cy="0"/>
          <a:chOff x="0" y="0"/>
          <a:chExt cx="0" cy="0"/>
        </a:xfrm>
      </p:grpSpPr>
      <p:sp>
        <p:nvSpPr>
          <p:cNvPr id="2" name="Rektangel 1">
            <a:extLst>
              <a:ext uri="{FF2B5EF4-FFF2-40B4-BE49-F238E27FC236}">
                <a16:creationId xmlns:a16="http://schemas.microsoft.com/office/drawing/2014/main" id="{6852D28C-81DE-8BA1-93CF-51ACA782CE3F}"/>
              </a:ext>
            </a:extLst>
          </p:cNvPr>
          <p:cNvSpPr/>
          <p:nvPr/>
        </p:nvSpPr>
        <p:spPr>
          <a:xfrm>
            <a:off x="3898900" y="0"/>
            <a:ext cx="8293100" cy="6858000"/>
          </a:xfrm>
          <a:prstGeom prst="rect">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1800" b="0" i="0" u="none" strike="noStrike" kern="1200" cap="none" spc="0" normalizeH="0" baseline="0" noProof="0">
              <a:ln>
                <a:noFill/>
              </a:ln>
              <a:solidFill>
                <a:srgbClr val="4F758B"/>
              </a:solidFill>
              <a:effectLst/>
              <a:uLnTx/>
              <a:uFillTx/>
              <a:latin typeface="Muli"/>
              <a:ea typeface="+mn-ea"/>
              <a:cs typeface="+mn-cs"/>
            </a:endParaRPr>
          </a:p>
        </p:txBody>
      </p:sp>
      <p:sp>
        <p:nvSpPr>
          <p:cNvPr id="15" name="Rubrik 14">
            <a:extLst>
              <a:ext uri="{FF2B5EF4-FFF2-40B4-BE49-F238E27FC236}">
                <a16:creationId xmlns:a16="http://schemas.microsoft.com/office/drawing/2014/main" id="{405C40D0-BFC9-A725-D51F-51B064C0EC71}"/>
              </a:ext>
            </a:extLst>
          </p:cNvPr>
          <p:cNvSpPr>
            <a:spLocks noGrp="1"/>
          </p:cNvSpPr>
          <p:nvPr>
            <p:ph type="title"/>
          </p:nvPr>
        </p:nvSpPr>
        <p:spPr>
          <a:xfrm>
            <a:off x="5005762" y="365125"/>
            <a:ext cx="6708553" cy="1325563"/>
          </a:xfrm>
        </p:spPr>
        <p:txBody>
          <a:bodyPr>
            <a:normAutofit/>
          </a:bodyPr>
          <a:lstStyle/>
          <a:p>
            <a:r>
              <a:rPr lang="sv-FI" sz="4000" dirty="0">
                <a:ln w="0"/>
                <a:solidFill>
                  <a:schemeClr val="bg2"/>
                </a:solidFill>
              </a:rPr>
              <a:t>Funktionshinderservice</a:t>
            </a:r>
          </a:p>
        </p:txBody>
      </p:sp>
      <p:sp>
        <p:nvSpPr>
          <p:cNvPr id="3" name="Platshållare för innehåll 2">
            <a:extLst>
              <a:ext uri="{FF2B5EF4-FFF2-40B4-BE49-F238E27FC236}">
                <a16:creationId xmlns:a16="http://schemas.microsoft.com/office/drawing/2014/main" id="{AA471058-DEF1-0016-7FC7-DCA6C2CD4270}"/>
              </a:ext>
            </a:extLst>
          </p:cNvPr>
          <p:cNvSpPr>
            <a:spLocks noGrp="1"/>
          </p:cNvSpPr>
          <p:nvPr>
            <p:ph sz="half" idx="1"/>
          </p:nvPr>
        </p:nvSpPr>
        <p:spPr/>
        <p:txBody>
          <a:bodyPr>
            <a:normAutofit fontScale="70000" lnSpcReduction="20000"/>
          </a:bodyPr>
          <a:lstStyle/>
          <a:p>
            <a:endParaRPr lang="sv-SE" sz="2000" dirty="0"/>
          </a:p>
          <a:p>
            <a:endParaRPr lang="sv-FI" sz="2000" dirty="0"/>
          </a:p>
        </p:txBody>
      </p:sp>
      <p:sp>
        <p:nvSpPr>
          <p:cNvPr id="16" name="Platshållare för innehåll 15">
            <a:extLst>
              <a:ext uri="{FF2B5EF4-FFF2-40B4-BE49-F238E27FC236}">
                <a16:creationId xmlns:a16="http://schemas.microsoft.com/office/drawing/2014/main" id="{4093BD99-4EBC-824D-A7D3-BC3E9D8E7E6D}"/>
              </a:ext>
            </a:extLst>
          </p:cNvPr>
          <p:cNvSpPr>
            <a:spLocks noGrp="1"/>
          </p:cNvSpPr>
          <p:nvPr>
            <p:ph sz="half" idx="2"/>
          </p:nvPr>
        </p:nvSpPr>
        <p:spPr>
          <a:xfrm>
            <a:off x="5005762" y="1825625"/>
            <a:ext cx="6348038" cy="4351338"/>
          </a:xfrm>
        </p:spPr>
        <p:txBody>
          <a:bodyPr vert="horz" lIns="91440" tIns="45720" rIns="91440" bIns="45720" rtlCol="0" anchor="t">
            <a:normAutofit fontScale="70000" lnSpcReduction="20000"/>
          </a:bodyPr>
          <a:lstStyle/>
          <a:p>
            <a:pPr marL="0" indent="0">
              <a:buNone/>
            </a:pPr>
            <a:r>
              <a:rPr lang="sv-FI" b="1" dirty="0">
                <a:solidFill>
                  <a:schemeClr val="bg2"/>
                </a:solidFill>
              </a:rPr>
              <a:t>29 § Tillhandahållande av stöd för rörligheten</a:t>
            </a:r>
          </a:p>
          <a:p>
            <a:pPr marL="0" indent="0">
              <a:buNone/>
            </a:pPr>
            <a:r>
              <a:rPr lang="sv-FI" dirty="0">
                <a:solidFill>
                  <a:schemeClr val="bg2"/>
                </a:solidFill>
              </a:rPr>
              <a:t>Stöd för rörligheten för personer med funktionsnedsättning kan tillhandahållas</a:t>
            </a:r>
          </a:p>
          <a:p>
            <a:pPr marL="0" indent="0">
              <a:buNone/>
            </a:pPr>
            <a:r>
              <a:rPr lang="sv-FI" dirty="0">
                <a:solidFill>
                  <a:schemeClr val="bg2"/>
                </a:solidFill>
              </a:rPr>
              <a:t>1)som färdtjänst,</a:t>
            </a:r>
          </a:p>
          <a:p>
            <a:pPr marL="0" indent="0">
              <a:buNone/>
            </a:pPr>
            <a:r>
              <a:rPr lang="sv-FI" dirty="0">
                <a:solidFill>
                  <a:schemeClr val="bg2"/>
                </a:solidFill>
              </a:rPr>
              <a:t>2)med hjälp av personlig assistans,</a:t>
            </a:r>
          </a:p>
          <a:p>
            <a:pPr marL="0" indent="0">
              <a:buNone/>
            </a:pPr>
            <a:r>
              <a:rPr lang="sv-FI" dirty="0">
                <a:solidFill>
                  <a:schemeClr val="bg2"/>
                </a:solidFill>
              </a:rPr>
              <a:t>3)med hjälp av en ledsagare,</a:t>
            </a:r>
          </a:p>
          <a:p>
            <a:pPr marL="0" indent="0">
              <a:buNone/>
            </a:pPr>
            <a:r>
              <a:rPr lang="sv-FI" dirty="0">
                <a:solidFill>
                  <a:schemeClr val="bg2"/>
                </a:solidFill>
              </a:rPr>
              <a:t>4)genom att som ekonomiskt stöd enligt 32 § ställa en bil eller något annat färdmedel som lämpar sig för personen i fråga till personens förfogande,</a:t>
            </a:r>
          </a:p>
          <a:p>
            <a:pPr marL="0" indent="0">
              <a:buNone/>
            </a:pPr>
            <a:r>
              <a:rPr lang="sv-FI" dirty="0">
                <a:solidFill>
                  <a:schemeClr val="bg2"/>
                </a:solidFill>
              </a:rPr>
              <a:t>5)genom att bevilja ekonomiskt stöd enligt 32 § för anskaffning av en bil eller något annat färdmedel,</a:t>
            </a:r>
          </a:p>
          <a:p>
            <a:pPr marL="0" indent="0">
              <a:buNone/>
            </a:pPr>
            <a:r>
              <a:rPr lang="sv-FI" dirty="0">
                <a:solidFill>
                  <a:schemeClr val="bg2"/>
                </a:solidFill>
              </a:rPr>
              <a:t>6)på något annat lämpligt sätt.</a:t>
            </a:r>
          </a:p>
          <a:p>
            <a:pPr marL="0" indent="0">
              <a:buNone/>
            </a:pPr>
            <a:r>
              <a:rPr lang="sv-FI" dirty="0">
                <a:solidFill>
                  <a:schemeClr val="bg2"/>
                </a:solidFill>
              </a:rPr>
              <a:t>Stöd för rörligheten kan genomföras på ett eller flera olika sätt.</a:t>
            </a:r>
            <a:endParaRPr lang="fi-FI" dirty="0">
              <a:solidFill>
                <a:schemeClr val="bg2"/>
              </a:solidFill>
            </a:endParaRPr>
          </a:p>
        </p:txBody>
      </p:sp>
      <p:sp>
        <p:nvSpPr>
          <p:cNvPr id="10" name="Underrubrik 2">
            <a:extLst>
              <a:ext uri="{FF2B5EF4-FFF2-40B4-BE49-F238E27FC236}">
                <a16:creationId xmlns:a16="http://schemas.microsoft.com/office/drawing/2014/main" id="{5417DE78-778B-6BFD-C19C-6DD14958FD5D}"/>
              </a:ext>
            </a:extLst>
          </p:cNvPr>
          <p:cNvSpPr txBox="1">
            <a:spLocks/>
          </p:cNvSpPr>
          <p:nvPr/>
        </p:nvSpPr>
        <p:spPr>
          <a:xfrm>
            <a:off x="528001" y="5298141"/>
            <a:ext cx="4330262" cy="1120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FI" sz="2000" b="0" i="0" u="none" strike="noStrike" kern="1200" cap="none" spc="0" normalizeH="0" baseline="0" noProof="0">
              <a:ln>
                <a:noFill/>
              </a:ln>
              <a:solidFill>
                <a:srgbClr val="4F758B"/>
              </a:solidFill>
              <a:effectLst/>
              <a:uLnTx/>
              <a:uFillTx/>
              <a:latin typeface="Muli" panose="00000500000000000000" pitchFamily="2" charset="0"/>
              <a:ea typeface="+mn-ea"/>
              <a:cs typeface="+mn-cs"/>
            </a:endParaRPr>
          </a:p>
        </p:txBody>
      </p:sp>
    </p:spTree>
    <p:extLst>
      <p:ext uri="{BB962C8B-B14F-4D97-AF65-F5344CB8AC3E}">
        <p14:creationId xmlns:p14="http://schemas.microsoft.com/office/powerpoint/2010/main" val="2290680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70D25-AD00-979D-5861-4AC408390633}"/>
            </a:ext>
          </a:extLst>
        </p:cNvPr>
        <p:cNvGrpSpPr/>
        <p:nvPr/>
      </p:nvGrpSpPr>
      <p:grpSpPr>
        <a:xfrm>
          <a:off x="0" y="0"/>
          <a:ext cx="0" cy="0"/>
          <a:chOff x="0" y="0"/>
          <a:chExt cx="0" cy="0"/>
        </a:xfrm>
      </p:grpSpPr>
      <p:sp>
        <p:nvSpPr>
          <p:cNvPr id="2" name="Rektangel 1">
            <a:extLst>
              <a:ext uri="{FF2B5EF4-FFF2-40B4-BE49-F238E27FC236}">
                <a16:creationId xmlns:a16="http://schemas.microsoft.com/office/drawing/2014/main" id="{34ED3189-400D-3649-BF3C-F275E1684301}"/>
              </a:ext>
            </a:extLst>
          </p:cNvPr>
          <p:cNvSpPr/>
          <p:nvPr/>
        </p:nvSpPr>
        <p:spPr>
          <a:xfrm>
            <a:off x="3898900" y="0"/>
            <a:ext cx="8293100" cy="6858000"/>
          </a:xfrm>
          <a:prstGeom prst="rect">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1800" b="0" i="0" u="none" strike="noStrike" kern="1200" cap="none" spc="0" normalizeH="0" baseline="0" noProof="0">
              <a:ln>
                <a:noFill/>
              </a:ln>
              <a:solidFill>
                <a:srgbClr val="4F758B"/>
              </a:solidFill>
              <a:effectLst/>
              <a:uLnTx/>
              <a:uFillTx/>
              <a:latin typeface="Muli"/>
              <a:ea typeface="+mn-ea"/>
              <a:cs typeface="+mn-cs"/>
            </a:endParaRPr>
          </a:p>
        </p:txBody>
      </p:sp>
      <p:sp>
        <p:nvSpPr>
          <p:cNvPr id="15" name="Rubrik 14">
            <a:extLst>
              <a:ext uri="{FF2B5EF4-FFF2-40B4-BE49-F238E27FC236}">
                <a16:creationId xmlns:a16="http://schemas.microsoft.com/office/drawing/2014/main" id="{EEE02C43-38AB-8CEB-07F9-395F59827817}"/>
              </a:ext>
            </a:extLst>
          </p:cNvPr>
          <p:cNvSpPr>
            <a:spLocks noGrp="1"/>
          </p:cNvSpPr>
          <p:nvPr>
            <p:ph type="title"/>
          </p:nvPr>
        </p:nvSpPr>
        <p:spPr>
          <a:xfrm>
            <a:off x="5005762" y="365125"/>
            <a:ext cx="6708553" cy="1325563"/>
          </a:xfrm>
        </p:spPr>
        <p:txBody>
          <a:bodyPr>
            <a:normAutofit fontScale="90000"/>
          </a:bodyPr>
          <a:lstStyle/>
          <a:p>
            <a:br>
              <a:rPr lang="sv-FI" sz="4000" dirty="0">
                <a:ln w="0"/>
                <a:solidFill>
                  <a:schemeClr val="bg2"/>
                </a:solidFill>
              </a:rPr>
            </a:br>
            <a:r>
              <a:rPr lang="sv-FI" sz="4000" dirty="0">
                <a:ln w="0"/>
                <a:solidFill>
                  <a:schemeClr val="bg2"/>
                </a:solidFill>
              </a:rPr>
              <a:t>Funktionshinderservice och rättssäkerhet</a:t>
            </a:r>
            <a:br>
              <a:rPr lang="sv-FI" sz="4000" dirty="0">
                <a:ln w="0"/>
                <a:solidFill>
                  <a:schemeClr val="bg2"/>
                </a:solidFill>
              </a:rPr>
            </a:br>
            <a:r>
              <a:rPr lang="sv-FI" sz="4000" dirty="0">
                <a:ln w="0"/>
                <a:solidFill>
                  <a:schemeClr val="bg2"/>
                </a:solidFill>
              </a:rPr>
              <a:t>-Vad kan jag göra om jag är missnöjd med ett beslut?</a:t>
            </a:r>
          </a:p>
        </p:txBody>
      </p:sp>
      <p:sp>
        <p:nvSpPr>
          <p:cNvPr id="3" name="Platshållare för innehåll 2">
            <a:extLst>
              <a:ext uri="{FF2B5EF4-FFF2-40B4-BE49-F238E27FC236}">
                <a16:creationId xmlns:a16="http://schemas.microsoft.com/office/drawing/2014/main" id="{0D9D294B-711A-B997-436B-362B9A738662}"/>
              </a:ext>
            </a:extLst>
          </p:cNvPr>
          <p:cNvSpPr>
            <a:spLocks noGrp="1"/>
          </p:cNvSpPr>
          <p:nvPr>
            <p:ph sz="half" idx="1"/>
          </p:nvPr>
        </p:nvSpPr>
        <p:spPr/>
        <p:txBody>
          <a:bodyPr>
            <a:normAutofit fontScale="85000" lnSpcReduction="20000"/>
          </a:bodyPr>
          <a:lstStyle/>
          <a:p>
            <a:endParaRPr lang="sv-SE" sz="2000" dirty="0"/>
          </a:p>
          <a:p>
            <a:endParaRPr lang="sv-FI" sz="2000" dirty="0"/>
          </a:p>
        </p:txBody>
      </p:sp>
      <p:sp>
        <p:nvSpPr>
          <p:cNvPr id="16" name="Platshållare för innehåll 15">
            <a:extLst>
              <a:ext uri="{FF2B5EF4-FFF2-40B4-BE49-F238E27FC236}">
                <a16:creationId xmlns:a16="http://schemas.microsoft.com/office/drawing/2014/main" id="{48C7239D-A5D8-CEBE-E1B2-0C5999FFF08B}"/>
              </a:ext>
            </a:extLst>
          </p:cNvPr>
          <p:cNvSpPr>
            <a:spLocks noGrp="1"/>
          </p:cNvSpPr>
          <p:nvPr>
            <p:ph sz="half" idx="2"/>
          </p:nvPr>
        </p:nvSpPr>
        <p:spPr>
          <a:xfrm>
            <a:off x="5005762" y="2670047"/>
            <a:ext cx="6348038" cy="3506915"/>
          </a:xfrm>
        </p:spPr>
        <p:txBody>
          <a:bodyPr vert="horz" lIns="91440" tIns="45720" rIns="91440" bIns="45720" rtlCol="0" anchor="t">
            <a:normAutofit fontScale="85000" lnSpcReduction="20000"/>
          </a:bodyPr>
          <a:lstStyle/>
          <a:p>
            <a:pPr marL="0" indent="0">
              <a:buNone/>
            </a:pPr>
            <a:r>
              <a:rPr lang="sv-FI" b="1" dirty="0">
                <a:solidFill>
                  <a:schemeClr val="bg2"/>
                </a:solidFill>
              </a:rPr>
              <a:t>Ändringssökande 35 §</a:t>
            </a:r>
          </a:p>
          <a:p>
            <a:pPr marL="0" indent="0">
              <a:buNone/>
            </a:pPr>
            <a:r>
              <a:rPr lang="sv-FI" dirty="0">
                <a:solidFill>
                  <a:schemeClr val="bg2"/>
                </a:solidFill>
              </a:rPr>
              <a:t>Begäran om omprövning</a:t>
            </a:r>
          </a:p>
          <a:p>
            <a:pPr marL="0" indent="0">
              <a:buNone/>
            </a:pPr>
            <a:r>
              <a:rPr lang="sv-FI" dirty="0">
                <a:solidFill>
                  <a:schemeClr val="bg2"/>
                </a:solidFill>
              </a:rPr>
              <a:t>I beslut som fattats med stöd av denna lag får omprövning begäras. På begäran om omprövning tillämpas förvaltningslagen</a:t>
            </a:r>
          </a:p>
          <a:p>
            <a:pPr marL="0" indent="0">
              <a:buNone/>
            </a:pPr>
            <a:r>
              <a:rPr lang="sv-FI" b="1" dirty="0">
                <a:solidFill>
                  <a:schemeClr val="bg2"/>
                </a:solidFill>
              </a:rPr>
              <a:t>36 § Sökande av ändring i förvaltningsdomstol</a:t>
            </a:r>
          </a:p>
          <a:p>
            <a:pPr marL="0" indent="0">
              <a:buNone/>
            </a:pPr>
            <a:r>
              <a:rPr lang="sv-FI" dirty="0">
                <a:solidFill>
                  <a:schemeClr val="bg2"/>
                </a:solidFill>
              </a:rPr>
              <a:t>På sökande av ändring i förvaltningsdomstol tillämpas lagen om rättegång i förvaltningsärenden </a:t>
            </a:r>
          </a:p>
          <a:p>
            <a:pPr marL="0" indent="0">
              <a:buNone/>
            </a:pPr>
            <a:r>
              <a:rPr lang="sv-FI" dirty="0">
                <a:solidFill>
                  <a:schemeClr val="bg2"/>
                </a:solidFill>
              </a:rPr>
              <a:t>(808/2019)</a:t>
            </a:r>
          </a:p>
          <a:p>
            <a:pPr marL="0" indent="0">
              <a:buNone/>
            </a:pPr>
            <a:endParaRPr lang="fi-FI" dirty="0">
              <a:solidFill>
                <a:schemeClr val="bg2"/>
              </a:solidFill>
            </a:endParaRPr>
          </a:p>
        </p:txBody>
      </p:sp>
      <p:sp>
        <p:nvSpPr>
          <p:cNvPr id="10" name="Underrubrik 2">
            <a:extLst>
              <a:ext uri="{FF2B5EF4-FFF2-40B4-BE49-F238E27FC236}">
                <a16:creationId xmlns:a16="http://schemas.microsoft.com/office/drawing/2014/main" id="{5D46D082-4AB1-BE69-5565-16D07FBBDDF5}"/>
              </a:ext>
            </a:extLst>
          </p:cNvPr>
          <p:cNvSpPr txBox="1">
            <a:spLocks/>
          </p:cNvSpPr>
          <p:nvPr/>
        </p:nvSpPr>
        <p:spPr>
          <a:xfrm>
            <a:off x="528001" y="5298141"/>
            <a:ext cx="4330262" cy="1120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FI" sz="2000" b="0" i="0" u="none" strike="noStrike" kern="1200" cap="none" spc="0" normalizeH="0" baseline="0" noProof="0">
              <a:ln>
                <a:noFill/>
              </a:ln>
              <a:solidFill>
                <a:srgbClr val="4F758B"/>
              </a:solidFill>
              <a:effectLst/>
              <a:uLnTx/>
              <a:uFillTx/>
              <a:latin typeface="Muli" panose="00000500000000000000" pitchFamily="2" charset="0"/>
              <a:ea typeface="+mn-ea"/>
              <a:cs typeface="+mn-cs"/>
            </a:endParaRPr>
          </a:p>
        </p:txBody>
      </p:sp>
    </p:spTree>
    <p:extLst>
      <p:ext uri="{BB962C8B-B14F-4D97-AF65-F5344CB8AC3E}">
        <p14:creationId xmlns:p14="http://schemas.microsoft.com/office/powerpoint/2010/main" val="1561728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BD7037-2ADE-2701-707C-0FF036358F33}"/>
              </a:ext>
            </a:extLst>
          </p:cNvPr>
          <p:cNvSpPr>
            <a:spLocks noGrp="1"/>
          </p:cNvSpPr>
          <p:nvPr>
            <p:ph type="title"/>
          </p:nvPr>
        </p:nvSpPr>
        <p:spPr>
          <a:xfrm>
            <a:off x="838200" y="1085048"/>
            <a:ext cx="10515600" cy="2852737"/>
          </a:xfrm>
        </p:spPr>
        <p:txBody>
          <a:bodyPr/>
          <a:lstStyle/>
          <a:p>
            <a:pPr algn="ctr"/>
            <a:r>
              <a:rPr lang="sv-FI"/>
              <a:t>Språkliga rättigheter</a:t>
            </a:r>
            <a:endParaRPr lang="fi-FI"/>
          </a:p>
        </p:txBody>
      </p:sp>
    </p:spTree>
    <p:extLst>
      <p:ext uri="{BB962C8B-B14F-4D97-AF65-F5344CB8AC3E}">
        <p14:creationId xmlns:p14="http://schemas.microsoft.com/office/powerpoint/2010/main" val="2287596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2456D-3EF1-21C5-F1A8-4A7DCA264839}"/>
            </a:ext>
          </a:extLst>
        </p:cNvPr>
        <p:cNvGrpSpPr/>
        <p:nvPr/>
      </p:nvGrpSpPr>
      <p:grpSpPr>
        <a:xfrm>
          <a:off x="0" y="0"/>
          <a:ext cx="0" cy="0"/>
          <a:chOff x="0" y="0"/>
          <a:chExt cx="0" cy="0"/>
        </a:xfrm>
      </p:grpSpPr>
      <p:sp>
        <p:nvSpPr>
          <p:cNvPr id="2" name="Rektangel 1">
            <a:extLst>
              <a:ext uri="{FF2B5EF4-FFF2-40B4-BE49-F238E27FC236}">
                <a16:creationId xmlns:a16="http://schemas.microsoft.com/office/drawing/2014/main" id="{3EB2E7A5-BEA4-B39C-531D-58E669A4FDD3}"/>
              </a:ext>
            </a:extLst>
          </p:cNvPr>
          <p:cNvSpPr/>
          <p:nvPr/>
        </p:nvSpPr>
        <p:spPr>
          <a:xfrm>
            <a:off x="3898900" y="0"/>
            <a:ext cx="8293100" cy="6858000"/>
          </a:xfrm>
          <a:prstGeom prst="rect">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1800" b="0" i="0" u="none" strike="noStrike" kern="1200" cap="none" spc="0" normalizeH="0" baseline="0" noProof="0">
              <a:ln>
                <a:noFill/>
              </a:ln>
              <a:solidFill>
                <a:srgbClr val="4F758B"/>
              </a:solidFill>
              <a:effectLst/>
              <a:uLnTx/>
              <a:uFillTx/>
              <a:latin typeface="Muli"/>
              <a:ea typeface="+mn-ea"/>
              <a:cs typeface="+mn-cs"/>
            </a:endParaRPr>
          </a:p>
        </p:txBody>
      </p:sp>
      <p:sp>
        <p:nvSpPr>
          <p:cNvPr id="15" name="Rubrik 14">
            <a:extLst>
              <a:ext uri="{FF2B5EF4-FFF2-40B4-BE49-F238E27FC236}">
                <a16:creationId xmlns:a16="http://schemas.microsoft.com/office/drawing/2014/main" id="{4D504272-9695-CFE7-E5FD-C7A5FC7A6AB9}"/>
              </a:ext>
            </a:extLst>
          </p:cNvPr>
          <p:cNvSpPr>
            <a:spLocks noGrp="1"/>
          </p:cNvSpPr>
          <p:nvPr>
            <p:ph type="title"/>
          </p:nvPr>
        </p:nvSpPr>
        <p:spPr>
          <a:xfrm>
            <a:off x="5005762" y="365125"/>
            <a:ext cx="6708553" cy="1325563"/>
          </a:xfrm>
        </p:spPr>
        <p:txBody>
          <a:bodyPr>
            <a:normAutofit/>
          </a:bodyPr>
          <a:lstStyle/>
          <a:p>
            <a:r>
              <a:rPr lang="sv-FI" sz="4000" dirty="0">
                <a:ln w="0"/>
                <a:solidFill>
                  <a:schemeClr val="bg2"/>
                </a:solidFill>
              </a:rPr>
              <a:t>Språkliga rättigheter</a:t>
            </a:r>
          </a:p>
        </p:txBody>
      </p:sp>
      <p:sp>
        <p:nvSpPr>
          <p:cNvPr id="3" name="Platshållare för innehåll 2">
            <a:extLst>
              <a:ext uri="{FF2B5EF4-FFF2-40B4-BE49-F238E27FC236}">
                <a16:creationId xmlns:a16="http://schemas.microsoft.com/office/drawing/2014/main" id="{7AA4E77B-BE79-6401-D353-63EE624357A1}"/>
              </a:ext>
            </a:extLst>
          </p:cNvPr>
          <p:cNvSpPr>
            <a:spLocks noGrp="1"/>
          </p:cNvSpPr>
          <p:nvPr>
            <p:ph sz="half" idx="1"/>
          </p:nvPr>
        </p:nvSpPr>
        <p:spPr/>
        <p:txBody>
          <a:bodyPr>
            <a:normAutofit lnSpcReduction="10000"/>
          </a:bodyPr>
          <a:lstStyle/>
          <a:p>
            <a:endParaRPr lang="sv-SE" sz="2000" dirty="0"/>
          </a:p>
          <a:p>
            <a:endParaRPr lang="sv-FI" sz="2000" dirty="0"/>
          </a:p>
        </p:txBody>
      </p:sp>
      <p:sp>
        <p:nvSpPr>
          <p:cNvPr id="16" name="Platshållare för innehåll 15">
            <a:extLst>
              <a:ext uri="{FF2B5EF4-FFF2-40B4-BE49-F238E27FC236}">
                <a16:creationId xmlns:a16="http://schemas.microsoft.com/office/drawing/2014/main" id="{1375C0A4-EFE7-CCBE-6B09-8519C594546A}"/>
              </a:ext>
            </a:extLst>
          </p:cNvPr>
          <p:cNvSpPr>
            <a:spLocks noGrp="1"/>
          </p:cNvSpPr>
          <p:nvPr>
            <p:ph sz="half" idx="2"/>
          </p:nvPr>
        </p:nvSpPr>
        <p:spPr>
          <a:xfrm>
            <a:off x="5005762" y="1825625"/>
            <a:ext cx="6348038" cy="4351338"/>
          </a:xfrm>
        </p:spPr>
        <p:txBody>
          <a:bodyPr vert="horz" lIns="91440" tIns="45720" rIns="91440" bIns="45720" rtlCol="0" anchor="t">
            <a:normAutofit lnSpcReduction="10000"/>
          </a:bodyPr>
          <a:lstStyle/>
          <a:p>
            <a:r>
              <a:rPr lang="sv-FI" dirty="0">
                <a:solidFill>
                  <a:schemeClr val="bg2"/>
                </a:solidFill>
              </a:rPr>
              <a:t>Finland är ett tvåspråkigt land där finskan och svenskan har en jämbördig ställning.</a:t>
            </a:r>
          </a:p>
          <a:p>
            <a:r>
              <a:rPr lang="sv-FI" dirty="0">
                <a:solidFill>
                  <a:schemeClr val="bg2"/>
                </a:solidFill>
              </a:rPr>
              <a:t>De språkliga rättigheterna tryggas i grundlagen.</a:t>
            </a:r>
          </a:p>
          <a:p>
            <a:r>
              <a:rPr lang="sv-FI" dirty="0">
                <a:solidFill>
                  <a:schemeClr val="bg2"/>
                </a:solidFill>
              </a:rPr>
              <a:t>Enligt grundlagen är finska och svenska landets nationalspråk och det allmänna ska tillgodose den finskspråkiga och svenskspråkiga befolkningens kulturella och samhälleliga behov enligt lika grunder.</a:t>
            </a:r>
            <a:endParaRPr lang="fi-FI" dirty="0">
              <a:solidFill>
                <a:schemeClr val="bg2"/>
              </a:solidFill>
            </a:endParaRPr>
          </a:p>
        </p:txBody>
      </p:sp>
      <p:sp>
        <p:nvSpPr>
          <p:cNvPr id="10" name="Underrubrik 2">
            <a:extLst>
              <a:ext uri="{FF2B5EF4-FFF2-40B4-BE49-F238E27FC236}">
                <a16:creationId xmlns:a16="http://schemas.microsoft.com/office/drawing/2014/main" id="{278C1627-19A0-3477-3FD9-7B7D585367F2}"/>
              </a:ext>
            </a:extLst>
          </p:cNvPr>
          <p:cNvSpPr txBox="1">
            <a:spLocks/>
          </p:cNvSpPr>
          <p:nvPr/>
        </p:nvSpPr>
        <p:spPr>
          <a:xfrm>
            <a:off x="528001" y="5298141"/>
            <a:ext cx="4330262" cy="1120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FI" sz="2000" b="0" i="0" u="none" strike="noStrike" kern="1200" cap="none" spc="0" normalizeH="0" baseline="0" noProof="0">
              <a:ln>
                <a:noFill/>
              </a:ln>
              <a:solidFill>
                <a:srgbClr val="4F758B"/>
              </a:solidFill>
              <a:effectLst/>
              <a:uLnTx/>
              <a:uFillTx/>
              <a:latin typeface="Muli" panose="00000500000000000000" pitchFamily="2" charset="0"/>
              <a:ea typeface="+mn-ea"/>
              <a:cs typeface="+mn-cs"/>
            </a:endParaRPr>
          </a:p>
        </p:txBody>
      </p:sp>
    </p:spTree>
    <p:extLst>
      <p:ext uri="{BB962C8B-B14F-4D97-AF65-F5344CB8AC3E}">
        <p14:creationId xmlns:p14="http://schemas.microsoft.com/office/powerpoint/2010/main" val="3362138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06148-E46A-2AD4-7563-0D56E78BE8DB}"/>
            </a:ext>
          </a:extLst>
        </p:cNvPr>
        <p:cNvGrpSpPr/>
        <p:nvPr/>
      </p:nvGrpSpPr>
      <p:grpSpPr>
        <a:xfrm>
          <a:off x="0" y="0"/>
          <a:ext cx="0" cy="0"/>
          <a:chOff x="0" y="0"/>
          <a:chExt cx="0" cy="0"/>
        </a:xfrm>
      </p:grpSpPr>
      <p:sp>
        <p:nvSpPr>
          <p:cNvPr id="2" name="Rektangel 1">
            <a:extLst>
              <a:ext uri="{FF2B5EF4-FFF2-40B4-BE49-F238E27FC236}">
                <a16:creationId xmlns:a16="http://schemas.microsoft.com/office/drawing/2014/main" id="{19E9DEDD-8868-3874-7263-8859EC5403BF}"/>
              </a:ext>
            </a:extLst>
          </p:cNvPr>
          <p:cNvSpPr/>
          <p:nvPr/>
        </p:nvSpPr>
        <p:spPr>
          <a:xfrm>
            <a:off x="3898900" y="0"/>
            <a:ext cx="8293100" cy="6858000"/>
          </a:xfrm>
          <a:prstGeom prst="rect">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1800" b="0" i="0" u="none" strike="noStrike" kern="1200" cap="none" spc="0" normalizeH="0" baseline="0" noProof="0">
              <a:ln>
                <a:noFill/>
              </a:ln>
              <a:solidFill>
                <a:srgbClr val="4F758B"/>
              </a:solidFill>
              <a:effectLst/>
              <a:uLnTx/>
              <a:uFillTx/>
              <a:latin typeface="Muli"/>
              <a:ea typeface="+mn-ea"/>
              <a:cs typeface="+mn-cs"/>
            </a:endParaRPr>
          </a:p>
        </p:txBody>
      </p:sp>
      <p:sp>
        <p:nvSpPr>
          <p:cNvPr id="15" name="Rubrik 14">
            <a:extLst>
              <a:ext uri="{FF2B5EF4-FFF2-40B4-BE49-F238E27FC236}">
                <a16:creationId xmlns:a16="http://schemas.microsoft.com/office/drawing/2014/main" id="{3481E593-4049-619E-F035-02AEA195D6EE}"/>
              </a:ext>
            </a:extLst>
          </p:cNvPr>
          <p:cNvSpPr>
            <a:spLocks noGrp="1"/>
          </p:cNvSpPr>
          <p:nvPr>
            <p:ph type="title"/>
          </p:nvPr>
        </p:nvSpPr>
        <p:spPr>
          <a:xfrm>
            <a:off x="5005762" y="365125"/>
            <a:ext cx="6708553" cy="1325563"/>
          </a:xfrm>
        </p:spPr>
        <p:txBody>
          <a:bodyPr>
            <a:normAutofit/>
          </a:bodyPr>
          <a:lstStyle/>
          <a:p>
            <a:r>
              <a:rPr lang="sv-FI" sz="4000" dirty="0">
                <a:ln w="0"/>
                <a:solidFill>
                  <a:schemeClr val="bg2"/>
                </a:solidFill>
              </a:rPr>
              <a:t>Språkliga rättigheter</a:t>
            </a:r>
          </a:p>
        </p:txBody>
      </p:sp>
      <p:sp>
        <p:nvSpPr>
          <p:cNvPr id="3" name="Platshållare för innehåll 2">
            <a:extLst>
              <a:ext uri="{FF2B5EF4-FFF2-40B4-BE49-F238E27FC236}">
                <a16:creationId xmlns:a16="http://schemas.microsoft.com/office/drawing/2014/main" id="{7CBD55E9-E579-864A-C5A9-2D030821228E}"/>
              </a:ext>
            </a:extLst>
          </p:cNvPr>
          <p:cNvSpPr>
            <a:spLocks noGrp="1"/>
          </p:cNvSpPr>
          <p:nvPr>
            <p:ph sz="half" idx="1"/>
          </p:nvPr>
        </p:nvSpPr>
        <p:spPr/>
        <p:txBody>
          <a:bodyPr>
            <a:normAutofit fontScale="85000" lnSpcReduction="20000"/>
          </a:bodyPr>
          <a:lstStyle/>
          <a:p>
            <a:endParaRPr lang="sv-SE" sz="2000" dirty="0"/>
          </a:p>
          <a:p>
            <a:endParaRPr lang="sv-FI" sz="2000" dirty="0"/>
          </a:p>
        </p:txBody>
      </p:sp>
      <p:sp>
        <p:nvSpPr>
          <p:cNvPr id="16" name="Platshållare för innehåll 15">
            <a:extLst>
              <a:ext uri="{FF2B5EF4-FFF2-40B4-BE49-F238E27FC236}">
                <a16:creationId xmlns:a16="http://schemas.microsoft.com/office/drawing/2014/main" id="{8897FB43-5C1E-E0EC-1129-CC603B733007}"/>
              </a:ext>
            </a:extLst>
          </p:cNvPr>
          <p:cNvSpPr>
            <a:spLocks noGrp="1"/>
          </p:cNvSpPr>
          <p:nvPr>
            <p:ph sz="half" idx="2"/>
          </p:nvPr>
        </p:nvSpPr>
        <p:spPr>
          <a:xfrm>
            <a:off x="5005762" y="1825625"/>
            <a:ext cx="6348038" cy="4351338"/>
          </a:xfrm>
        </p:spPr>
        <p:txBody>
          <a:bodyPr vert="horz" lIns="91440" tIns="45720" rIns="91440" bIns="45720" rtlCol="0" anchor="t">
            <a:normAutofit fontScale="85000" lnSpcReduction="20000"/>
          </a:bodyPr>
          <a:lstStyle/>
          <a:p>
            <a:r>
              <a:rPr lang="sv-FI" dirty="0">
                <a:solidFill>
                  <a:schemeClr val="bg2"/>
                </a:solidFill>
              </a:rPr>
              <a:t>I kontakter med statliga myndigheter, tvåspråkiga myndigheter i välfärdsområden och tvåspråkiga myndigheter i välfärdssammanslutningar samt tvåspråkiga kommunala myndigheter har var och en har rätt att använda finska eller svenska. </a:t>
            </a:r>
          </a:p>
          <a:p>
            <a:r>
              <a:rPr lang="sv-FI" dirty="0">
                <a:solidFill>
                  <a:schemeClr val="bg2"/>
                </a:solidFill>
              </a:rPr>
              <a:t>Myndigheterna ska dessutom ordna möjlighet för den som ska höras i ett ärende att bli hörd på sitt eget språk, finska eller svenska.</a:t>
            </a:r>
          </a:p>
          <a:p>
            <a:r>
              <a:rPr lang="sv-FI" dirty="0">
                <a:solidFill>
                  <a:schemeClr val="bg2"/>
                </a:solidFill>
              </a:rPr>
              <a:t>Som handläggningsspråk i förvaltningsärenden, förvaltningsprocessen, brottmål används hos tvåspråkiga myndigheter partens språk.</a:t>
            </a:r>
          </a:p>
          <a:p>
            <a:r>
              <a:rPr lang="sv-FI" dirty="0">
                <a:solidFill>
                  <a:schemeClr val="bg2"/>
                </a:solidFill>
              </a:rPr>
              <a:t>Du har rättighet till att använda, få dina handlingar och dina ärenden behandlade på svenska. </a:t>
            </a:r>
          </a:p>
          <a:p>
            <a:pPr marL="0" indent="0">
              <a:buNone/>
            </a:pPr>
            <a:endParaRPr lang="sv-FI" dirty="0">
              <a:solidFill>
                <a:schemeClr val="bg2"/>
              </a:solidFill>
            </a:endParaRPr>
          </a:p>
          <a:p>
            <a:pPr marL="0" indent="0">
              <a:buNone/>
            </a:pPr>
            <a:endParaRPr lang="fi-FI" dirty="0">
              <a:solidFill>
                <a:schemeClr val="bg2"/>
              </a:solidFill>
            </a:endParaRPr>
          </a:p>
        </p:txBody>
      </p:sp>
      <p:sp>
        <p:nvSpPr>
          <p:cNvPr id="10" name="Underrubrik 2">
            <a:extLst>
              <a:ext uri="{FF2B5EF4-FFF2-40B4-BE49-F238E27FC236}">
                <a16:creationId xmlns:a16="http://schemas.microsoft.com/office/drawing/2014/main" id="{CC370728-82FF-E81B-0970-8AAA8439A135}"/>
              </a:ext>
            </a:extLst>
          </p:cNvPr>
          <p:cNvSpPr txBox="1">
            <a:spLocks/>
          </p:cNvSpPr>
          <p:nvPr/>
        </p:nvSpPr>
        <p:spPr>
          <a:xfrm>
            <a:off x="528001" y="5298141"/>
            <a:ext cx="4330262" cy="1120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FI" sz="2000" b="0" i="0" u="none" strike="noStrike" kern="1200" cap="none" spc="0" normalizeH="0" baseline="0" noProof="0">
              <a:ln>
                <a:noFill/>
              </a:ln>
              <a:solidFill>
                <a:srgbClr val="4F758B"/>
              </a:solidFill>
              <a:effectLst/>
              <a:uLnTx/>
              <a:uFillTx/>
              <a:latin typeface="Muli" panose="00000500000000000000" pitchFamily="2" charset="0"/>
              <a:ea typeface="+mn-ea"/>
              <a:cs typeface="+mn-cs"/>
            </a:endParaRPr>
          </a:p>
        </p:txBody>
      </p:sp>
    </p:spTree>
    <p:extLst>
      <p:ext uri="{BB962C8B-B14F-4D97-AF65-F5344CB8AC3E}">
        <p14:creationId xmlns:p14="http://schemas.microsoft.com/office/powerpoint/2010/main" val="1748476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C70D6-22C1-34C2-CE97-5EF0D7627A2E}"/>
            </a:ext>
          </a:extLst>
        </p:cNvPr>
        <p:cNvGrpSpPr/>
        <p:nvPr/>
      </p:nvGrpSpPr>
      <p:grpSpPr>
        <a:xfrm>
          <a:off x="0" y="0"/>
          <a:ext cx="0" cy="0"/>
          <a:chOff x="0" y="0"/>
          <a:chExt cx="0" cy="0"/>
        </a:xfrm>
      </p:grpSpPr>
      <p:sp>
        <p:nvSpPr>
          <p:cNvPr id="2" name="Rektangel 1">
            <a:extLst>
              <a:ext uri="{FF2B5EF4-FFF2-40B4-BE49-F238E27FC236}">
                <a16:creationId xmlns:a16="http://schemas.microsoft.com/office/drawing/2014/main" id="{DB8C3E1D-FAB5-B4AC-A7CC-B855427C3197}"/>
              </a:ext>
            </a:extLst>
          </p:cNvPr>
          <p:cNvSpPr/>
          <p:nvPr/>
        </p:nvSpPr>
        <p:spPr>
          <a:xfrm>
            <a:off x="3898900" y="0"/>
            <a:ext cx="8293100" cy="6858000"/>
          </a:xfrm>
          <a:prstGeom prst="rect">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1800" b="0" i="0" u="none" strike="noStrike" kern="1200" cap="none" spc="0" normalizeH="0" baseline="0" noProof="0">
              <a:ln>
                <a:noFill/>
              </a:ln>
              <a:solidFill>
                <a:srgbClr val="4F758B"/>
              </a:solidFill>
              <a:effectLst/>
              <a:uLnTx/>
              <a:uFillTx/>
              <a:latin typeface="Muli"/>
              <a:ea typeface="+mn-ea"/>
              <a:cs typeface="+mn-cs"/>
            </a:endParaRPr>
          </a:p>
        </p:txBody>
      </p:sp>
      <p:sp>
        <p:nvSpPr>
          <p:cNvPr id="15" name="Rubrik 14">
            <a:extLst>
              <a:ext uri="{FF2B5EF4-FFF2-40B4-BE49-F238E27FC236}">
                <a16:creationId xmlns:a16="http://schemas.microsoft.com/office/drawing/2014/main" id="{3876FDFF-048D-E3BE-1111-A12A3D0351A9}"/>
              </a:ext>
            </a:extLst>
          </p:cNvPr>
          <p:cNvSpPr>
            <a:spLocks noGrp="1"/>
          </p:cNvSpPr>
          <p:nvPr>
            <p:ph type="title"/>
          </p:nvPr>
        </p:nvSpPr>
        <p:spPr>
          <a:xfrm>
            <a:off x="5005762" y="365125"/>
            <a:ext cx="6708553" cy="1325563"/>
          </a:xfrm>
        </p:spPr>
        <p:txBody>
          <a:bodyPr>
            <a:normAutofit/>
          </a:bodyPr>
          <a:lstStyle/>
          <a:p>
            <a:r>
              <a:rPr lang="sv-FI" sz="4000" dirty="0">
                <a:ln w="0"/>
                <a:solidFill>
                  <a:schemeClr val="bg2"/>
                </a:solidFill>
              </a:rPr>
              <a:t>Språkliga rättigheter</a:t>
            </a:r>
          </a:p>
        </p:txBody>
      </p:sp>
      <p:sp>
        <p:nvSpPr>
          <p:cNvPr id="3" name="Platshållare för innehåll 2">
            <a:extLst>
              <a:ext uri="{FF2B5EF4-FFF2-40B4-BE49-F238E27FC236}">
                <a16:creationId xmlns:a16="http://schemas.microsoft.com/office/drawing/2014/main" id="{DC2C568E-0EBE-EEBD-FD3E-EE660EC1F766}"/>
              </a:ext>
            </a:extLst>
          </p:cNvPr>
          <p:cNvSpPr>
            <a:spLocks noGrp="1"/>
          </p:cNvSpPr>
          <p:nvPr>
            <p:ph sz="half" idx="1"/>
          </p:nvPr>
        </p:nvSpPr>
        <p:spPr/>
        <p:txBody>
          <a:bodyPr>
            <a:normAutofit/>
          </a:bodyPr>
          <a:lstStyle/>
          <a:p>
            <a:endParaRPr lang="sv-SE" sz="2000" dirty="0"/>
          </a:p>
          <a:p>
            <a:endParaRPr lang="sv-FI" sz="2000" dirty="0"/>
          </a:p>
        </p:txBody>
      </p:sp>
      <p:sp>
        <p:nvSpPr>
          <p:cNvPr id="16" name="Platshållare för innehåll 15">
            <a:extLst>
              <a:ext uri="{FF2B5EF4-FFF2-40B4-BE49-F238E27FC236}">
                <a16:creationId xmlns:a16="http://schemas.microsoft.com/office/drawing/2014/main" id="{1D0EAB0A-5C2A-25D0-5A87-C7EEA7FB20EA}"/>
              </a:ext>
            </a:extLst>
          </p:cNvPr>
          <p:cNvSpPr>
            <a:spLocks noGrp="1"/>
          </p:cNvSpPr>
          <p:nvPr>
            <p:ph sz="half" idx="2"/>
          </p:nvPr>
        </p:nvSpPr>
        <p:spPr>
          <a:xfrm>
            <a:off x="5005762" y="1825625"/>
            <a:ext cx="6348038" cy="4351338"/>
          </a:xfrm>
        </p:spPr>
        <p:txBody>
          <a:bodyPr vert="horz" lIns="91440" tIns="45720" rIns="91440" bIns="45720" rtlCol="0" anchor="t">
            <a:normAutofit/>
          </a:bodyPr>
          <a:lstStyle/>
          <a:p>
            <a:pPr marL="0" indent="0">
              <a:buNone/>
            </a:pPr>
            <a:r>
              <a:rPr lang="sv-FI" dirty="0">
                <a:solidFill>
                  <a:schemeClr val="bg2"/>
                </a:solidFill>
              </a:rPr>
              <a:t>Språklagen</a:t>
            </a:r>
          </a:p>
          <a:p>
            <a:pPr marL="0" indent="0">
              <a:buNone/>
            </a:pPr>
            <a:r>
              <a:rPr lang="sv-FI" dirty="0">
                <a:solidFill>
                  <a:schemeClr val="bg2"/>
                </a:solidFill>
              </a:rPr>
              <a:t>18 § Rätt till tolkning</a:t>
            </a:r>
          </a:p>
          <a:p>
            <a:pPr marL="0" indent="0">
              <a:buNone/>
            </a:pPr>
            <a:r>
              <a:rPr lang="sv-FI" dirty="0">
                <a:solidFill>
                  <a:schemeClr val="bg2"/>
                </a:solidFill>
              </a:rPr>
              <a:t>Har någon enligt lag rätt att använda sitt eget språk och är myndighetens språk eller handläggningsspråket ett annat, skall myndigheten ordna avgiftsfri tolkning, om den inte själv sköter tolkningen eller om inte något annat följer av 2 mom.</a:t>
            </a:r>
            <a:endParaRPr lang="fi-FI" dirty="0">
              <a:solidFill>
                <a:schemeClr val="bg2"/>
              </a:solidFill>
            </a:endParaRPr>
          </a:p>
        </p:txBody>
      </p:sp>
      <p:sp>
        <p:nvSpPr>
          <p:cNvPr id="10" name="Underrubrik 2">
            <a:extLst>
              <a:ext uri="{FF2B5EF4-FFF2-40B4-BE49-F238E27FC236}">
                <a16:creationId xmlns:a16="http://schemas.microsoft.com/office/drawing/2014/main" id="{D53B8EFE-34AB-BB61-F6AB-AFF2BB6D8B29}"/>
              </a:ext>
            </a:extLst>
          </p:cNvPr>
          <p:cNvSpPr txBox="1">
            <a:spLocks/>
          </p:cNvSpPr>
          <p:nvPr/>
        </p:nvSpPr>
        <p:spPr>
          <a:xfrm>
            <a:off x="528001" y="5298141"/>
            <a:ext cx="4330262" cy="1120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FI" sz="2000" b="0" i="0" u="none" strike="noStrike" kern="1200" cap="none" spc="0" normalizeH="0" baseline="0" noProof="0">
              <a:ln>
                <a:noFill/>
              </a:ln>
              <a:solidFill>
                <a:srgbClr val="4F758B"/>
              </a:solidFill>
              <a:effectLst/>
              <a:uLnTx/>
              <a:uFillTx/>
              <a:latin typeface="Muli" panose="00000500000000000000" pitchFamily="2" charset="0"/>
              <a:ea typeface="+mn-ea"/>
              <a:cs typeface="+mn-cs"/>
            </a:endParaRPr>
          </a:p>
        </p:txBody>
      </p:sp>
    </p:spTree>
    <p:extLst>
      <p:ext uri="{BB962C8B-B14F-4D97-AF65-F5344CB8AC3E}">
        <p14:creationId xmlns:p14="http://schemas.microsoft.com/office/powerpoint/2010/main" val="803029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D0001-6794-486C-9789-FC69D2D89DCF}"/>
            </a:ext>
          </a:extLst>
        </p:cNvPr>
        <p:cNvGrpSpPr/>
        <p:nvPr/>
      </p:nvGrpSpPr>
      <p:grpSpPr>
        <a:xfrm>
          <a:off x="0" y="0"/>
          <a:ext cx="0" cy="0"/>
          <a:chOff x="0" y="0"/>
          <a:chExt cx="0" cy="0"/>
        </a:xfrm>
      </p:grpSpPr>
      <p:sp>
        <p:nvSpPr>
          <p:cNvPr id="2" name="Rektangel 1">
            <a:extLst>
              <a:ext uri="{FF2B5EF4-FFF2-40B4-BE49-F238E27FC236}">
                <a16:creationId xmlns:a16="http://schemas.microsoft.com/office/drawing/2014/main" id="{1AEA5D56-4CAF-41AE-9347-29C24A631B2C}"/>
              </a:ext>
            </a:extLst>
          </p:cNvPr>
          <p:cNvSpPr/>
          <p:nvPr/>
        </p:nvSpPr>
        <p:spPr>
          <a:xfrm>
            <a:off x="3898900" y="0"/>
            <a:ext cx="8293100" cy="6858000"/>
          </a:xfrm>
          <a:prstGeom prst="rect">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1800" b="0" i="0" u="none" strike="noStrike" kern="1200" cap="none" spc="0" normalizeH="0" baseline="0" noProof="0">
              <a:ln>
                <a:noFill/>
              </a:ln>
              <a:solidFill>
                <a:srgbClr val="4F758B"/>
              </a:solidFill>
              <a:effectLst/>
              <a:uLnTx/>
              <a:uFillTx/>
              <a:latin typeface="Muli"/>
              <a:ea typeface="+mn-ea"/>
              <a:cs typeface="+mn-cs"/>
            </a:endParaRPr>
          </a:p>
        </p:txBody>
      </p:sp>
      <p:sp>
        <p:nvSpPr>
          <p:cNvPr id="15" name="Rubrik 14">
            <a:extLst>
              <a:ext uri="{FF2B5EF4-FFF2-40B4-BE49-F238E27FC236}">
                <a16:creationId xmlns:a16="http://schemas.microsoft.com/office/drawing/2014/main" id="{B3C8C845-2A97-B2C3-B458-51069F69634E}"/>
              </a:ext>
            </a:extLst>
          </p:cNvPr>
          <p:cNvSpPr>
            <a:spLocks noGrp="1"/>
          </p:cNvSpPr>
          <p:nvPr>
            <p:ph type="title"/>
          </p:nvPr>
        </p:nvSpPr>
        <p:spPr>
          <a:xfrm>
            <a:off x="5005762" y="365125"/>
            <a:ext cx="6708553" cy="869315"/>
          </a:xfrm>
        </p:spPr>
        <p:txBody>
          <a:bodyPr>
            <a:normAutofit fontScale="90000"/>
          </a:bodyPr>
          <a:lstStyle/>
          <a:p>
            <a:br>
              <a:rPr lang="sv-FI" sz="4000" dirty="0">
                <a:ln w="0"/>
                <a:solidFill>
                  <a:schemeClr val="bg2"/>
                </a:solidFill>
              </a:rPr>
            </a:br>
            <a:br>
              <a:rPr lang="sv-FI" sz="4000" dirty="0">
                <a:ln w="0"/>
                <a:solidFill>
                  <a:schemeClr val="bg2"/>
                </a:solidFill>
              </a:rPr>
            </a:br>
            <a:r>
              <a:rPr lang="sv-FI" sz="4000" dirty="0">
                <a:ln w="0"/>
                <a:solidFill>
                  <a:schemeClr val="bg2"/>
                </a:solidFill>
              </a:rPr>
              <a:t>Vad göra när språkliga rättigheter inte förverkligas?</a:t>
            </a:r>
            <a:br>
              <a:rPr lang="sv-FI" sz="4000" dirty="0">
                <a:ln w="0"/>
                <a:solidFill>
                  <a:schemeClr val="bg2"/>
                </a:solidFill>
              </a:rPr>
            </a:br>
            <a:br>
              <a:rPr lang="fi-FI" sz="4000" dirty="0">
                <a:solidFill>
                  <a:schemeClr val="bg2"/>
                </a:solidFill>
              </a:rPr>
            </a:br>
            <a:endParaRPr lang="sv-FI" sz="4000" dirty="0">
              <a:ln w="0"/>
              <a:solidFill>
                <a:schemeClr val="bg2"/>
              </a:solidFill>
            </a:endParaRPr>
          </a:p>
        </p:txBody>
      </p:sp>
      <p:sp>
        <p:nvSpPr>
          <p:cNvPr id="3" name="Platshållare för innehåll 2">
            <a:extLst>
              <a:ext uri="{FF2B5EF4-FFF2-40B4-BE49-F238E27FC236}">
                <a16:creationId xmlns:a16="http://schemas.microsoft.com/office/drawing/2014/main" id="{B67550B9-4C1E-9303-9B26-8959E441B9F8}"/>
              </a:ext>
            </a:extLst>
          </p:cNvPr>
          <p:cNvSpPr>
            <a:spLocks noGrp="1"/>
          </p:cNvSpPr>
          <p:nvPr>
            <p:ph sz="half" idx="1"/>
          </p:nvPr>
        </p:nvSpPr>
        <p:spPr/>
        <p:txBody>
          <a:bodyPr>
            <a:normAutofit fontScale="85000" lnSpcReduction="20000"/>
          </a:bodyPr>
          <a:lstStyle/>
          <a:p>
            <a:endParaRPr lang="sv-SE" sz="2000" dirty="0"/>
          </a:p>
          <a:p>
            <a:endParaRPr lang="sv-FI" sz="2000" dirty="0"/>
          </a:p>
        </p:txBody>
      </p:sp>
      <p:sp>
        <p:nvSpPr>
          <p:cNvPr id="16" name="Platshållare för innehåll 15">
            <a:extLst>
              <a:ext uri="{FF2B5EF4-FFF2-40B4-BE49-F238E27FC236}">
                <a16:creationId xmlns:a16="http://schemas.microsoft.com/office/drawing/2014/main" id="{9EC5450A-CCBB-CB0D-7F19-55E5AB707C2B}"/>
              </a:ext>
            </a:extLst>
          </p:cNvPr>
          <p:cNvSpPr>
            <a:spLocks noGrp="1"/>
          </p:cNvSpPr>
          <p:nvPr>
            <p:ph sz="half" idx="2"/>
          </p:nvPr>
        </p:nvSpPr>
        <p:spPr>
          <a:xfrm>
            <a:off x="5005762" y="1435608"/>
            <a:ext cx="6348038" cy="4741355"/>
          </a:xfrm>
        </p:spPr>
        <p:txBody>
          <a:bodyPr vert="horz" lIns="91440" tIns="45720" rIns="91440" bIns="45720" rtlCol="0" anchor="t">
            <a:normAutofit fontScale="85000" lnSpcReduction="20000"/>
          </a:bodyPr>
          <a:lstStyle/>
          <a:p>
            <a:r>
              <a:rPr lang="sv-FI" dirty="0">
                <a:solidFill>
                  <a:schemeClr val="bg2"/>
                </a:solidFill>
              </a:rPr>
              <a:t>Be uttryckligen om service på svenska. I många fall handlar det om att personal inte självmant erbjuder det. Man kan alltid hänvisa till lagen.</a:t>
            </a:r>
          </a:p>
          <a:p>
            <a:r>
              <a:rPr lang="sv-FI" dirty="0">
                <a:solidFill>
                  <a:schemeClr val="bg2"/>
                </a:solidFill>
              </a:rPr>
              <a:t>Gör en anmälan till den berörda myndigheten (t.ex. om ett dokument bara ges på finska i en tvåspråkig kommun).</a:t>
            </a:r>
          </a:p>
          <a:p>
            <a:r>
              <a:rPr lang="sv-FI" dirty="0">
                <a:solidFill>
                  <a:schemeClr val="bg2"/>
                </a:solidFill>
              </a:rPr>
              <a:t>Kontakta justitieombudsmannen som övervakar myndigheters laglighet och kan ta upp ärenden om språkrättigheter.</a:t>
            </a:r>
          </a:p>
          <a:p>
            <a:r>
              <a:rPr lang="sv-FI" dirty="0">
                <a:solidFill>
                  <a:schemeClr val="bg2"/>
                </a:solidFill>
              </a:rPr>
              <a:t>Kontakta diskrimineringsombudsmannen om du upplever att du blivit diskriminerad på grund av språk.</a:t>
            </a:r>
          </a:p>
          <a:p>
            <a:r>
              <a:rPr lang="sv-FI" dirty="0">
                <a:solidFill>
                  <a:schemeClr val="bg2"/>
                </a:solidFill>
              </a:rPr>
              <a:t>Folktinget (Svenska Finlands folkting) arbetar just med att bevaka och driva svenskans ställning i Finland. De kan hjälpa med att ta ärendet vidare.</a:t>
            </a:r>
          </a:p>
          <a:p>
            <a:endParaRPr lang="fi-FI" dirty="0">
              <a:solidFill>
                <a:schemeClr val="bg2"/>
              </a:solidFill>
            </a:endParaRPr>
          </a:p>
        </p:txBody>
      </p:sp>
      <p:sp>
        <p:nvSpPr>
          <p:cNvPr id="10" name="Underrubrik 2">
            <a:extLst>
              <a:ext uri="{FF2B5EF4-FFF2-40B4-BE49-F238E27FC236}">
                <a16:creationId xmlns:a16="http://schemas.microsoft.com/office/drawing/2014/main" id="{3F957BF6-7DE9-C279-1AF2-A5049A10F890}"/>
              </a:ext>
            </a:extLst>
          </p:cNvPr>
          <p:cNvSpPr txBox="1">
            <a:spLocks/>
          </p:cNvSpPr>
          <p:nvPr/>
        </p:nvSpPr>
        <p:spPr>
          <a:xfrm>
            <a:off x="528001" y="5298141"/>
            <a:ext cx="4330262" cy="1120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FI" sz="2000" b="0" i="0" u="none" strike="noStrike" kern="1200" cap="none" spc="0" normalizeH="0" baseline="0" noProof="0">
              <a:ln>
                <a:noFill/>
              </a:ln>
              <a:solidFill>
                <a:srgbClr val="4F758B"/>
              </a:solidFill>
              <a:effectLst/>
              <a:uLnTx/>
              <a:uFillTx/>
              <a:latin typeface="Muli" panose="00000500000000000000" pitchFamily="2" charset="0"/>
              <a:ea typeface="+mn-ea"/>
              <a:cs typeface="+mn-cs"/>
            </a:endParaRPr>
          </a:p>
        </p:txBody>
      </p:sp>
    </p:spTree>
    <p:extLst>
      <p:ext uri="{BB962C8B-B14F-4D97-AF65-F5344CB8AC3E}">
        <p14:creationId xmlns:p14="http://schemas.microsoft.com/office/powerpoint/2010/main" val="18762620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90314-47B6-BBDE-6228-4E8511D6FC30}"/>
            </a:ext>
          </a:extLst>
        </p:cNvPr>
        <p:cNvGrpSpPr/>
        <p:nvPr/>
      </p:nvGrpSpPr>
      <p:grpSpPr>
        <a:xfrm>
          <a:off x="0" y="0"/>
          <a:ext cx="0" cy="0"/>
          <a:chOff x="0" y="0"/>
          <a:chExt cx="0" cy="0"/>
        </a:xfrm>
      </p:grpSpPr>
      <p:sp>
        <p:nvSpPr>
          <p:cNvPr id="2" name="Rektangel 1">
            <a:extLst>
              <a:ext uri="{FF2B5EF4-FFF2-40B4-BE49-F238E27FC236}">
                <a16:creationId xmlns:a16="http://schemas.microsoft.com/office/drawing/2014/main" id="{675C6CDA-27B1-CCDA-8A6F-A3FCE47024B4}"/>
              </a:ext>
            </a:extLst>
          </p:cNvPr>
          <p:cNvSpPr/>
          <p:nvPr/>
        </p:nvSpPr>
        <p:spPr>
          <a:xfrm>
            <a:off x="3898900" y="0"/>
            <a:ext cx="8293100" cy="6858000"/>
          </a:xfrm>
          <a:prstGeom prst="rect">
            <a:avLst/>
          </a:prstGeom>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1800" b="0" i="0" u="none" strike="noStrike" kern="1200" cap="none" spc="0" normalizeH="0" baseline="0" noProof="0">
              <a:ln>
                <a:noFill/>
              </a:ln>
              <a:solidFill>
                <a:srgbClr val="4F758B"/>
              </a:solidFill>
              <a:effectLst/>
              <a:uLnTx/>
              <a:uFillTx/>
              <a:latin typeface="Muli"/>
              <a:ea typeface="+mn-ea"/>
              <a:cs typeface="+mn-cs"/>
            </a:endParaRPr>
          </a:p>
        </p:txBody>
      </p:sp>
      <p:sp>
        <p:nvSpPr>
          <p:cNvPr id="15" name="Rubrik 14">
            <a:extLst>
              <a:ext uri="{FF2B5EF4-FFF2-40B4-BE49-F238E27FC236}">
                <a16:creationId xmlns:a16="http://schemas.microsoft.com/office/drawing/2014/main" id="{C0036159-C5BC-4DE7-1888-5550B581E4F0}"/>
              </a:ext>
            </a:extLst>
          </p:cNvPr>
          <p:cNvSpPr>
            <a:spLocks noGrp="1"/>
          </p:cNvSpPr>
          <p:nvPr>
            <p:ph type="title"/>
          </p:nvPr>
        </p:nvSpPr>
        <p:spPr>
          <a:xfrm>
            <a:off x="5005762" y="365125"/>
            <a:ext cx="6708553" cy="869315"/>
          </a:xfrm>
        </p:spPr>
        <p:txBody>
          <a:bodyPr>
            <a:normAutofit fontScale="90000"/>
          </a:bodyPr>
          <a:lstStyle/>
          <a:p>
            <a:br>
              <a:rPr lang="sv-FI" sz="4000" dirty="0">
                <a:ln w="0"/>
                <a:solidFill>
                  <a:schemeClr val="bg2"/>
                </a:solidFill>
              </a:rPr>
            </a:br>
            <a:br>
              <a:rPr lang="sv-FI" sz="4000" dirty="0">
                <a:ln w="0"/>
                <a:solidFill>
                  <a:schemeClr val="bg2"/>
                </a:solidFill>
              </a:rPr>
            </a:br>
            <a:r>
              <a:rPr lang="sv-FI" sz="4000" dirty="0">
                <a:ln w="0"/>
                <a:solidFill>
                  <a:schemeClr val="bg2"/>
                </a:solidFill>
              </a:rPr>
              <a:t>Vad göra när språkliga rättigheter inte förverkligas?</a:t>
            </a:r>
            <a:br>
              <a:rPr lang="sv-FI" sz="4000" dirty="0">
                <a:ln w="0"/>
                <a:solidFill>
                  <a:schemeClr val="bg2"/>
                </a:solidFill>
              </a:rPr>
            </a:br>
            <a:br>
              <a:rPr lang="fi-FI" sz="4000" dirty="0">
                <a:solidFill>
                  <a:schemeClr val="bg2"/>
                </a:solidFill>
              </a:rPr>
            </a:br>
            <a:endParaRPr lang="sv-FI" sz="4000" dirty="0">
              <a:ln w="0"/>
              <a:solidFill>
                <a:schemeClr val="bg2"/>
              </a:solidFill>
            </a:endParaRPr>
          </a:p>
        </p:txBody>
      </p:sp>
      <p:sp>
        <p:nvSpPr>
          <p:cNvPr id="3" name="Platshållare för innehåll 2">
            <a:extLst>
              <a:ext uri="{FF2B5EF4-FFF2-40B4-BE49-F238E27FC236}">
                <a16:creationId xmlns:a16="http://schemas.microsoft.com/office/drawing/2014/main" id="{FC065424-EF32-EDE4-282E-0C9DBE10ED12}"/>
              </a:ext>
            </a:extLst>
          </p:cNvPr>
          <p:cNvSpPr>
            <a:spLocks noGrp="1"/>
          </p:cNvSpPr>
          <p:nvPr>
            <p:ph sz="half" idx="1"/>
          </p:nvPr>
        </p:nvSpPr>
        <p:spPr/>
        <p:txBody>
          <a:bodyPr>
            <a:normAutofit/>
          </a:bodyPr>
          <a:lstStyle/>
          <a:p>
            <a:endParaRPr lang="sv-SE" sz="2000" dirty="0"/>
          </a:p>
          <a:p>
            <a:endParaRPr lang="sv-FI" sz="2000" dirty="0"/>
          </a:p>
        </p:txBody>
      </p:sp>
      <p:pic>
        <p:nvPicPr>
          <p:cNvPr id="5" name="Platshållare för innehåll 4" descr="En bild som visar text, dator, inomhus, skärmbild&#10;&#10;AI-genererat innehåll kan vara felaktigt.">
            <a:extLst>
              <a:ext uri="{FF2B5EF4-FFF2-40B4-BE49-F238E27FC236}">
                <a16:creationId xmlns:a16="http://schemas.microsoft.com/office/drawing/2014/main" id="{3174B4AE-99CF-A46A-649F-5593DFF9DBE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60037" y="1435100"/>
            <a:ext cx="6039113" cy="4741863"/>
          </a:xfrm>
        </p:spPr>
      </p:pic>
      <p:sp>
        <p:nvSpPr>
          <p:cNvPr id="10" name="Underrubrik 2">
            <a:extLst>
              <a:ext uri="{FF2B5EF4-FFF2-40B4-BE49-F238E27FC236}">
                <a16:creationId xmlns:a16="http://schemas.microsoft.com/office/drawing/2014/main" id="{E24BC36F-2E3E-9100-5C2D-70C0E87BBFC7}"/>
              </a:ext>
            </a:extLst>
          </p:cNvPr>
          <p:cNvSpPr txBox="1">
            <a:spLocks/>
          </p:cNvSpPr>
          <p:nvPr/>
        </p:nvSpPr>
        <p:spPr>
          <a:xfrm>
            <a:off x="528001" y="5298141"/>
            <a:ext cx="4330262" cy="1120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FI" sz="2000" b="0" i="0" u="none" strike="noStrike" kern="1200" cap="none" spc="0" normalizeH="0" baseline="0" noProof="0">
              <a:ln>
                <a:noFill/>
              </a:ln>
              <a:solidFill>
                <a:srgbClr val="4F758B"/>
              </a:solidFill>
              <a:effectLst/>
              <a:uLnTx/>
              <a:uFillTx/>
              <a:latin typeface="Muli" panose="00000500000000000000" pitchFamily="2" charset="0"/>
              <a:ea typeface="+mn-ea"/>
              <a:cs typeface="+mn-cs"/>
            </a:endParaRPr>
          </a:p>
        </p:txBody>
      </p:sp>
    </p:spTree>
    <p:extLst>
      <p:ext uri="{BB962C8B-B14F-4D97-AF65-F5344CB8AC3E}">
        <p14:creationId xmlns:p14="http://schemas.microsoft.com/office/powerpoint/2010/main" val="3467652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46D715E-1B60-40AB-9B9E-C10F3FD63739}"/>
              </a:ext>
            </a:extLst>
          </p:cNvPr>
          <p:cNvSpPr>
            <a:spLocks noGrp="1"/>
          </p:cNvSpPr>
          <p:nvPr>
            <p:ph sz="half" idx="1"/>
          </p:nvPr>
        </p:nvSpPr>
        <p:spPr/>
        <p:txBody>
          <a:bodyPr>
            <a:normAutofit/>
          </a:bodyPr>
          <a:lstStyle/>
          <a:p>
            <a:endParaRPr lang="sv-SE" sz="2000"/>
          </a:p>
          <a:p>
            <a:endParaRPr lang="sv-FI" sz="2000"/>
          </a:p>
        </p:txBody>
      </p:sp>
      <p:pic>
        <p:nvPicPr>
          <p:cNvPr id="7" name="Bildobjekt 6">
            <a:extLst>
              <a:ext uri="{FF2B5EF4-FFF2-40B4-BE49-F238E27FC236}">
                <a16:creationId xmlns:a16="http://schemas.microsoft.com/office/drawing/2014/main" id="{806B9AA9-06BA-4EEE-B10E-26627A343380}"/>
              </a:ext>
            </a:extLst>
          </p:cNvPr>
          <p:cNvPicPr>
            <a:picLocks noChangeAspect="1"/>
          </p:cNvPicPr>
          <p:nvPr/>
        </p:nvPicPr>
        <p:blipFill rotWithShape="1">
          <a:blip r:embed="rId3">
            <a:extLst>
              <a:ext uri="{28A0092B-C50C-407E-A947-70E740481C1C}">
                <a14:useLocalDpi xmlns:a14="http://schemas.microsoft.com/office/drawing/2010/main" val="0"/>
              </a:ext>
            </a:extLst>
          </a:blip>
          <a:srcRect l="32671" r="29308"/>
          <a:stretch/>
        </p:blipFill>
        <p:spPr>
          <a:xfrm>
            <a:off x="20" y="10"/>
            <a:ext cx="4635571" cy="6857990"/>
          </a:xfrm>
          <a:prstGeom prst="rect">
            <a:avLst/>
          </a:prstGeom>
          <a:effectLst/>
        </p:spPr>
      </p:pic>
      <p:pic>
        <p:nvPicPr>
          <p:cNvPr id="8" name="Bildobjekt 7">
            <a:extLst>
              <a:ext uri="{FF2B5EF4-FFF2-40B4-BE49-F238E27FC236}">
                <a16:creationId xmlns:a16="http://schemas.microsoft.com/office/drawing/2014/main" id="{9E85DC72-02DA-4FE1-BACC-8554218C11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369" y="1595425"/>
            <a:ext cx="2968872" cy="2968872"/>
          </a:xfrm>
          <a:prstGeom prst="rect">
            <a:avLst/>
          </a:prstGeom>
        </p:spPr>
      </p:pic>
      <p:sp>
        <p:nvSpPr>
          <p:cNvPr id="10" name="Underrubrik 2">
            <a:extLst>
              <a:ext uri="{FF2B5EF4-FFF2-40B4-BE49-F238E27FC236}">
                <a16:creationId xmlns:a16="http://schemas.microsoft.com/office/drawing/2014/main" id="{353C4B6A-6885-48E9-BAD1-67BF86548343}"/>
              </a:ext>
            </a:extLst>
          </p:cNvPr>
          <p:cNvSpPr txBox="1">
            <a:spLocks/>
          </p:cNvSpPr>
          <p:nvPr/>
        </p:nvSpPr>
        <p:spPr>
          <a:xfrm>
            <a:off x="528001" y="5298141"/>
            <a:ext cx="4330262" cy="1120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FI" sz="2000">
              <a:solidFill>
                <a:schemeClr val="bg1"/>
              </a:solidFill>
              <a:latin typeface="Muli" panose="00000500000000000000" pitchFamily="2" charset="0"/>
            </a:endParaRPr>
          </a:p>
        </p:txBody>
      </p:sp>
      <p:pic>
        <p:nvPicPr>
          <p:cNvPr id="4" name="Bildobjekt 3" descr="En bild som visar text&#10;&#10;Automatiskt genererad beskrivning">
            <a:extLst>
              <a:ext uri="{FF2B5EF4-FFF2-40B4-BE49-F238E27FC236}">
                <a16:creationId xmlns:a16="http://schemas.microsoft.com/office/drawing/2014/main" id="{6D3C5FD5-72DB-498E-8A2E-ED0584C754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5261" y="2313731"/>
            <a:ext cx="4916842" cy="1516721"/>
          </a:xfrm>
          <a:prstGeom prst="rect">
            <a:avLst/>
          </a:prstGeom>
        </p:spPr>
      </p:pic>
      <p:pic>
        <p:nvPicPr>
          <p:cNvPr id="6" name="Bildobjekt 5">
            <a:extLst>
              <a:ext uri="{FF2B5EF4-FFF2-40B4-BE49-F238E27FC236}">
                <a16:creationId xmlns:a16="http://schemas.microsoft.com/office/drawing/2014/main" id="{714AEDE5-9DCC-4263-91E3-91D12EFCD9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5591" y="966405"/>
            <a:ext cx="3473817" cy="1473843"/>
          </a:xfrm>
          <a:prstGeom prst="rect">
            <a:avLst/>
          </a:prstGeom>
        </p:spPr>
      </p:pic>
      <p:pic>
        <p:nvPicPr>
          <p:cNvPr id="13" name="Bildobjekt 12">
            <a:extLst>
              <a:ext uri="{FF2B5EF4-FFF2-40B4-BE49-F238E27FC236}">
                <a16:creationId xmlns:a16="http://schemas.microsoft.com/office/drawing/2014/main" id="{63793F93-57B3-4E30-8F52-7EF08C847F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82304" y="3527594"/>
            <a:ext cx="2570582" cy="1836130"/>
          </a:xfrm>
          <a:prstGeom prst="rect">
            <a:avLst/>
          </a:prstGeom>
        </p:spPr>
      </p:pic>
      <p:pic>
        <p:nvPicPr>
          <p:cNvPr id="17" name="Bildobjekt 16">
            <a:extLst>
              <a:ext uri="{FF2B5EF4-FFF2-40B4-BE49-F238E27FC236}">
                <a16:creationId xmlns:a16="http://schemas.microsoft.com/office/drawing/2014/main" id="{3B8FA097-27AE-41E6-827B-94E2C70EF7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24292" y="4066566"/>
            <a:ext cx="3867376" cy="1246212"/>
          </a:xfrm>
          <a:prstGeom prst="rect">
            <a:avLst/>
          </a:prstGeom>
        </p:spPr>
      </p:pic>
      <p:pic>
        <p:nvPicPr>
          <p:cNvPr id="21" name="Bildobjekt 20">
            <a:extLst>
              <a:ext uri="{FF2B5EF4-FFF2-40B4-BE49-F238E27FC236}">
                <a16:creationId xmlns:a16="http://schemas.microsoft.com/office/drawing/2014/main" id="{F6503827-3E69-46EC-8FE3-2388A5C9C2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78599" y="1119892"/>
            <a:ext cx="1311644" cy="1748859"/>
          </a:xfrm>
          <a:prstGeom prst="rect">
            <a:avLst/>
          </a:prstGeom>
        </p:spPr>
      </p:pic>
    </p:spTree>
    <p:extLst>
      <p:ext uri="{BB962C8B-B14F-4D97-AF65-F5344CB8AC3E}">
        <p14:creationId xmlns:p14="http://schemas.microsoft.com/office/powerpoint/2010/main" val="1636506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454984D-C64B-4ADC-A07F-3BE69A9C6D1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754A2157-8964-43D5-B790-6184B38103F6}"/>
              </a:ext>
            </a:extLst>
          </p:cNvPr>
          <p:cNvSpPr>
            <a:spLocks noGrp="1"/>
          </p:cNvSpPr>
          <p:nvPr>
            <p:ph type="title"/>
          </p:nvPr>
        </p:nvSpPr>
        <p:spPr>
          <a:xfrm>
            <a:off x="4699250" y="2477430"/>
            <a:ext cx="4575379" cy="2972394"/>
          </a:xfrm>
        </p:spPr>
        <p:txBody>
          <a:bodyPr anchor="ctr">
            <a:normAutofit/>
          </a:bodyPr>
          <a:lstStyle/>
          <a:p>
            <a:r>
              <a:rPr lang="sv-FI" sz="5400" dirty="0">
                <a:solidFill>
                  <a:schemeClr val="tx1"/>
                </a:solidFill>
                <a:latin typeface="Muli" panose="00000500000000000000" pitchFamily="2" charset="0"/>
              </a:rPr>
              <a:t>Frågor?</a:t>
            </a:r>
          </a:p>
        </p:txBody>
      </p:sp>
      <p:sp>
        <p:nvSpPr>
          <p:cNvPr id="10" name="Platshållare för innehåll 2">
            <a:extLst>
              <a:ext uri="{FF2B5EF4-FFF2-40B4-BE49-F238E27FC236}">
                <a16:creationId xmlns:a16="http://schemas.microsoft.com/office/drawing/2014/main" id="{F72A51E3-258F-4AE8-BBDA-330B0C9F4ABB}"/>
              </a:ext>
            </a:extLst>
          </p:cNvPr>
          <p:cNvSpPr txBox="1">
            <a:spLocks/>
          </p:cNvSpPr>
          <p:nvPr/>
        </p:nvSpPr>
        <p:spPr>
          <a:xfrm>
            <a:off x="1008993" y="2508265"/>
            <a:ext cx="5778062" cy="37854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sv-FI" sz="2000">
              <a:solidFill>
                <a:schemeClr val="bg1"/>
              </a:solidFill>
            </a:endParaRPr>
          </a:p>
          <a:p>
            <a:pPr algn="l"/>
            <a:endParaRPr lang="sv-FI" sz="2000">
              <a:solidFill>
                <a:schemeClr val="bg1"/>
              </a:solidFill>
            </a:endParaRPr>
          </a:p>
        </p:txBody>
      </p:sp>
    </p:spTree>
    <p:extLst>
      <p:ext uri="{BB962C8B-B14F-4D97-AF65-F5344CB8AC3E}">
        <p14:creationId xmlns:p14="http://schemas.microsoft.com/office/powerpoint/2010/main" val="3298909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46D715E-1B60-40AB-9B9E-C10F3FD63739}"/>
              </a:ext>
            </a:extLst>
          </p:cNvPr>
          <p:cNvSpPr>
            <a:spLocks noGrp="1"/>
          </p:cNvSpPr>
          <p:nvPr>
            <p:ph sz="half" idx="1"/>
          </p:nvPr>
        </p:nvSpPr>
        <p:spPr/>
        <p:txBody>
          <a:bodyPr>
            <a:normAutofit/>
          </a:bodyPr>
          <a:lstStyle/>
          <a:p>
            <a:endParaRPr lang="sv-SE" sz="2000"/>
          </a:p>
          <a:p>
            <a:endParaRPr lang="sv-FI" sz="2000"/>
          </a:p>
        </p:txBody>
      </p:sp>
      <p:pic>
        <p:nvPicPr>
          <p:cNvPr id="7" name="Bildobjekt 6">
            <a:extLst>
              <a:ext uri="{FF2B5EF4-FFF2-40B4-BE49-F238E27FC236}">
                <a16:creationId xmlns:a16="http://schemas.microsoft.com/office/drawing/2014/main" id="{806B9AA9-06BA-4EEE-B10E-26627A343380}"/>
              </a:ext>
            </a:extLst>
          </p:cNvPr>
          <p:cNvPicPr>
            <a:picLocks noChangeAspect="1"/>
          </p:cNvPicPr>
          <p:nvPr/>
        </p:nvPicPr>
        <p:blipFill rotWithShape="1">
          <a:blip r:embed="rId3">
            <a:extLst>
              <a:ext uri="{28A0092B-C50C-407E-A947-70E740481C1C}">
                <a14:useLocalDpi xmlns:a14="http://schemas.microsoft.com/office/drawing/2010/main" val="0"/>
              </a:ext>
            </a:extLst>
          </a:blip>
          <a:srcRect l="32671" r="29308"/>
          <a:stretch/>
        </p:blipFill>
        <p:spPr>
          <a:xfrm>
            <a:off x="20" y="10"/>
            <a:ext cx="4635571" cy="6857990"/>
          </a:xfrm>
          <a:prstGeom prst="rect">
            <a:avLst/>
          </a:prstGeom>
          <a:effectLst/>
        </p:spPr>
      </p:pic>
      <p:sp>
        <p:nvSpPr>
          <p:cNvPr id="10" name="Underrubrik 2">
            <a:extLst>
              <a:ext uri="{FF2B5EF4-FFF2-40B4-BE49-F238E27FC236}">
                <a16:creationId xmlns:a16="http://schemas.microsoft.com/office/drawing/2014/main" id="{353C4B6A-6885-48E9-BAD1-67BF86548343}"/>
              </a:ext>
            </a:extLst>
          </p:cNvPr>
          <p:cNvSpPr txBox="1">
            <a:spLocks/>
          </p:cNvSpPr>
          <p:nvPr/>
        </p:nvSpPr>
        <p:spPr>
          <a:xfrm>
            <a:off x="528001" y="5298141"/>
            <a:ext cx="4330262" cy="1120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FI" sz="2000">
              <a:solidFill>
                <a:schemeClr val="bg1"/>
              </a:solidFill>
              <a:latin typeface="Muli" panose="00000500000000000000" pitchFamily="2" charset="0"/>
            </a:endParaRPr>
          </a:p>
        </p:txBody>
      </p:sp>
      <p:pic>
        <p:nvPicPr>
          <p:cNvPr id="11" name="Bildobjekt 10">
            <a:extLst>
              <a:ext uri="{FF2B5EF4-FFF2-40B4-BE49-F238E27FC236}">
                <a16:creationId xmlns:a16="http://schemas.microsoft.com/office/drawing/2014/main" id="{821C9C86-0A8B-4920-B74A-0F20A8EAAA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369" y="1595425"/>
            <a:ext cx="2968872" cy="2968872"/>
          </a:xfrm>
          <a:prstGeom prst="rect">
            <a:avLst/>
          </a:prstGeom>
        </p:spPr>
      </p:pic>
      <p:pic>
        <p:nvPicPr>
          <p:cNvPr id="4" name="Bildobjekt 3">
            <a:extLst>
              <a:ext uri="{FF2B5EF4-FFF2-40B4-BE49-F238E27FC236}">
                <a16:creationId xmlns:a16="http://schemas.microsoft.com/office/drawing/2014/main" id="{7D5E9854-440C-AB67-B3AB-C3E5475A1C98}"/>
              </a:ext>
            </a:extLst>
          </p:cNvPr>
          <p:cNvPicPr>
            <a:picLocks noChangeAspect="1"/>
          </p:cNvPicPr>
          <p:nvPr/>
        </p:nvPicPr>
        <p:blipFill rotWithShape="1">
          <a:blip r:embed="rId5">
            <a:extLst>
              <a:ext uri="{28A0092B-C50C-407E-A947-70E740481C1C}">
                <a14:useLocalDpi xmlns:a14="http://schemas.microsoft.com/office/drawing/2010/main" val="0"/>
              </a:ext>
            </a:extLst>
          </a:blip>
          <a:srcRect l="21781" r="18425"/>
          <a:stretch/>
        </p:blipFill>
        <p:spPr>
          <a:xfrm>
            <a:off x="5468940" y="390864"/>
            <a:ext cx="6408010" cy="6028154"/>
          </a:xfrm>
          <a:prstGeom prst="rect">
            <a:avLst/>
          </a:prstGeom>
        </p:spPr>
      </p:pic>
    </p:spTree>
    <p:extLst>
      <p:ext uri="{BB962C8B-B14F-4D97-AF65-F5344CB8AC3E}">
        <p14:creationId xmlns:p14="http://schemas.microsoft.com/office/powerpoint/2010/main" val="1944997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46D715E-1B60-40AB-9B9E-C10F3FD63739}"/>
              </a:ext>
            </a:extLst>
          </p:cNvPr>
          <p:cNvSpPr>
            <a:spLocks noGrp="1"/>
          </p:cNvSpPr>
          <p:nvPr>
            <p:ph sz="half" idx="1"/>
          </p:nvPr>
        </p:nvSpPr>
        <p:spPr/>
        <p:txBody>
          <a:bodyPr>
            <a:normAutofit/>
          </a:bodyPr>
          <a:lstStyle/>
          <a:p>
            <a:endParaRPr lang="sv-SE" sz="2000"/>
          </a:p>
          <a:p>
            <a:endParaRPr lang="sv-FI" sz="2000"/>
          </a:p>
        </p:txBody>
      </p:sp>
      <p:pic>
        <p:nvPicPr>
          <p:cNvPr id="7" name="Bildobjekt 6">
            <a:extLst>
              <a:ext uri="{FF2B5EF4-FFF2-40B4-BE49-F238E27FC236}">
                <a16:creationId xmlns:a16="http://schemas.microsoft.com/office/drawing/2014/main" id="{806B9AA9-06BA-4EEE-B10E-26627A343380}"/>
              </a:ext>
            </a:extLst>
          </p:cNvPr>
          <p:cNvPicPr>
            <a:picLocks noChangeAspect="1"/>
          </p:cNvPicPr>
          <p:nvPr/>
        </p:nvPicPr>
        <p:blipFill rotWithShape="1">
          <a:blip r:embed="rId3">
            <a:extLst>
              <a:ext uri="{28A0092B-C50C-407E-A947-70E740481C1C}">
                <a14:useLocalDpi xmlns:a14="http://schemas.microsoft.com/office/drawing/2010/main" val="0"/>
              </a:ext>
            </a:extLst>
          </a:blip>
          <a:srcRect l="32671" r="29308"/>
          <a:stretch/>
        </p:blipFill>
        <p:spPr>
          <a:xfrm>
            <a:off x="20" y="10"/>
            <a:ext cx="4635571" cy="6857990"/>
          </a:xfrm>
          <a:prstGeom prst="rect">
            <a:avLst/>
          </a:prstGeom>
          <a:effectLst/>
        </p:spPr>
      </p:pic>
      <p:sp>
        <p:nvSpPr>
          <p:cNvPr id="10" name="Underrubrik 2">
            <a:extLst>
              <a:ext uri="{FF2B5EF4-FFF2-40B4-BE49-F238E27FC236}">
                <a16:creationId xmlns:a16="http://schemas.microsoft.com/office/drawing/2014/main" id="{353C4B6A-6885-48E9-BAD1-67BF86548343}"/>
              </a:ext>
            </a:extLst>
          </p:cNvPr>
          <p:cNvSpPr txBox="1">
            <a:spLocks/>
          </p:cNvSpPr>
          <p:nvPr/>
        </p:nvSpPr>
        <p:spPr>
          <a:xfrm>
            <a:off x="528001" y="5298141"/>
            <a:ext cx="4330262" cy="1120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FI" sz="2000">
              <a:solidFill>
                <a:schemeClr val="bg1"/>
              </a:solidFill>
              <a:latin typeface="Muli" panose="00000500000000000000" pitchFamily="2" charset="0"/>
            </a:endParaRPr>
          </a:p>
        </p:txBody>
      </p:sp>
      <p:pic>
        <p:nvPicPr>
          <p:cNvPr id="9" name="Bildobjekt 8">
            <a:extLst>
              <a:ext uri="{FF2B5EF4-FFF2-40B4-BE49-F238E27FC236}">
                <a16:creationId xmlns:a16="http://schemas.microsoft.com/office/drawing/2014/main" id="{8F492739-B599-4A99-B5C1-E396E86623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369" y="1595425"/>
            <a:ext cx="2968872" cy="2968872"/>
          </a:xfrm>
          <a:prstGeom prst="rect">
            <a:avLst/>
          </a:prstGeom>
        </p:spPr>
      </p:pic>
      <p:pic>
        <p:nvPicPr>
          <p:cNvPr id="5" name="Bildobjekt 4">
            <a:extLst>
              <a:ext uri="{FF2B5EF4-FFF2-40B4-BE49-F238E27FC236}">
                <a16:creationId xmlns:a16="http://schemas.microsoft.com/office/drawing/2014/main" id="{A3E621D3-79C3-4DE1-91F2-90ECC74206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5230" y="489061"/>
            <a:ext cx="5181600" cy="5181600"/>
          </a:xfrm>
          <a:prstGeom prst="rect">
            <a:avLst/>
          </a:prstGeom>
        </p:spPr>
      </p:pic>
    </p:spTree>
    <p:extLst>
      <p:ext uri="{BB962C8B-B14F-4D97-AF65-F5344CB8AC3E}">
        <p14:creationId xmlns:p14="http://schemas.microsoft.com/office/powerpoint/2010/main" val="934695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46D715E-1B60-40AB-9B9E-C10F3FD63739}"/>
              </a:ext>
            </a:extLst>
          </p:cNvPr>
          <p:cNvSpPr>
            <a:spLocks noGrp="1"/>
          </p:cNvSpPr>
          <p:nvPr>
            <p:ph sz="half" idx="1"/>
          </p:nvPr>
        </p:nvSpPr>
        <p:spPr/>
        <p:txBody>
          <a:bodyPr>
            <a:normAutofit/>
          </a:bodyPr>
          <a:lstStyle/>
          <a:p>
            <a:endParaRPr lang="sv-SE" sz="2000"/>
          </a:p>
          <a:p>
            <a:endParaRPr lang="sv-FI" sz="2000"/>
          </a:p>
        </p:txBody>
      </p:sp>
      <p:pic>
        <p:nvPicPr>
          <p:cNvPr id="7" name="Bildobjekt 6">
            <a:extLst>
              <a:ext uri="{FF2B5EF4-FFF2-40B4-BE49-F238E27FC236}">
                <a16:creationId xmlns:a16="http://schemas.microsoft.com/office/drawing/2014/main" id="{806B9AA9-06BA-4EEE-B10E-26627A343380}"/>
              </a:ext>
            </a:extLst>
          </p:cNvPr>
          <p:cNvPicPr>
            <a:picLocks noChangeAspect="1"/>
          </p:cNvPicPr>
          <p:nvPr/>
        </p:nvPicPr>
        <p:blipFill rotWithShape="1">
          <a:blip r:embed="rId3">
            <a:extLst>
              <a:ext uri="{28A0092B-C50C-407E-A947-70E740481C1C}">
                <a14:useLocalDpi xmlns:a14="http://schemas.microsoft.com/office/drawing/2010/main" val="0"/>
              </a:ext>
            </a:extLst>
          </a:blip>
          <a:srcRect l="32671" r="29308"/>
          <a:stretch/>
        </p:blipFill>
        <p:spPr>
          <a:xfrm>
            <a:off x="20" y="10"/>
            <a:ext cx="4635571" cy="6857990"/>
          </a:xfrm>
          <a:prstGeom prst="rect">
            <a:avLst/>
          </a:prstGeom>
          <a:effectLst/>
        </p:spPr>
      </p:pic>
      <p:sp>
        <p:nvSpPr>
          <p:cNvPr id="10" name="Underrubrik 2">
            <a:extLst>
              <a:ext uri="{FF2B5EF4-FFF2-40B4-BE49-F238E27FC236}">
                <a16:creationId xmlns:a16="http://schemas.microsoft.com/office/drawing/2014/main" id="{353C4B6A-6885-48E9-BAD1-67BF86548343}"/>
              </a:ext>
            </a:extLst>
          </p:cNvPr>
          <p:cNvSpPr txBox="1">
            <a:spLocks/>
          </p:cNvSpPr>
          <p:nvPr/>
        </p:nvSpPr>
        <p:spPr>
          <a:xfrm>
            <a:off x="528001" y="5298141"/>
            <a:ext cx="4330262" cy="1120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FI" sz="2000">
              <a:solidFill>
                <a:schemeClr val="bg1"/>
              </a:solidFill>
              <a:latin typeface="Muli" panose="00000500000000000000" pitchFamily="2" charset="0"/>
            </a:endParaRPr>
          </a:p>
        </p:txBody>
      </p:sp>
      <p:pic>
        <p:nvPicPr>
          <p:cNvPr id="2" name="Bildobjekt 1">
            <a:extLst>
              <a:ext uri="{FF2B5EF4-FFF2-40B4-BE49-F238E27FC236}">
                <a16:creationId xmlns:a16="http://schemas.microsoft.com/office/drawing/2014/main" id="{A47A351E-6227-4CA4-98F0-1CFE7F691B6C}"/>
              </a:ext>
            </a:extLst>
          </p:cNvPr>
          <p:cNvPicPr>
            <a:picLocks noChangeAspect="1"/>
          </p:cNvPicPr>
          <p:nvPr/>
        </p:nvPicPr>
        <p:blipFill rotWithShape="1">
          <a:blip r:embed="rId4"/>
          <a:srcRect l="30431" r="30587"/>
          <a:stretch/>
        </p:blipFill>
        <p:spPr>
          <a:xfrm>
            <a:off x="5235590" y="395783"/>
            <a:ext cx="2574897" cy="3800298"/>
          </a:xfrm>
          <a:prstGeom prst="rect">
            <a:avLst/>
          </a:prstGeom>
        </p:spPr>
      </p:pic>
      <p:pic>
        <p:nvPicPr>
          <p:cNvPr id="9" name="Bildobjekt 8">
            <a:extLst>
              <a:ext uri="{FF2B5EF4-FFF2-40B4-BE49-F238E27FC236}">
                <a16:creationId xmlns:a16="http://schemas.microsoft.com/office/drawing/2014/main" id="{8F492739-B599-4A99-B5C1-E396E86623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369" y="1595425"/>
            <a:ext cx="2968872" cy="2968872"/>
          </a:xfrm>
          <a:prstGeom prst="rect">
            <a:avLst/>
          </a:prstGeom>
        </p:spPr>
      </p:pic>
      <p:pic>
        <p:nvPicPr>
          <p:cNvPr id="5" name="Bildobjekt 4">
            <a:extLst>
              <a:ext uri="{FF2B5EF4-FFF2-40B4-BE49-F238E27FC236}">
                <a16:creationId xmlns:a16="http://schemas.microsoft.com/office/drawing/2014/main" id="{C7C184BD-742D-41C0-9659-33D2036E0D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5244" y="2638242"/>
            <a:ext cx="2494915" cy="3616578"/>
          </a:xfrm>
          <a:prstGeom prst="rect">
            <a:avLst/>
          </a:prstGeom>
        </p:spPr>
      </p:pic>
    </p:spTree>
    <p:extLst>
      <p:ext uri="{BB962C8B-B14F-4D97-AF65-F5344CB8AC3E}">
        <p14:creationId xmlns:p14="http://schemas.microsoft.com/office/powerpoint/2010/main" val="4101310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46D715E-1B60-40AB-9B9E-C10F3FD63739}"/>
              </a:ext>
            </a:extLst>
          </p:cNvPr>
          <p:cNvSpPr>
            <a:spLocks noGrp="1"/>
          </p:cNvSpPr>
          <p:nvPr>
            <p:ph sz="half" idx="1"/>
          </p:nvPr>
        </p:nvSpPr>
        <p:spPr/>
        <p:txBody>
          <a:bodyPr>
            <a:normAutofit/>
          </a:bodyPr>
          <a:lstStyle/>
          <a:p>
            <a:endParaRPr lang="sv-SE" sz="2000"/>
          </a:p>
          <a:p>
            <a:endParaRPr lang="sv-FI" sz="2000"/>
          </a:p>
        </p:txBody>
      </p:sp>
      <p:pic>
        <p:nvPicPr>
          <p:cNvPr id="7" name="Bildobjekt 6">
            <a:extLst>
              <a:ext uri="{FF2B5EF4-FFF2-40B4-BE49-F238E27FC236}">
                <a16:creationId xmlns:a16="http://schemas.microsoft.com/office/drawing/2014/main" id="{806B9AA9-06BA-4EEE-B10E-26627A343380}"/>
              </a:ext>
            </a:extLst>
          </p:cNvPr>
          <p:cNvPicPr>
            <a:picLocks noChangeAspect="1"/>
          </p:cNvPicPr>
          <p:nvPr/>
        </p:nvPicPr>
        <p:blipFill rotWithShape="1">
          <a:blip r:embed="rId3">
            <a:extLst>
              <a:ext uri="{28A0092B-C50C-407E-A947-70E740481C1C}">
                <a14:useLocalDpi xmlns:a14="http://schemas.microsoft.com/office/drawing/2010/main" val="0"/>
              </a:ext>
            </a:extLst>
          </a:blip>
          <a:srcRect l="32671" r="29308"/>
          <a:stretch/>
        </p:blipFill>
        <p:spPr>
          <a:xfrm>
            <a:off x="20" y="10"/>
            <a:ext cx="4635571" cy="6857990"/>
          </a:xfrm>
          <a:prstGeom prst="rect">
            <a:avLst/>
          </a:prstGeom>
          <a:effectLst/>
        </p:spPr>
      </p:pic>
      <p:sp>
        <p:nvSpPr>
          <p:cNvPr id="10" name="Underrubrik 2">
            <a:extLst>
              <a:ext uri="{FF2B5EF4-FFF2-40B4-BE49-F238E27FC236}">
                <a16:creationId xmlns:a16="http://schemas.microsoft.com/office/drawing/2014/main" id="{353C4B6A-6885-48E9-BAD1-67BF86548343}"/>
              </a:ext>
            </a:extLst>
          </p:cNvPr>
          <p:cNvSpPr txBox="1">
            <a:spLocks/>
          </p:cNvSpPr>
          <p:nvPr/>
        </p:nvSpPr>
        <p:spPr>
          <a:xfrm>
            <a:off x="528001" y="5298141"/>
            <a:ext cx="4330262" cy="1120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FI" sz="2000">
              <a:solidFill>
                <a:schemeClr val="bg1"/>
              </a:solidFill>
              <a:latin typeface="Muli" panose="00000500000000000000" pitchFamily="2" charset="0"/>
            </a:endParaRPr>
          </a:p>
        </p:txBody>
      </p:sp>
      <p:pic>
        <p:nvPicPr>
          <p:cNvPr id="4" name="Bildobjekt 3">
            <a:extLst>
              <a:ext uri="{FF2B5EF4-FFF2-40B4-BE49-F238E27FC236}">
                <a16:creationId xmlns:a16="http://schemas.microsoft.com/office/drawing/2014/main" id="{346903AE-8BB8-4384-AB9C-A358B8992C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8263" y="1583570"/>
            <a:ext cx="6782974" cy="3019011"/>
          </a:xfrm>
          <a:prstGeom prst="rect">
            <a:avLst/>
          </a:prstGeom>
        </p:spPr>
      </p:pic>
      <p:pic>
        <p:nvPicPr>
          <p:cNvPr id="9" name="Bildobjekt 8">
            <a:extLst>
              <a:ext uri="{FF2B5EF4-FFF2-40B4-BE49-F238E27FC236}">
                <a16:creationId xmlns:a16="http://schemas.microsoft.com/office/drawing/2014/main" id="{F2F5AC43-5BFB-43D5-8C51-F9742400E4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369" y="1595425"/>
            <a:ext cx="2968872" cy="2968872"/>
          </a:xfrm>
          <a:prstGeom prst="rect">
            <a:avLst/>
          </a:prstGeom>
        </p:spPr>
      </p:pic>
    </p:spTree>
    <p:extLst>
      <p:ext uri="{BB962C8B-B14F-4D97-AF65-F5344CB8AC3E}">
        <p14:creationId xmlns:p14="http://schemas.microsoft.com/office/powerpoint/2010/main" val="2606530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0DF23-74CF-C71C-6827-770021AEAB0D}"/>
            </a:ext>
          </a:extLst>
        </p:cNvPr>
        <p:cNvGrpSpPr/>
        <p:nvPr/>
      </p:nvGrpSpPr>
      <p:grpSpPr>
        <a:xfrm>
          <a:off x="0" y="0"/>
          <a:ext cx="0" cy="0"/>
          <a:chOff x="0" y="0"/>
          <a:chExt cx="0" cy="0"/>
        </a:xfrm>
      </p:grpSpPr>
      <p:sp>
        <p:nvSpPr>
          <p:cNvPr id="2" name="Rektangel 1">
            <a:extLst>
              <a:ext uri="{FF2B5EF4-FFF2-40B4-BE49-F238E27FC236}">
                <a16:creationId xmlns:a16="http://schemas.microsoft.com/office/drawing/2014/main" id="{2B491DC0-FCE3-8FE9-06E3-660DED7433AA}"/>
              </a:ext>
            </a:extLst>
          </p:cNvPr>
          <p:cNvSpPr/>
          <p:nvPr/>
        </p:nvSpPr>
        <p:spPr>
          <a:xfrm>
            <a:off x="3898900" y="0"/>
            <a:ext cx="82931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1800" b="0" i="0" u="none" strike="noStrike" kern="1200" cap="none" spc="0" normalizeH="0" baseline="0" noProof="0" dirty="0">
              <a:ln>
                <a:noFill/>
              </a:ln>
              <a:solidFill>
                <a:srgbClr val="4F758B"/>
              </a:solidFill>
              <a:effectLst/>
              <a:uLnTx/>
              <a:uFillTx/>
              <a:latin typeface="Muli"/>
              <a:ea typeface="+mn-ea"/>
              <a:cs typeface="+mn-cs"/>
            </a:endParaRPr>
          </a:p>
        </p:txBody>
      </p:sp>
      <p:sp>
        <p:nvSpPr>
          <p:cNvPr id="15" name="Rubrik 14">
            <a:extLst>
              <a:ext uri="{FF2B5EF4-FFF2-40B4-BE49-F238E27FC236}">
                <a16:creationId xmlns:a16="http://schemas.microsoft.com/office/drawing/2014/main" id="{986A9BEF-B408-43A5-4961-9688AF83C1B2}"/>
              </a:ext>
            </a:extLst>
          </p:cNvPr>
          <p:cNvSpPr>
            <a:spLocks noGrp="1"/>
          </p:cNvSpPr>
          <p:nvPr>
            <p:ph type="title"/>
          </p:nvPr>
        </p:nvSpPr>
        <p:spPr>
          <a:xfrm>
            <a:off x="5005762" y="365125"/>
            <a:ext cx="6348037" cy="1325563"/>
          </a:xfrm>
        </p:spPr>
        <p:txBody>
          <a:bodyPr>
            <a:normAutofit/>
          </a:bodyPr>
          <a:lstStyle/>
          <a:p>
            <a:r>
              <a:rPr lang="fi-FI" sz="4000" dirty="0" err="1">
                <a:ln w="0"/>
                <a:solidFill>
                  <a:schemeClr val="bg2"/>
                </a:solidFill>
              </a:rPr>
              <a:t>Juridiskt</a:t>
            </a:r>
            <a:r>
              <a:rPr lang="fi-FI" sz="4000" dirty="0">
                <a:ln w="0"/>
                <a:solidFill>
                  <a:schemeClr val="bg2"/>
                </a:solidFill>
              </a:rPr>
              <a:t> </a:t>
            </a:r>
            <a:r>
              <a:rPr lang="fi-FI" sz="4000" dirty="0" err="1">
                <a:ln w="0"/>
                <a:solidFill>
                  <a:schemeClr val="bg2"/>
                </a:solidFill>
              </a:rPr>
              <a:t>ombud</a:t>
            </a:r>
            <a:endParaRPr lang="sv-FI" sz="4000" dirty="0">
              <a:ln w="0"/>
              <a:solidFill>
                <a:schemeClr val="bg2"/>
              </a:solidFill>
            </a:endParaRPr>
          </a:p>
        </p:txBody>
      </p:sp>
      <p:sp>
        <p:nvSpPr>
          <p:cNvPr id="3" name="Platshållare för innehåll 2">
            <a:extLst>
              <a:ext uri="{FF2B5EF4-FFF2-40B4-BE49-F238E27FC236}">
                <a16:creationId xmlns:a16="http://schemas.microsoft.com/office/drawing/2014/main" id="{865ED03C-18CE-8561-2EF6-86264DC61941}"/>
              </a:ext>
            </a:extLst>
          </p:cNvPr>
          <p:cNvSpPr>
            <a:spLocks noGrp="1"/>
          </p:cNvSpPr>
          <p:nvPr>
            <p:ph sz="half" idx="1"/>
          </p:nvPr>
        </p:nvSpPr>
        <p:spPr/>
        <p:txBody>
          <a:bodyPr>
            <a:normAutofit fontScale="77500" lnSpcReduction="20000"/>
          </a:bodyPr>
          <a:lstStyle/>
          <a:p>
            <a:endParaRPr lang="sv-SE" sz="2000"/>
          </a:p>
          <a:p>
            <a:endParaRPr lang="sv-FI" sz="2000"/>
          </a:p>
        </p:txBody>
      </p:sp>
      <p:sp>
        <p:nvSpPr>
          <p:cNvPr id="16" name="Platshållare för innehåll 15">
            <a:extLst>
              <a:ext uri="{FF2B5EF4-FFF2-40B4-BE49-F238E27FC236}">
                <a16:creationId xmlns:a16="http://schemas.microsoft.com/office/drawing/2014/main" id="{04CA9E13-5946-B105-7401-F16A6CEE9481}"/>
              </a:ext>
            </a:extLst>
          </p:cNvPr>
          <p:cNvSpPr>
            <a:spLocks noGrp="1"/>
          </p:cNvSpPr>
          <p:nvPr>
            <p:ph sz="half" idx="2"/>
          </p:nvPr>
        </p:nvSpPr>
        <p:spPr>
          <a:xfrm>
            <a:off x="5005762" y="1825625"/>
            <a:ext cx="6348038" cy="4351338"/>
          </a:xfrm>
        </p:spPr>
        <p:txBody>
          <a:bodyPr>
            <a:normAutofit fontScale="77500" lnSpcReduction="20000"/>
          </a:bodyPr>
          <a:lstStyle/>
          <a:p>
            <a:r>
              <a:rPr lang="sv-FI" dirty="0">
                <a:solidFill>
                  <a:schemeClr val="bg2"/>
                </a:solidFill>
              </a:rPr>
              <a:t>Nationell juridisk verksamhet med syfte att främja dubbelminoritetens rättigheter i </a:t>
            </a:r>
            <a:r>
              <a:rPr lang="sv-FI" b="1" dirty="0">
                <a:solidFill>
                  <a:schemeClr val="bg2"/>
                </a:solidFill>
              </a:rPr>
              <a:t>individuella ärenden </a:t>
            </a:r>
            <a:r>
              <a:rPr lang="sv-FI" dirty="0">
                <a:solidFill>
                  <a:schemeClr val="bg2"/>
                </a:solidFill>
              </a:rPr>
              <a:t>och på </a:t>
            </a:r>
            <a:r>
              <a:rPr lang="sv-FI" b="1" dirty="0">
                <a:solidFill>
                  <a:schemeClr val="bg2"/>
                </a:solidFill>
              </a:rPr>
              <a:t>samhällelig nivå</a:t>
            </a:r>
            <a:r>
              <a:rPr lang="sv-FI" dirty="0">
                <a:solidFill>
                  <a:schemeClr val="bg2"/>
                </a:solidFill>
              </a:rPr>
              <a:t>.</a:t>
            </a:r>
            <a:endParaRPr lang="fi-FI" b="1" dirty="0">
              <a:solidFill>
                <a:schemeClr val="bg2"/>
              </a:solidFill>
            </a:endParaRPr>
          </a:p>
          <a:p>
            <a:r>
              <a:rPr lang="fi-FI" b="1" dirty="0" err="1">
                <a:solidFill>
                  <a:schemeClr val="bg2"/>
                </a:solidFill>
              </a:rPr>
              <a:t>Avgiftsfri</a:t>
            </a:r>
            <a:r>
              <a:rPr lang="fi-FI" b="1" dirty="0">
                <a:solidFill>
                  <a:schemeClr val="bg2"/>
                </a:solidFill>
              </a:rPr>
              <a:t> </a:t>
            </a:r>
            <a:r>
              <a:rPr lang="fi-FI" b="1" dirty="0" err="1">
                <a:solidFill>
                  <a:schemeClr val="bg2"/>
                </a:solidFill>
              </a:rPr>
              <a:t>juridisk</a:t>
            </a:r>
            <a:r>
              <a:rPr lang="fi-FI" b="1" dirty="0">
                <a:solidFill>
                  <a:schemeClr val="bg2"/>
                </a:solidFill>
              </a:rPr>
              <a:t> </a:t>
            </a:r>
            <a:r>
              <a:rPr lang="fi-FI" b="1" dirty="0" err="1">
                <a:solidFill>
                  <a:schemeClr val="bg2"/>
                </a:solidFill>
              </a:rPr>
              <a:t>rådgivning</a:t>
            </a:r>
            <a:r>
              <a:rPr lang="fi-FI" b="1" dirty="0">
                <a:solidFill>
                  <a:schemeClr val="bg2"/>
                </a:solidFill>
              </a:rPr>
              <a:t> </a:t>
            </a:r>
            <a:r>
              <a:rPr lang="fi-FI" dirty="0" err="1">
                <a:solidFill>
                  <a:schemeClr val="bg2"/>
                </a:solidFill>
              </a:rPr>
              <a:t>på</a:t>
            </a:r>
            <a:r>
              <a:rPr lang="fi-FI" dirty="0">
                <a:solidFill>
                  <a:schemeClr val="bg2"/>
                </a:solidFill>
              </a:rPr>
              <a:t> </a:t>
            </a:r>
            <a:r>
              <a:rPr lang="fi-FI" dirty="0" err="1">
                <a:solidFill>
                  <a:schemeClr val="bg2"/>
                </a:solidFill>
              </a:rPr>
              <a:t>svenska</a:t>
            </a:r>
            <a:r>
              <a:rPr lang="fi-FI" dirty="0">
                <a:solidFill>
                  <a:schemeClr val="bg2"/>
                </a:solidFill>
              </a:rPr>
              <a:t> i </a:t>
            </a:r>
            <a:r>
              <a:rPr lang="fi-FI" dirty="0" err="1">
                <a:solidFill>
                  <a:schemeClr val="bg2"/>
                </a:solidFill>
              </a:rPr>
              <a:t>frågor</a:t>
            </a:r>
            <a:r>
              <a:rPr lang="fi-FI" dirty="0">
                <a:solidFill>
                  <a:schemeClr val="bg2"/>
                </a:solidFill>
              </a:rPr>
              <a:t> </a:t>
            </a:r>
            <a:r>
              <a:rPr lang="fi-FI" dirty="0" err="1">
                <a:solidFill>
                  <a:schemeClr val="bg2"/>
                </a:solidFill>
              </a:rPr>
              <a:t>som</a:t>
            </a:r>
            <a:r>
              <a:rPr lang="fi-FI" dirty="0">
                <a:solidFill>
                  <a:schemeClr val="bg2"/>
                </a:solidFill>
              </a:rPr>
              <a:t> </a:t>
            </a:r>
            <a:r>
              <a:rPr lang="fi-FI" dirty="0" err="1">
                <a:solidFill>
                  <a:schemeClr val="bg2"/>
                </a:solidFill>
              </a:rPr>
              <a:t>berör</a:t>
            </a:r>
            <a:r>
              <a:rPr lang="fi-FI" dirty="0">
                <a:solidFill>
                  <a:schemeClr val="bg2"/>
                </a:solidFill>
              </a:rPr>
              <a:t> </a:t>
            </a:r>
            <a:r>
              <a:rPr lang="fi-FI" dirty="0" err="1">
                <a:solidFill>
                  <a:schemeClr val="bg2"/>
                </a:solidFill>
              </a:rPr>
              <a:t>funktionsnedsättning</a:t>
            </a:r>
            <a:endParaRPr lang="fi-FI" dirty="0">
              <a:solidFill>
                <a:schemeClr val="bg2"/>
              </a:solidFill>
            </a:endParaRPr>
          </a:p>
          <a:p>
            <a:r>
              <a:rPr lang="fi-FI" b="1" dirty="0" err="1">
                <a:solidFill>
                  <a:schemeClr val="bg2"/>
                </a:solidFill>
              </a:rPr>
              <a:t>Intressebevakning</a:t>
            </a:r>
            <a:r>
              <a:rPr lang="fi-FI" b="1" dirty="0">
                <a:solidFill>
                  <a:schemeClr val="bg2"/>
                </a:solidFill>
              </a:rPr>
              <a:t> </a:t>
            </a:r>
          </a:p>
          <a:p>
            <a:pPr lvl="1"/>
            <a:r>
              <a:rPr lang="fi-FI" dirty="0" err="1">
                <a:solidFill>
                  <a:schemeClr val="bg2"/>
                </a:solidFill>
              </a:rPr>
              <a:t>Föra</a:t>
            </a:r>
            <a:r>
              <a:rPr lang="fi-FI" dirty="0">
                <a:solidFill>
                  <a:schemeClr val="bg2"/>
                </a:solidFill>
              </a:rPr>
              <a:t> </a:t>
            </a:r>
            <a:r>
              <a:rPr lang="fi-FI" dirty="0" err="1">
                <a:solidFill>
                  <a:schemeClr val="bg2"/>
                </a:solidFill>
              </a:rPr>
              <a:t>målgruppens</a:t>
            </a:r>
            <a:r>
              <a:rPr lang="fi-FI" dirty="0">
                <a:solidFill>
                  <a:schemeClr val="bg2"/>
                </a:solidFill>
              </a:rPr>
              <a:t> (</a:t>
            </a:r>
            <a:r>
              <a:rPr lang="fi-FI" dirty="0" err="1">
                <a:solidFill>
                  <a:schemeClr val="bg2"/>
                </a:solidFill>
              </a:rPr>
              <a:t>personer</a:t>
            </a:r>
            <a:r>
              <a:rPr lang="fi-FI" dirty="0">
                <a:solidFill>
                  <a:schemeClr val="bg2"/>
                </a:solidFill>
              </a:rPr>
              <a:t> </a:t>
            </a:r>
            <a:r>
              <a:rPr lang="fi-FI" dirty="0" err="1">
                <a:solidFill>
                  <a:schemeClr val="bg2"/>
                </a:solidFill>
              </a:rPr>
              <a:t>med</a:t>
            </a:r>
            <a:r>
              <a:rPr lang="fi-FI" dirty="0">
                <a:solidFill>
                  <a:schemeClr val="bg2"/>
                </a:solidFill>
              </a:rPr>
              <a:t> </a:t>
            </a:r>
            <a:r>
              <a:rPr lang="fi-FI" dirty="0" err="1">
                <a:solidFill>
                  <a:schemeClr val="bg2"/>
                </a:solidFill>
              </a:rPr>
              <a:t>funktionsnedsättning</a:t>
            </a:r>
            <a:r>
              <a:rPr lang="fi-FI" dirty="0">
                <a:solidFill>
                  <a:schemeClr val="bg2"/>
                </a:solidFill>
              </a:rPr>
              <a:t> </a:t>
            </a:r>
            <a:r>
              <a:rPr lang="fi-FI" dirty="0" err="1">
                <a:solidFill>
                  <a:schemeClr val="bg2"/>
                </a:solidFill>
              </a:rPr>
              <a:t>och</a:t>
            </a:r>
            <a:r>
              <a:rPr lang="fi-FI" dirty="0">
                <a:solidFill>
                  <a:schemeClr val="bg2"/>
                </a:solidFill>
              </a:rPr>
              <a:t> </a:t>
            </a:r>
            <a:r>
              <a:rPr lang="fi-FI" dirty="0" err="1">
                <a:solidFill>
                  <a:schemeClr val="bg2"/>
                </a:solidFill>
              </a:rPr>
              <a:t>deras</a:t>
            </a:r>
            <a:r>
              <a:rPr lang="fi-FI" dirty="0">
                <a:solidFill>
                  <a:schemeClr val="bg2"/>
                </a:solidFill>
              </a:rPr>
              <a:t> </a:t>
            </a:r>
            <a:r>
              <a:rPr lang="fi-FI" dirty="0" err="1">
                <a:solidFill>
                  <a:schemeClr val="bg2"/>
                </a:solidFill>
              </a:rPr>
              <a:t>anhöriga</a:t>
            </a:r>
            <a:r>
              <a:rPr lang="fi-FI" dirty="0">
                <a:solidFill>
                  <a:schemeClr val="bg2"/>
                </a:solidFill>
              </a:rPr>
              <a:t>) </a:t>
            </a:r>
            <a:r>
              <a:rPr lang="fi-FI" dirty="0" err="1">
                <a:solidFill>
                  <a:schemeClr val="bg2"/>
                </a:solidFill>
              </a:rPr>
              <a:t>intressen</a:t>
            </a:r>
            <a:endParaRPr lang="fi-FI" dirty="0">
              <a:solidFill>
                <a:schemeClr val="bg2"/>
              </a:solidFill>
            </a:endParaRPr>
          </a:p>
          <a:p>
            <a:pPr lvl="1"/>
            <a:r>
              <a:rPr lang="fi-FI" dirty="0" err="1">
                <a:solidFill>
                  <a:schemeClr val="bg2"/>
                </a:solidFill>
              </a:rPr>
              <a:t>Lagstiftning</a:t>
            </a:r>
            <a:endParaRPr lang="fi-FI" dirty="0">
              <a:solidFill>
                <a:schemeClr val="bg2"/>
              </a:solidFill>
            </a:endParaRPr>
          </a:p>
          <a:p>
            <a:pPr lvl="1"/>
            <a:r>
              <a:rPr lang="fi-FI" dirty="0" err="1">
                <a:solidFill>
                  <a:schemeClr val="bg2"/>
                </a:solidFill>
              </a:rPr>
              <a:t>Välfärdsområden</a:t>
            </a:r>
            <a:endParaRPr lang="fi-FI" dirty="0">
              <a:solidFill>
                <a:schemeClr val="bg2"/>
              </a:solidFill>
            </a:endParaRPr>
          </a:p>
          <a:p>
            <a:pPr lvl="1"/>
            <a:r>
              <a:rPr lang="fi-FI" dirty="0" err="1">
                <a:solidFill>
                  <a:schemeClr val="bg2"/>
                </a:solidFill>
              </a:rPr>
              <a:t>Beslutsfattare</a:t>
            </a:r>
            <a:r>
              <a:rPr lang="fi-FI" dirty="0">
                <a:solidFill>
                  <a:schemeClr val="bg2"/>
                </a:solidFill>
              </a:rPr>
              <a:t> </a:t>
            </a:r>
          </a:p>
          <a:p>
            <a:r>
              <a:rPr lang="fi-FI" b="1" dirty="0">
                <a:solidFill>
                  <a:schemeClr val="bg2"/>
                </a:solidFill>
              </a:rPr>
              <a:t>Information</a:t>
            </a:r>
          </a:p>
          <a:p>
            <a:pPr marL="0" indent="0">
              <a:buNone/>
            </a:pPr>
            <a:r>
              <a:rPr lang="fi-FI" b="1" dirty="0">
                <a:solidFill>
                  <a:schemeClr val="bg2"/>
                </a:solidFill>
              </a:rPr>
              <a:t>       </a:t>
            </a:r>
            <a:r>
              <a:rPr lang="fi-FI" sz="2300" b="1" dirty="0" err="1">
                <a:solidFill>
                  <a:schemeClr val="bg2"/>
                </a:solidFill>
              </a:rPr>
              <a:t>I</a:t>
            </a:r>
            <a:r>
              <a:rPr lang="fi-FI" sz="2300" dirty="0" err="1">
                <a:solidFill>
                  <a:schemeClr val="bg2"/>
                </a:solidFill>
              </a:rPr>
              <a:t>nformationsbrist</a:t>
            </a:r>
            <a:r>
              <a:rPr lang="fi-FI" sz="2300" dirty="0">
                <a:solidFill>
                  <a:schemeClr val="bg2"/>
                </a:solidFill>
              </a:rPr>
              <a:t> </a:t>
            </a:r>
            <a:r>
              <a:rPr lang="fi-FI" sz="2300" dirty="0" err="1">
                <a:solidFill>
                  <a:schemeClr val="bg2"/>
                </a:solidFill>
              </a:rPr>
              <a:t>på</a:t>
            </a:r>
            <a:r>
              <a:rPr lang="fi-FI" sz="2300" dirty="0">
                <a:solidFill>
                  <a:schemeClr val="bg2"/>
                </a:solidFill>
              </a:rPr>
              <a:t> </a:t>
            </a:r>
            <a:r>
              <a:rPr lang="fi-FI" sz="2300" dirty="0" err="1">
                <a:solidFill>
                  <a:schemeClr val="bg2"/>
                </a:solidFill>
              </a:rPr>
              <a:t>svenska</a:t>
            </a:r>
            <a:endParaRPr lang="fi-FI" sz="2300" b="1" dirty="0">
              <a:solidFill>
                <a:schemeClr val="bg2"/>
              </a:solidFill>
            </a:endParaRPr>
          </a:p>
          <a:p>
            <a:pPr lvl="1"/>
            <a:r>
              <a:rPr lang="fi-FI" dirty="0" err="1">
                <a:solidFill>
                  <a:schemeClr val="bg2"/>
                </a:solidFill>
              </a:rPr>
              <a:t>Föreläsningar</a:t>
            </a:r>
            <a:endParaRPr lang="fi-FI" dirty="0">
              <a:solidFill>
                <a:schemeClr val="bg2"/>
              </a:solidFill>
            </a:endParaRPr>
          </a:p>
          <a:p>
            <a:pPr lvl="1"/>
            <a:r>
              <a:rPr lang="fi-FI" dirty="0" err="1">
                <a:solidFill>
                  <a:schemeClr val="bg2"/>
                </a:solidFill>
              </a:rPr>
              <a:t>Ordnande</a:t>
            </a:r>
            <a:r>
              <a:rPr lang="fi-FI" dirty="0">
                <a:solidFill>
                  <a:schemeClr val="bg2"/>
                </a:solidFill>
              </a:rPr>
              <a:t> av </a:t>
            </a:r>
            <a:r>
              <a:rPr lang="fi-FI" dirty="0" err="1">
                <a:solidFill>
                  <a:schemeClr val="bg2"/>
                </a:solidFill>
              </a:rPr>
              <a:t>evenemang</a:t>
            </a:r>
            <a:r>
              <a:rPr lang="fi-FI" dirty="0">
                <a:solidFill>
                  <a:schemeClr val="bg2"/>
                </a:solidFill>
              </a:rPr>
              <a:t> </a:t>
            </a:r>
            <a:r>
              <a:rPr lang="fi-FI" dirty="0" err="1">
                <a:solidFill>
                  <a:schemeClr val="bg2"/>
                </a:solidFill>
              </a:rPr>
              <a:t>om</a:t>
            </a:r>
            <a:r>
              <a:rPr lang="fi-FI" dirty="0">
                <a:solidFill>
                  <a:schemeClr val="bg2"/>
                </a:solidFill>
              </a:rPr>
              <a:t> </a:t>
            </a:r>
            <a:r>
              <a:rPr lang="fi-FI" dirty="0" err="1">
                <a:solidFill>
                  <a:schemeClr val="bg2"/>
                </a:solidFill>
              </a:rPr>
              <a:t>aktuella</a:t>
            </a:r>
            <a:r>
              <a:rPr lang="fi-FI" dirty="0">
                <a:solidFill>
                  <a:schemeClr val="bg2"/>
                </a:solidFill>
              </a:rPr>
              <a:t> </a:t>
            </a:r>
            <a:r>
              <a:rPr lang="fi-FI" dirty="0" err="1">
                <a:solidFill>
                  <a:schemeClr val="bg2"/>
                </a:solidFill>
              </a:rPr>
              <a:t>teman</a:t>
            </a:r>
            <a:endParaRPr lang="fi-FI" dirty="0">
              <a:solidFill>
                <a:schemeClr val="bg2"/>
              </a:solidFill>
            </a:endParaRPr>
          </a:p>
        </p:txBody>
      </p:sp>
      <p:sp>
        <p:nvSpPr>
          <p:cNvPr id="10" name="Underrubrik 2">
            <a:extLst>
              <a:ext uri="{FF2B5EF4-FFF2-40B4-BE49-F238E27FC236}">
                <a16:creationId xmlns:a16="http://schemas.microsoft.com/office/drawing/2014/main" id="{01D28560-B2F8-310D-20EA-C184FF287611}"/>
              </a:ext>
            </a:extLst>
          </p:cNvPr>
          <p:cNvSpPr txBox="1">
            <a:spLocks/>
          </p:cNvSpPr>
          <p:nvPr/>
        </p:nvSpPr>
        <p:spPr>
          <a:xfrm>
            <a:off x="528001" y="5298141"/>
            <a:ext cx="4330262" cy="1120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FI" sz="2000" b="0" i="0" u="none" strike="noStrike" kern="1200" cap="none" spc="0" normalizeH="0" baseline="0" noProof="0">
              <a:ln>
                <a:noFill/>
              </a:ln>
              <a:solidFill>
                <a:srgbClr val="4F758B"/>
              </a:solidFill>
              <a:effectLst/>
              <a:uLnTx/>
              <a:uFillTx/>
              <a:latin typeface="Muli" panose="00000500000000000000" pitchFamily="2" charset="0"/>
              <a:ea typeface="+mn-ea"/>
              <a:cs typeface="+mn-cs"/>
            </a:endParaRPr>
          </a:p>
        </p:txBody>
      </p:sp>
    </p:spTree>
    <p:extLst>
      <p:ext uri="{BB962C8B-B14F-4D97-AF65-F5344CB8AC3E}">
        <p14:creationId xmlns:p14="http://schemas.microsoft.com/office/powerpoint/2010/main" val="1988303259"/>
      </p:ext>
    </p:extLst>
  </p:cSld>
  <p:clrMapOvr>
    <a:masterClrMapping/>
  </p:clrMapOvr>
</p:sld>
</file>

<file path=ppt/theme/theme1.xml><?xml version="1.0" encoding="utf-8"?>
<a:theme xmlns:a="http://schemas.openxmlformats.org/drawingml/2006/main" name="SAMS Theme">
  <a:themeElements>
    <a:clrScheme name="SAMS">
      <a:dk1>
        <a:sysClr val="windowText" lastClr="000000"/>
      </a:dk1>
      <a:lt1>
        <a:sysClr val="window" lastClr="FFFFFF"/>
      </a:lt1>
      <a:dk2>
        <a:srgbClr val="4F758B"/>
      </a:dk2>
      <a:lt2>
        <a:srgbClr val="73D3DD"/>
      </a:lt2>
      <a:accent1>
        <a:srgbClr val="E0E27C"/>
      </a:accent1>
      <a:accent2>
        <a:srgbClr val="73D3DD"/>
      </a:accent2>
      <a:accent3>
        <a:srgbClr val="4F758B"/>
      </a:accent3>
      <a:accent4>
        <a:srgbClr val="000000"/>
      </a:accent4>
      <a:accent5>
        <a:srgbClr val="FFFFFF"/>
      </a:accent5>
      <a:accent6>
        <a:srgbClr val="FFFFFF"/>
      </a:accent6>
      <a:hlink>
        <a:srgbClr val="0563C1"/>
      </a:hlink>
      <a:folHlink>
        <a:srgbClr val="954F72"/>
      </a:folHlink>
    </a:clrScheme>
    <a:fontScheme name="SAMS">
      <a:majorFont>
        <a:latin typeface="Muli ExtraBold"/>
        <a:ea typeface=""/>
        <a:cs typeface=""/>
      </a:majorFont>
      <a:minorFont>
        <a:latin typeface="Mul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point mall" id="{89C3412C-D678-4492-AFB6-DBCE6220ACF7}" vid="{541E6D3A-121A-4EE1-8F57-682C6D010611}"/>
    </a:ext>
  </a:extLst>
</a:theme>
</file>

<file path=ppt/theme/theme2.xml><?xml version="1.0" encoding="utf-8"?>
<a:theme xmlns:a="http://schemas.openxmlformats.org/drawingml/2006/main" name="1_SAMS Theme">
  <a:themeElements>
    <a:clrScheme name="SAMS">
      <a:dk1>
        <a:srgbClr val="4F758B"/>
      </a:dk1>
      <a:lt1>
        <a:srgbClr val="FFFFFF"/>
      </a:lt1>
      <a:dk2>
        <a:srgbClr val="4F758B"/>
      </a:dk2>
      <a:lt2>
        <a:srgbClr val="FFFFFF"/>
      </a:lt2>
      <a:accent1>
        <a:srgbClr val="E0E27C"/>
      </a:accent1>
      <a:accent2>
        <a:srgbClr val="73D3DD"/>
      </a:accent2>
      <a:accent3>
        <a:srgbClr val="4F758B"/>
      </a:accent3>
      <a:accent4>
        <a:srgbClr val="000000"/>
      </a:accent4>
      <a:accent5>
        <a:srgbClr val="FFFFFF"/>
      </a:accent5>
      <a:accent6>
        <a:srgbClr val="A5A5A5"/>
      </a:accent6>
      <a:hlink>
        <a:srgbClr val="0563C1"/>
      </a:hlink>
      <a:folHlink>
        <a:srgbClr val="954F72"/>
      </a:folHlink>
    </a:clrScheme>
    <a:fontScheme name="Anpassat 1">
      <a:majorFont>
        <a:latin typeface="Muli Black"/>
        <a:ea typeface=""/>
        <a:cs typeface=""/>
      </a:majorFont>
      <a:minorFont>
        <a:latin typeface="Mul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mall" id="{10F6AFFD-7A3B-432E-AB72-7192BCB456B9}" vid="{213249AC-1887-4FEA-8B46-FB315007A6D9}"/>
    </a:ext>
  </a:extLst>
</a:theme>
</file>

<file path=ppt/theme/theme3.xml><?xml version="1.0" encoding="utf-8"?>
<a:theme xmlns:a="http://schemas.openxmlformats.org/drawingml/2006/main" name="2_SAMS Theme">
  <a:themeElements>
    <a:clrScheme name="SAMS">
      <a:dk1>
        <a:srgbClr val="4F758B"/>
      </a:dk1>
      <a:lt1>
        <a:srgbClr val="FFFFFF"/>
      </a:lt1>
      <a:dk2>
        <a:srgbClr val="4F758B"/>
      </a:dk2>
      <a:lt2>
        <a:srgbClr val="FFFFFF"/>
      </a:lt2>
      <a:accent1>
        <a:srgbClr val="E0E27C"/>
      </a:accent1>
      <a:accent2>
        <a:srgbClr val="73D3DD"/>
      </a:accent2>
      <a:accent3>
        <a:srgbClr val="4F758B"/>
      </a:accent3>
      <a:accent4>
        <a:srgbClr val="000000"/>
      </a:accent4>
      <a:accent5>
        <a:srgbClr val="FFFFFF"/>
      </a:accent5>
      <a:accent6>
        <a:srgbClr val="A5A5A5"/>
      </a:accent6>
      <a:hlink>
        <a:srgbClr val="0563C1"/>
      </a:hlink>
      <a:folHlink>
        <a:srgbClr val="954F72"/>
      </a:folHlink>
    </a:clrScheme>
    <a:fontScheme name="Anpassat 1">
      <a:majorFont>
        <a:latin typeface="Muli Black"/>
        <a:ea typeface=""/>
        <a:cs typeface=""/>
      </a:majorFont>
      <a:minorFont>
        <a:latin typeface="Mul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mall" id="{10F6AFFD-7A3B-432E-AB72-7192BCB456B9}" vid="{213249AC-1887-4FEA-8B46-FB315007A6D9}"/>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c51a284-e263-4e03-91c4-51dd0b1d5216" xsi:nil="true"/>
    <lcf76f155ced4ddcb4097134ff3c332f xmlns="056ac1e7-cdf5-4369-a960-7ca2812d103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D4922BB3E11934B8586EF5E56404520" ma:contentTypeVersion="18" ma:contentTypeDescription="Create a new document." ma:contentTypeScope="" ma:versionID="f25d8526bb0708baf70f8be5f375a85e">
  <xsd:schema xmlns:xsd="http://www.w3.org/2001/XMLSchema" xmlns:xs="http://www.w3.org/2001/XMLSchema" xmlns:p="http://schemas.microsoft.com/office/2006/metadata/properties" xmlns:ns2="056ac1e7-cdf5-4369-a960-7ca2812d103a" xmlns:ns3="cc51a284-e263-4e03-91c4-51dd0b1d5216" targetNamespace="http://schemas.microsoft.com/office/2006/metadata/properties" ma:root="true" ma:fieldsID="703a45f39c159db6c9e6c99268dcfe86" ns2:_="" ns3:_="">
    <xsd:import namespace="056ac1e7-cdf5-4369-a960-7ca2812d103a"/>
    <xsd:import namespace="cc51a284-e263-4e03-91c4-51dd0b1d521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6ac1e7-cdf5-4369-a960-7ca2812d10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600be28-01d7-4561-bfe5-59cd53d535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51a284-e263-4e03-91c4-51dd0b1d521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02c2b61-2f63-46c2-a51b-dc5835d80734}" ma:internalName="TaxCatchAll" ma:showField="CatchAllData" ma:web="cc51a284-e263-4e03-91c4-51dd0b1d521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07CAE0-EE2B-4279-B8BD-750019026F95}">
  <ds:schemaRefs>
    <ds:schemaRef ds:uri="056ac1e7-cdf5-4369-a960-7ca2812d103a"/>
    <ds:schemaRef ds:uri="cc51a284-e263-4e03-91c4-51dd0b1d52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A7A0C99-C7EC-4019-A4A6-F057395377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6ac1e7-cdf5-4369-a960-7ca2812d103a"/>
    <ds:schemaRef ds:uri="cc51a284-e263-4e03-91c4-51dd0b1d52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60F8D3-18F9-4E2D-BF0F-03C8E585C8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1420</TotalTime>
  <Words>2348</Words>
  <Application>Microsoft Office PowerPoint</Application>
  <PresentationFormat>Bredbild</PresentationFormat>
  <Paragraphs>251</Paragraphs>
  <Slides>40</Slides>
  <Notes>24</Notes>
  <HiddenSlides>0</HiddenSlides>
  <MMClips>0</MMClips>
  <ScaleCrop>false</ScaleCrop>
  <HeadingPairs>
    <vt:vector size="6" baseType="variant">
      <vt:variant>
        <vt:lpstr>Använt teckensnitt</vt:lpstr>
      </vt:variant>
      <vt:variant>
        <vt:i4>7</vt:i4>
      </vt:variant>
      <vt:variant>
        <vt:lpstr>Tema</vt:lpstr>
      </vt:variant>
      <vt:variant>
        <vt:i4>3</vt:i4>
      </vt:variant>
      <vt:variant>
        <vt:lpstr>Bildrubriker</vt:lpstr>
      </vt:variant>
      <vt:variant>
        <vt:i4>40</vt:i4>
      </vt:variant>
    </vt:vector>
  </HeadingPairs>
  <TitlesOfParts>
    <vt:vector size="50" baseType="lpstr">
      <vt:lpstr>Arial</vt:lpstr>
      <vt:lpstr>Calibri</vt:lpstr>
      <vt:lpstr>Muli</vt:lpstr>
      <vt:lpstr>Muli Black</vt:lpstr>
      <vt:lpstr>Muli ExtraBold</vt:lpstr>
      <vt:lpstr>Roboto</vt:lpstr>
      <vt:lpstr>Wingdings</vt:lpstr>
      <vt:lpstr>SAMS Theme</vt:lpstr>
      <vt:lpstr>1_SAMS Theme</vt:lpstr>
      <vt:lpstr>2_SAMS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Juridiskt ombud</vt:lpstr>
      <vt:lpstr>Intressebevakning och påverkansarbete</vt:lpstr>
      <vt:lpstr>Juridisk rådgivning</vt:lpstr>
      <vt:lpstr>Juridisk rådgivning</vt:lpstr>
      <vt:lpstr>Juridisk rådgivning</vt:lpstr>
      <vt:lpstr>PowerPoint-presentation</vt:lpstr>
      <vt:lpstr>Informationsverksamhet</vt:lpstr>
      <vt:lpstr>Introduktion till dina rättigheter</vt:lpstr>
      <vt:lpstr>PowerPoint-presentation</vt:lpstr>
      <vt:lpstr>Rättigheter</vt:lpstr>
      <vt:lpstr> Finlands grundlag </vt:lpstr>
      <vt:lpstr>FN:s funktionshinderkonvention</vt:lpstr>
      <vt:lpstr> Jämlikhet och diskriminering </vt:lpstr>
      <vt:lpstr> Jämlikhet och diskriminering </vt:lpstr>
      <vt:lpstr>                      Delaktighet främjar jämlikhet</vt:lpstr>
      <vt:lpstr>Rättigheter</vt:lpstr>
      <vt:lpstr>Funktionshinderservicelagen bakgrund</vt:lpstr>
      <vt:lpstr>Funktionshinderservicelagen</vt:lpstr>
      <vt:lpstr>Individuellt behov som styrande princip</vt:lpstr>
      <vt:lpstr>Funktionshinderservicelagen</vt:lpstr>
      <vt:lpstr>Funktionshinderservice</vt:lpstr>
      <vt:lpstr>Funktionshinderservice</vt:lpstr>
      <vt:lpstr>Funktionshinderservice</vt:lpstr>
      <vt:lpstr>Funktionshinderservice</vt:lpstr>
      <vt:lpstr> Funktionshinderservice och rättssäkerhet -Vad kan jag göra om jag är missnöjd med ett beslut?</vt:lpstr>
      <vt:lpstr>Språkliga rättigheter</vt:lpstr>
      <vt:lpstr>Språkliga rättigheter</vt:lpstr>
      <vt:lpstr>Språkliga rättigheter</vt:lpstr>
      <vt:lpstr>Språkliga rättigheter</vt:lpstr>
      <vt:lpstr>  Vad göra när språkliga rättigheter inte förverkligas?  </vt:lpstr>
      <vt:lpstr>  Vad göra när språkliga rättigheter inte förverkligas?  </vt:lpstr>
      <vt:lpstr>Frågor?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Emelie Möllerström</dc:creator>
  <cp:lastModifiedBy>Marica Nordman</cp:lastModifiedBy>
  <cp:revision>36</cp:revision>
  <dcterms:created xsi:type="dcterms:W3CDTF">2021-03-03T09:18:28Z</dcterms:created>
  <dcterms:modified xsi:type="dcterms:W3CDTF">2025-09-24T12:29:38Z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0x0101009D4922BB3E11934B8586EF5E56404520</vt:lpwstr>
  </property>
  <property fmtid="{D5CDD505-2E9C-101B-9397-08002B2CF9AE}" pid="3" name="MediaServiceImageTags">
    <vt:lpwstr/>
  </property>
</Properties>
</file>