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07" r:id="rId5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Tekijä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3725" autoAdjust="0"/>
  </p:normalViewPr>
  <p:slideViewPr>
    <p:cSldViewPr snapToGrid="0">
      <p:cViewPr varScale="1">
        <p:scale>
          <a:sx n="110" d="100"/>
          <a:sy n="110" d="100"/>
        </p:scale>
        <p:origin x="618" y="96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AE53838-7E50-4E37-A621-96E8C87ED5DF}" type="datetime1">
              <a:rPr lang="fi-FI" smtClean="0"/>
              <a:t>23.10.2024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F75FB2-D12E-4669-8522-D3E2C7E6DC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9A511-37B8-4B43-8B33-CA2A03A901D6}" type="datetime1">
              <a:rPr lang="fi-FI" smtClean="0"/>
              <a:pPr/>
              <a:t>23.10.2024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18E0B9-48E4-499D-93B2-B07D00395BAC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255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45966" y="1008063"/>
            <a:ext cx="5120640" cy="2054388"/>
          </a:xfrm>
        </p:spPr>
        <p:txBody>
          <a:bodyPr rtlCol="0" anchor="b">
            <a:normAutofit/>
          </a:bodyPr>
          <a:lstStyle>
            <a:lvl1pPr algn="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0" y="3105163"/>
            <a:ext cx="3167636" cy="64767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kinan yleiskats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C06C6CB5-A7CF-4AA0-8E61-3C46EFA04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524" y="4572000"/>
            <a:ext cx="12188952" cy="2286000"/>
          </a:xfrm>
          <a:solidFill>
            <a:schemeClr val="accent6"/>
          </a:solidFill>
        </p:spPr>
        <p:txBody>
          <a:bodyPr rtlCol="0" anchor="b"/>
          <a:lstStyle>
            <a:lvl1pPr marL="0" indent="0">
              <a:buNone/>
              <a:defRPr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Tekstin paikkamerkki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8305" y="1696389"/>
            <a:ext cx="3210331" cy="3647605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lIns="91440"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Alaotsikko</a:t>
            </a:r>
          </a:p>
        </p:txBody>
      </p:sp>
      <p:sp>
        <p:nvSpPr>
          <p:cNvPr id="17" name="Tekstin paikkamerkki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20XX</a:t>
            </a:r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16628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Alaotsikko</a:t>
            </a:r>
          </a:p>
        </p:txBody>
      </p:sp>
      <p:sp>
        <p:nvSpPr>
          <p:cNvPr id="18" name="Tekstin paikkamerkki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65548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20" name="Tekstin paikkamerkki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48764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Alaotsikko</a:t>
            </a:r>
          </a:p>
        </p:txBody>
      </p:sp>
      <p:sp>
        <p:nvSpPr>
          <p:cNvPr id="21" name="Tekstin paikkamerkki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77130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725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kina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in paikkamerkki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6593" y="2207455"/>
            <a:ext cx="1351811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noProof="0"/>
              <a:t>1</a:t>
            </a:r>
          </a:p>
        </p:txBody>
      </p:sp>
      <p:sp>
        <p:nvSpPr>
          <p:cNvPr id="22" name="Tekstin paikkamerkki 3">
            <a:extLst>
              <a:ext uri="{FF2B5EF4-FFF2-40B4-BE49-F238E27FC236}">
                <a16:creationId xmlns:a16="http://schemas.microsoft.com/office/drawing/2014/main" id="{98516B14-EF29-444F-82DA-19F5011C7D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66592" y="3559605"/>
            <a:ext cx="1353313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noProof="0"/>
              <a:t>2</a:t>
            </a:r>
          </a:p>
        </p:txBody>
      </p:sp>
      <p:sp>
        <p:nvSpPr>
          <p:cNvPr id="23" name="Tekstin paikkamerkki 3">
            <a:extLst>
              <a:ext uri="{FF2B5EF4-FFF2-40B4-BE49-F238E27FC236}">
                <a16:creationId xmlns:a16="http://schemas.microsoft.com/office/drawing/2014/main" id="{BFDD67D8-D69E-405B-825C-A9AF88C1A80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466592" y="4905756"/>
            <a:ext cx="1353314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i-FI" noProof="0"/>
              <a:t>3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E3354A33-C884-44F0-A320-DF2EBA500D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371600" y="220288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8" name="Kuvan paikkamerkki 8">
            <a:extLst>
              <a:ext uri="{FF2B5EF4-FFF2-40B4-BE49-F238E27FC236}">
                <a16:creationId xmlns:a16="http://schemas.microsoft.com/office/drawing/2014/main" id="{7AF29B8F-D39A-4F3A-909A-9D298FB7224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1371600" y="355503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31" name="Kuvan paikkamerkki 8">
            <a:extLst>
              <a:ext uri="{FF2B5EF4-FFF2-40B4-BE49-F238E27FC236}">
                <a16:creationId xmlns:a16="http://schemas.microsoft.com/office/drawing/2014/main" id="{83A1C8AA-5F7D-4C12-9724-97F4B72D8A7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371600" y="4901184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4" name="Tekstin paikkamerkki 9">
            <a:extLst>
              <a:ext uri="{FF2B5EF4-FFF2-40B4-BE49-F238E27FC236}">
                <a16:creationId xmlns:a16="http://schemas.microsoft.com/office/drawing/2014/main" id="{19BE8230-B656-44E2-9319-E1464125040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13048" y="220745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fi-FI" noProof="0"/>
              <a:t>Osan ylätunniste</a:t>
            </a:r>
          </a:p>
        </p:txBody>
      </p:sp>
      <p:sp>
        <p:nvSpPr>
          <p:cNvPr id="24" name="Tekstin paikkamerkki 9">
            <a:extLst>
              <a:ext uri="{FF2B5EF4-FFF2-40B4-BE49-F238E27FC236}">
                <a16:creationId xmlns:a16="http://schemas.microsoft.com/office/drawing/2014/main" id="{4ADD189D-5EFF-456A-9AEB-E8DB34527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813048" y="355960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fi-FI" noProof="0"/>
              <a:t>Osan ylätunniste</a:t>
            </a:r>
          </a:p>
        </p:txBody>
      </p:sp>
      <p:sp>
        <p:nvSpPr>
          <p:cNvPr id="29" name="Tekstin paikkamerkki 9">
            <a:extLst>
              <a:ext uri="{FF2B5EF4-FFF2-40B4-BE49-F238E27FC236}">
                <a16:creationId xmlns:a16="http://schemas.microsoft.com/office/drawing/2014/main" id="{53862BA6-E42C-4C58-871B-8705122D668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813048" y="4905756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fi-FI" noProof="0"/>
              <a:t>Osan ylätunniste</a:t>
            </a:r>
          </a:p>
        </p:txBody>
      </p:sp>
      <p:sp>
        <p:nvSpPr>
          <p:cNvPr id="19" name="Sisällön paikkamerkki 3">
            <a:extLst>
              <a:ext uri="{FF2B5EF4-FFF2-40B4-BE49-F238E27FC236}">
                <a16:creationId xmlns:a16="http://schemas.microsoft.com/office/drawing/2014/main" id="{B1F9D630-F36F-43B5-B6A8-62245E084C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470648" y="220745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27" name="Sisällön paikkamerkki 3">
            <a:extLst>
              <a:ext uri="{FF2B5EF4-FFF2-40B4-BE49-F238E27FC236}">
                <a16:creationId xmlns:a16="http://schemas.microsoft.com/office/drawing/2014/main" id="{C670C5D6-AD2E-415C-BAFE-A8239C15159E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470648" y="355960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30" name="Sisällön paikkamerkki 3">
            <a:extLst>
              <a:ext uri="{FF2B5EF4-FFF2-40B4-BE49-F238E27FC236}">
                <a16:creationId xmlns:a16="http://schemas.microsoft.com/office/drawing/2014/main" id="{26DDBF97-B5FA-415C-9E0D-A4A556C40805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7470648" y="4905756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17" name="Päivämäärän paikkamerkki 1">
            <a:extLst>
              <a:ext uri="{FF2B5EF4-FFF2-40B4-BE49-F238E27FC236}">
                <a16:creationId xmlns:a16="http://schemas.microsoft.com/office/drawing/2014/main" id="{8408DD66-4FD2-41B2-AD2E-24ADA0398198}"/>
              </a:ext>
            </a:extLst>
          </p:cNvPr>
          <p:cNvSpPr>
            <a:spLocks noGrp="1"/>
          </p:cNvSpPr>
          <p:nvPr>
            <p:ph type="dt" sz="half" idx="4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154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0" name="Tekstin paikkamerkki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2992" y="2232908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fi-FI" noProof="0"/>
              <a:t>Sektorin otsikko</a:t>
            </a:r>
          </a:p>
        </p:txBody>
      </p:sp>
      <p:sp>
        <p:nvSpPr>
          <p:cNvPr id="12" name="Tekstin paikkamerkki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8728" y="3494402"/>
            <a:ext cx="2194560" cy="27432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fi-FI" noProof="0"/>
              <a:t>Sektorin otsikko</a:t>
            </a:r>
          </a:p>
        </p:txBody>
      </p:sp>
      <p:sp>
        <p:nvSpPr>
          <p:cNvPr id="13" name="Tekstin paikkamerkki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0732" y="3494402"/>
            <a:ext cx="2194560" cy="27432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fi-FI" noProof="0"/>
              <a:t>Sektorin otsikko</a:t>
            </a:r>
          </a:p>
        </p:txBody>
      </p:sp>
      <p:sp>
        <p:nvSpPr>
          <p:cNvPr id="11" name="Tekstin paikkamerkki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2992" y="5287722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fi-FI" noProof="0"/>
              <a:t>Sektorin otsikko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37F7357E-EB66-4B24-BD83-CDF02BFE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7923" y="2586939"/>
            <a:ext cx="10677317" cy="2637195"/>
            <a:chOff x="767923" y="2586939"/>
            <a:chExt cx="10677317" cy="2637195"/>
          </a:xfrm>
        </p:grpSpPr>
        <p:sp>
          <p:nvSpPr>
            <p:cNvPr id="26" name="Puolivapaa piirto: Muoto 25">
              <a:extLst>
                <a:ext uri="{FF2B5EF4-FFF2-40B4-BE49-F238E27FC236}">
                  <a16:creationId xmlns:a16="http://schemas.microsoft.com/office/drawing/2014/main" id="{E5CC96AF-1ECA-45C5-A903-6341850289F9}"/>
                </a:ext>
              </a:extLst>
            </p:cNvPr>
            <p:cNvSpPr/>
            <p:nvPr userDrawn="1"/>
          </p:nvSpPr>
          <p:spPr>
            <a:xfrm>
              <a:off x="6098501" y="2586991"/>
              <a:ext cx="46095" cy="1231565"/>
            </a:xfrm>
            <a:custGeom>
              <a:avLst/>
              <a:gdLst>
                <a:gd name="connsiteX0" fmla="*/ 375 w 46095"/>
                <a:gd name="connsiteY0" fmla="*/ 0 h 1231565"/>
                <a:gd name="connsiteX1" fmla="*/ 46095 w 46095"/>
                <a:gd name="connsiteY1" fmla="*/ 114776 h 1231565"/>
                <a:gd name="connsiteX2" fmla="*/ 46095 w 46095"/>
                <a:gd name="connsiteY2" fmla="*/ 1231565 h 1231565"/>
                <a:gd name="connsiteX3" fmla="*/ 0 w 46095"/>
                <a:gd name="connsiteY3" fmla="*/ 1231565 h 1231565"/>
                <a:gd name="connsiteX4" fmla="*/ 0 w 46095"/>
                <a:gd name="connsiteY4" fmla="*/ 942 h 1231565"/>
                <a:gd name="connsiteX5" fmla="*/ 375 w 46095"/>
                <a:gd name="connsiteY5" fmla="*/ 0 h 1231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95" h="1231565">
                  <a:moveTo>
                    <a:pt x="375" y="0"/>
                  </a:moveTo>
                  <a:lnTo>
                    <a:pt x="46095" y="114776"/>
                  </a:lnTo>
                  <a:lnTo>
                    <a:pt x="46095" y="1231565"/>
                  </a:lnTo>
                  <a:lnTo>
                    <a:pt x="0" y="1231565"/>
                  </a:lnTo>
                  <a:lnTo>
                    <a:pt x="0" y="942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25" name="Puolivapaa piirto: Muoto 24">
              <a:extLst>
                <a:ext uri="{FF2B5EF4-FFF2-40B4-BE49-F238E27FC236}">
                  <a16:creationId xmlns:a16="http://schemas.microsoft.com/office/drawing/2014/main" id="{07574821-21A4-483A-9824-B9CB9EC4B770}"/>
                </a:ext>
              </a:extLst>
            </p:cNvPr>
            <p:cNvSpPr/>
            <p:nvPr userDrawn="1"/>
          </p:nvSpPr>
          <p:spPr>
            <a:xfrm>
              <a:off x="6053156" y="3818555"/>
              <a:ext cx="45345" cy="97190"/>
            </a:xfrm>
            <a:custGeom>
              <a:avLst/>
              <a:gdLst>
                <a:gd name="connsiteX0" fmla="*/ 0 w 45345"/>
                <a:gd name="connsiteY0" fmla="*/ 0 h 97190"/>
                <a:gd name="connsiteX1" fmla="*/ 45345 w 45345"/>
                <a:gd name="connsiteY1" fmla="*/ 0 h 97190"/>
                <a:gd name="connsiteX2" fmla="*/ 45345 w 45345"/>
                <a:gd name="connsiteY2" fmla="*/ 97190 h 97190"/>
                <a:gd name="connsiteX3" fmla="*/ 0 w 45345"/>
                <a:gd name="connsiteY3" fmla="*/ 97190 h 97190"/>
                <a:gd name="connsiteX4" fmla="*/ 0 w 45345"/>
                <a:gd name="connsiteY4" fmla="*/ 0 h 97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45" h="97190">
                  <a:moveTo>
                    <a:pt x="0" y="0"/>
                  </a:moveTo>
                  <a:lnTo>
                    <a:pt x="45345" y="0"/>
                  </a:lnTo>
                  <a:lnTo>
                    <a:pt x="45345" y="97190"/>
                  </a:lnTo>
                  <a:lnTo>
                    <a:pt x="0" y="97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22" name="Puolivapaa piirto: Muoto 21">
              <a:extLst>
                <a:ext uri="{FF2B5EF4-FFF2-40B4-BE49-F238E27FC236}">
                  <a16:creationId xmlns:a16="http://schemas.microsoft.com/office/drawing/2014/main" id="{F8C191E1-94CD-4DEF-9125-7E667370926A}"/>
                </a:ext>
              </a:extLst>
            </p:cNvPr>
            <p:cNvSpPr/>
            <p:nvPr userDrawn="1"/>
          </p:nvSpPr>
          <p:spPr>
            <a:xfrm>
              <a:off x="6098500" y="2586939"/>
              <a:ext cx="111238" cy="1231616"/>
            </a:xfrm>
            <a:custGeom>
              <a:avLst/>
              <a:gdLst>
                <a:gd name="connsiteX0" fmla="*/ 0 w 111238"/>
                <a:gd name="connsiteY0" fmla="*/ 0 h 1231616"/>
                <a:gd name="connsiteX1" fmla="*/ 111238 w 111238"/>
                <a:gd name="connsiteY1" fmla="*/ 0 h 1231616"/>
                <a:gd name="connsiteX2" fmla="*/ 111238 w 111238"/>
                <a:gd name="connsiteY2" fmla="*/ 1231616 h 1231616"/>
                <a:gd name="connsiteX3" fmla="*/ 46095 w 111238"/>
                <a:gd name="connsiteY3" fmla="*/ 1231616 h 1231616"/>
                <a:gd name="connsiteX4" fmla="*/ 46095 w 111238"/>
                <a:gd name="connsiteY4" fmla="*/ 114827 h 1231616"/>
                <a:gd name="connsiteX5" fmla="*/ 375 w 111238"/>
                <a:gd name="connsiteY5" fmla="*/ 51 h 1231616"/>
                <a:gd name="connsiteX6" fmla="*/ 0 w 111238"/>
                <a:gd name="connsiteY6" fmla="*/ 993 h 1231616"/>
                <a:gd name="connsiteX7" fmla="*/ 0 w 111238"/>
                <a:gd name="connsiteY7" fmla="*/ 0 h 123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238" h="1231616">
                  <a:moveTo>
                    <a:pt x="0" y="0"/>
                  </a:moveTo>
                  <a:lnTo>
                    <a:pt x="111238" y="0"/>
                  </a:lnTo>
                  <a:lnTo>
                    <a:pt x="111238" y="1231616"/>
                  </a:lnTo>
                  <a:lnTo>
                    <a:pt x="46095" y="1231616"/>
                  </a:lnTo>
                  <a:lnTo>
                    <a:pt x="46095" y="114827"/>
                  </a:lnTo>
                  <a:lnTo>
                    <a:pt x="375" y="51"/>
                  </a:lnTo>
                  <a:lnTo>
                    <a:pt x="0" y="9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7E6DEF02-ADC5-487F-AA38-28AE410EBEB1}"/>
                </a:ext>
              </a:extLst>
            </p:cNvPr>
            <p:cNvSpPr/>
            <p:nvPr userDrawn="1"/>
          </p:nvSpPr>
          <p:spPr>
            <a:xfrm>
              <a:off x="6053156" y="2587933"/>
              <a:ext cx="36576" cy="126204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7F5BD053-8127-4207-8BB6-88934D1FE4A5}"/>
                </a:ext>
              </a:extLst>
            </p:cNvPr>
            <p:cNvSpPr/>
            <p:nvPr userDrawn="1"/>
          </p:nvSpPr>
          <p:spPr>
            <a:xfrm>
              <a:off x="767923" y="3818556"/>
              <a:ext cx="5349240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06CFD50B-0B31-48EB-8D44-673C8CEC29B7}"/>
                </a:ext>
              </a:extLst>
            </p:cNvPr>
            <p:cNvSpPr/>
            <p:nvPr userDrawn="1"/>
          </p:nvSpPr>
          <p:spPr>
            <a:xfrm>
              <a:off x="6117163" y="3818554"/>
              <a:ext cx="5328077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3C715010-62CF-4E58-992F-47427FCB0C02}"/>
                </a:ext>
              </a:extLst>
            </p:cNvPr>
            <p:cNvSpPr/>
            <p:nvPr userDrawn="1"/>
          </p:nvSpPr>
          <p:spPr>
            <a:xfrm>
              <a:off x="6053155" y="3852534"/>
              <a:ext cx="36576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fi-FI" noProof="0"/>
            </a:p>
          </p:txBody>
        </p:sp>
      </p:grpSp>
      <p:sp>
        <p:nvSpPr>
          <p:cNvPr id="27" name="Päivämäärän paikkamerkki 1">
            <a:extLst>
              <a:ext uri="{FF2B5EF4-FFF2-40B4-BE49-F238E27FC236}">
                <a16:creationId xmlns:a16="http://schemas.microsoft.com/office/drawing/2014/main" id="{17311117-A0EF-438B-BF68-75DF09D8504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2780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svustrateg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059924"/>
          </a:xfrm>
        </p:spPr>
        <p:txBody>
          <a:bodyPr bIns="91440" rtlCol="0" anchor="b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8FDD847D-284F-43B9-91A9-0A2AE4977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5" name="Tekstin paikkamerkki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280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17" name="Tekstin paikkamerkki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9144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16" name="Tekstin paikkamerkki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25274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18" name="Tekstin paikkamerkki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26864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20" name="Tekstin paikkamerkki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53269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21" name="Tekstin paikkamerkki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6448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915863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0DD8E1C1-2F29-4EF8-B7B9-75E2DC5049C7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438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6438" y="2641555"/>
            <a:ext cx="5029200" cy="3474720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7475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7475" y="2641555"/>
            <a:ext cx="5029200" cy="3474720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69263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kaj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64" name="Tekstin paikkamerkki 3">
            <a:extLst>
              <a:ext uri="{FF2B5EF4-FFF2-40B4-BE49-F238E27FC236}">
                <a16:creationId xmlns:a16="http://schemas.microsoft.com/office/drawing/2014/main" id="{A8B6EDEE-DE90-436D-BFA9-9709BE86FD0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accent3"/>
          </a:solidFill>
          <a:ln>
            <a:noFill/>
          </a:ln>
        </p:spPr>
        <p:txBody>
          <a:bodyPr tIns="36000" rtlCol="0" anchor="ctr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Kohteen otsikko</a:t>
            </a:r>
          </a:p>
        </p:txBody>
      </p:sp>
      <p:sp>
        <p:nvSpPr>
          <p:cNvPr id="38" name="Tekstin paikkamerkki 10">
            <a:extLst>
              <a:ext uri="{FF2B5EF4-FFF2-40B4-BE49-F238E27FC236}">
                <a16:creationId xmlns:a16="http://schemas.microsoft.com/office/drawing/2014/main" id="{5FBFE975-0A80-48E8-AA52-A4674F3B96A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Vuosi</a:t>
            </a:r>
          </a:p>
        </p:txBody>
      </p:sp>
      <p:sp>
        <p:nvSpPr>
          <p:cNvPr id="39" name="Tekstin paikkamerkki 10">
            <a:extLst>
              <a:ext uri="{FF2B5EF4-FFF2-40B4-BE49-F238E27FC236}">
                <a16:creationId xmlns:a16="http://schemas.microsoft.com/office/drawing/2014/main" id="{8BD9D56F-24FE-4F7D-8E40-A0D0AC71979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0" name="Tekstin paikkamerkki 10">
            <a:extLst>
              <a:ext uri="{FF2B5EF4-FFF2-40B4-BE49-F238E27FC236}">
                <a16:creationId xmlns:a16="http://schemas.microsoft.com/office/drawing/2014/main" id="{D46B7BD9-7D98-4035-8A5E-463BD7C3BF1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1" name="Tekstin paikkamerkki 10">
            <a:extLst>
              <a:ext uri="{FF2B5EF4-FFF2-40B4-BE49-F238E27FC236}">
                <a16:creationId xmlns:a16="http://schemas.microsoft.com/office/drawing/2014/main" id="{8AA70B58-94EB-4879-8CBB-F170B13437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2" name="Tekstin paikkamerkki 10">
            <a:extLst>
              <a:ext uri="{FF2B5EF4-FFF2-40B4-BE49-F238E27FC236}">
                <a16:creationId xmlns:a16="http://schemas.microsoft.com/office/drawing/2014/main" id="{7309DED8-0AF6-493B-A2EC-E3C6524C403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4" name="Tekstin paikkamerkki 10">
            <a:extLst>
              <a:ext uri="{FF2B5EF4-FFF2-40B4-BE49-F238E27FC236}">
                <a16:creationId xmlns:a16="http://schemas.microsoft.com/office/drawing/2014/main" id="{634511C9-82EE-4918-850A-C11AB497D8C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5" name="Tekstin paikkamerkki 10">
            <a:extLst>
              <a:ext uri="{FF2B5EF4-FFF2-40B4-BE49-F238E27FC236}">
                <a16:creationId xmlns:a16="http://schemas.microsoft.com/office/drawing/2014/main" id="{9DFB519F-3772-4743-A8B2-EE749BE7907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6" name="Tekstin paikkamerkki 10">
            <a:extLst>
              <a:ext uri="{FF2B5EF4-FFF2-40B4-BE49-F238E27FC236}">
                <a16:creationId xmlns:a16="http://schemas.microsoft.com/office/drawing/2014/main" id="{FF1ED3A9-45CD-4A8C-94E6-BFD948CC06A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8" name="Tekstin paikkamerkki 10">
            <a:extLst>
              <a:ext uri="{FF2B5EF4-FFF2-40B4-BE49-F238E27FC236}">
                <a16:creationId xmlns:a16="http://schemas.microsoft.com/office/drawing/2014/main" id="{DF614219-217C-4657-8BF6-1BDE7D290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9" name="Tekstin paikkamerkki 10">
            <a:extLst>
              <a:ext uri="{FF2B5EF4-FFF2-40B4-BE49-F238E27FC236}">
                <a16:creationId xmlns:a16="http://schemas.microsoft.com/office/drawing/2014/main" id="{CF5EB19D-BC9E-40FA-BC6F-DA9B98DA7DC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7" name="Tekstin paikkamerkki 10">
            <a:extLst>
              <a:ext uri="{FF2B5EF4-FFF2-40B4-BE49-F238E27FC236}">
                <a16:creationId xmlns:a16="http://schemas.microsoft.com/office/drawing/2014/main" id="{1E8B9B06-EF32-482E-A7E7-C1BAFE1A45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0" name="Tekstin paikkamerkki 10">
            <a:extLst>
              <a:ext uri="{FF2B5EF4-FFF2-40B4-BE49-F238E27FC236}">
                <a16:creationId xmlns:a16="http://schemas.microsoft.com/office/drawing/2014/main" id="{B243085E-635F-44B9-A90B-BCE5763AD3E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1" name="Tekstin paikkamerkki 10">
            <a:extLst>
              <a:ext uri="{FF2B5EF4-FFF2-40B4-BE49-F238E27FC236}">
                <a16:creationId xmlns:a16="http://schemas.microsoft.com/office/drawing/2014/main" id="{5E2D6E88-5F8C-4406-9211-D4A50B968BA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43" name="Tekstin paikkamerkki 10">
            <a:extLst>
              <a:ext uri="{FF2B5EF4-FFF2-40B4-BE49-F238E27FC236}">
                <a16:creationId xmlns:a16="http://schemas.microsoft.com/office/drawing/2014/main" id="{CC994534-ACB6-4B33-A7F8-59ED88636D9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Vuosi</a:t>
            </a:r>
          </a:p>
        </p:txBody>
      </p:sp>
      <p:sp>
        <p:nvSpPr>
          <p:cNvPr id="52" name="Tekstin paikkamerkki 10">
            <a:extLst>
              <a:ext uri="{FF2B5EF4-FFF2-40B4-BE49-F238E27FC236}">
                <a16:creationId xmlns:a16="http://schemas.microsoft.com/office/drawing/2014/main" id="{BFBFB5AF-B984-48A4-A2D5-B0F9A7168B9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3" name="Tekstin paikkamerkki 10">
            <a:extLst>
              <a:ext uri="{FF2B5EF4-FFF2-40B4-BE49-F238E27FC236}">
                <a16:creationId xmlns:a16="http://schemas.microsoft.com/office/drawing/2014/main" id="{5920D2EA-A217-4744-834D-D00BD41BD38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4" name="Tekstin paikkamerkki 10">
            <a:extLst>
              <a:ext uri="{FF2B5EF4-FFF2-40B4-BE49-F238E27FC236}">
                <a16:creationId xmlns:a16="http://schemas.microsoft.com/office/drawing/2014/main" id="{FD2FC71C-590D-4C50-9D20-D98F73D8442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5" name="Tekstin paikkamerkki 10">
            <a:extLst>
              <a:ext uri="{FF2B5EF4-FFF2-40B4-BE49-F238E27FC236}">
                <a16:creationId xmlns:a16="http://schemas.microsoft.com/office/drawing/2014/main" id="{AD895D25-09BE-492D-944C-8B0E710ADF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6" name="Tekstin paikkamerkki 10">
            <a:extLst>
              <a:ext uri="{FF2B5EF4-FFF2-40B4-BE49-F238E27FC236}">
                <a16:creationId xmlns:a16="http://schemas.microsoft.com/office/drawing/2014/main" id="{F6192086-61CF-42A5-905D-851D1EEBC25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7" name="Tekstin paikkamerkki 10">
            <a:extLst>
              <a:ext uri="{FF2B5EF4-FFF2-40B4-BE49-F238E27FC236}">
                <a16:creationId xmlns:a16="http://schemas.microsoft.com/office/drawing/2014/main" id="{FD1AF556-814F-4B48-B1F0-29450A00904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8" name="Tekstin paikkamerkki 10">
            <a:extLst>
              <a:ext uri="{FF2B5EF4-FFF2-40B4-BE49-F238E27FC236}">
                <a16:creationId xmlns:a16="http://schemas.microsoft.com/office/drawing/2014/main" id="{EEEE7A48-BA7F-4AD6-948F-8AF34748D37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60" name="Tekstin paikkamerkki 10">
            <a:extLst>
              <a:ext uri="{FF2B5EF4-FFF2-40B4-BE49-F238E27FC236}">
                <a16:creationId xmlns:a16="http://schemas.microsoft.com/office/drawing/2014/main" id="{1ECC3963-8620-45EA-8E9B-B5ED79CD7A4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61" name="Tekstin paikkamerkki 10">
            <a:extLst>
              <a:ext uri="{FF2B5EF4-FFF2-40B4-BE49-F238E27FC236}">
                <a16:creationId xmlns:a16="http://schemas.microsoft.com/office/drawing/2014/main" id="{8A5FB4BB-2FEF-496A-8E3A-C4D43AE0498C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59" name="Tekstin paikkamerkki 10">
            <a:extLst>
              <a:ext uri="{FF2B5EF4-FFF2-40B4-BE49-F238E27FC236}">
                <a16:creationId xmlns:a16="http://schemas.microsoft.com/office/drawing/2014/main" id="{A7187E67-FC95-4CA0-9570-815E315916E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62" name="Tekstin paikkamerkki 10">
            <a:extLst>
              <a:ext uri="{FF2B5EF4-FFF2-40B4-BE49-F238E27FC236}">
                <a16:creationId xmlns:a16="http://schemas.microsoft.com/office/drawing/2014/main" id="{D03EF82F-F37F-48CB-A978-E3BAD66F5C7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sp>
        <p:nvSpPr>
          <p:cNvPr id="63" name="Tekstin paikkamerkki 10">
            <a:extLst>
              <a:ext uri="{FF2B5EF4-FFF2-40B4-BE49-F238E27FC236}">
                <a16:creationId xmlns:a16="http://schemas.microsoft.com/office/drawing/2014/main" id="{5F250D41-02CE-4633-9E26-F722FCA110B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KK</a:t>
            </a:r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711E3559-68CA-437E-BD12-A9953AE1E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0445" y="4069080"/>
            <a:ext cx="10332720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äivämäärän paikkamerkki 1">
            <a:extLst>
              <a:ext uri="{FF2B5EF4-FFF2-40B4-BE49-F238E27FC236}">
                <a16:creationId xmlns:a16="http://schemas.microsoft.com/office/drawing/2014/main" id="{62C0F98D-B2D7-4EDC-ADD0-9B61A901FCEA}"/>
              </a:ext>
            </a:extLst>
          </p:cNvPr>
          <p:cNvSpPr>
            <a:spLocks noGrp="1"/>
          </p:cNvSpPr>
          <p:nvPr>
            <p:ph type="dt" sz="half" idx="6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24286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925"/>
            <a:ext cx="10515600" cy="4097059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vaihtoehto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5359799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0" name="Tekstin paikkamerkki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5743005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1" name="Kuvan paikkamerkki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2" name="Tekstin paikkamerkki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3" name="Tekstin paikkamerkki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4" name="Kuvan paikkamerkki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Tekstin paikkamerkki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6" name="Tekstin paikkamerkki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7" name="Kuvan paikkamerkki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8" name="Tekstin paikkamerkki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9" name="Tekstin paikkamerkki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vaihtoeht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0" name="Tekstin paikkamerkki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1" name="Kuvan paikkamerkki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7537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2" name="Tekstin paikkamerkki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3323409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3" name="Tekstin paikkamerkki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3611203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4" name="Kuvan paikkamerkki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5" name="Tekstin paikkamerkki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6" name="Tekstin paikkamerkki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17" name="Kuvan paikkamerkki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8" name="Tekstin paikkamerkki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19" name="Tekstin paikkamerkki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44" name="Kuvan paikkamerkki 6">
            <a:extLst>
              <a:ext uri="{FF2B5EF4-FFF2-40B4-BE49-F238E27FC236}">
                <a16:creationId xmlns:a16="http://schemas.microsoft.com/office/drawing/2014/main" id="{27688D91-F8AA-4C0A-BF29-90F8FE202DA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325219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5" name="Tekstin paikkamerkki 8">
            <a:extLst>
              <a:ext uri="{FF2B5EF4-FFF2-40B4-BE49-F238E27FC236}">
                <a16:creationId xmlns:a16="http://schemas.microsoft.com/office/drawing/2014/main" id="{D9AECBF7-0508-4905-9DF6-C0FF9D9ADA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25219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46" name="Tekstin paikkamerkki 8">
            <a:extLst>
              <a:ext uri="{FF2B5EF4-FFF2-40B4-BE49-F238E27FC236}">
                <a16:creationId xmlns:a16="http://schemas.microsoft.com/office/drawing/2014/main" id="{A7F920A3-CA67-4CD0-A639-1CE803DE26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5219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47" name="Kuvan paikkamerkki 6">
            <a:extLst>
              <a:ext uri="{FF2B5EF4-FFF2-40B4-BE49-F238E27FC236}">
                <a16:creationId xmlns:a16="http://schemas.microsoft.com/office/drawing/2014/main" id="{463E2C69-9A20-4A90-8F45-4EE6CFD469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743740" y="413231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8" name="Tekstin paikkamerkki 8">
            <a:extLst>
              <a:ext uri="{FF2B5EF4-FFF2-40B4-BE49-F238E27FC236}">
                <a16:creationId xmlns:a16="http://schemas.microsoft.com/office/drawing/2014/main" id="{D33409A7-C60B-4AD7-AFDF-23C2F042CEC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43740" y="573818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49" name="Tekstin paikkamerkki 8">
            <a:extLst>
              <a:ext uri="{FF2B5EF4-FFF2-40B4-BE49-F238E27FC236}">
                <a16:creationId xmlns:a16="http://schemas.microsoft.com/office/drawing/2014/main" id="{4870155B-647D-44E9-AE54-24D2BB2404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43740" y="602597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50" name="Kuvan paikkamerkki 6">
            <a:extLst>
              <a:ext uri="{FF2B5EF4-FFF2-40B4-BE49-F238E27FC236}">
                <a16:creationId xmlns:a16="http://schemas.microsoft.com/office/drawing/2014/main" id="{3876D40F-6DE8-45F1-B56E-986312109BA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62261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51" name="Tekstin paikkamerkki 8">
            <a:extLst>
              <a:ext uri="{FF2B5EF4-FFF2-40B4-BE49-F238E27FC236}">
                <a16:creationId xmlns:a16="http://schemas.microsoft.com/office/drawing/2014/main" id="{D0A39ABE-EF7B-477F-A346-C5CDA9F5D6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261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52" name="Tekstin paikkamerkki 8">
            <a:extLst>
              <a:ext uri="{FF2B5EF4-FFF2-40B4-BE49-F238E27FC236}">
                <a16:creationId xmlns:a16="http://schemas.microsoft.com/office/drawing/2014/main" id="{7787A6CA-4AF6-46F5-BA39-50F328D9A8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62261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53" name="Kuvan paikkamerkki 6">
            <a:extLst>
              <a:ext uri="{FF2B5EF4-FFF2-40B4-BE49-F238E27FC236}">
                <a16:creationId xmlns:a16="http://schemas.microsoft.com/office/drawing/2014/main" id="{EC171A7C-639D-47C1-A626-7E4772629B2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8580782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54" name="Tekstin paikkamerkki 8">
            <a:extLst>
              <a:ext uri="{FF2B5EF4-FFF2-40B4-BE49-F238E27FC236}">
                <a16:creationId xmlns:a16="http://schemas.microsoft.com/office/drawing/2014/main" id="{674313BD-D2AD-4F0E-96FE-469C176818B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580782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Nimi</a:t>
            </a:r>
          </a:p>
        </p:txBody>
      </p:sp>
      <p:sp>
        <p:nvSpPr>
          <p:cNvPr id="55" name="Tekstin paikkamerkki 8">
            <a:extLst>
              <a:ext uri="{FF2B5EF4-FFF2-40B4-BE49-F238E27FC236}">
                <a16:creationId xmlns:a16="http://schemas.microsoft.com/office/drawing/2014/main" id="{7141AE4E-36D0-4176-9FCB-E5803788939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80782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fi-FI" noProof="0"/>
              <a:t>Otsikko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50740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ho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4" name="Sisällön paikkamerkki 13">
            <a:extLst>
              <a:ext uri="{FF2B5EF4-FFF2-40B4-BE49-F238E27FC236}">
                <a16:creationId xmlns:a16="http://schemas.microsoft.com/office/drawing/2014/main" id="{01F6AC7C-4EFC-4C76-8784-963130151FD5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37509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fi-FI" noProof="0"/>
              <a:t>Lisää sisältöä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02AED95B-59A7-4359-BD74-24F920F715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637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9" name="Tekstin paikkamerkki 7">
            <a:extLst>
              <a:ext uri="{FF2B5EF4-FFF2-40B4-BE49-F238E27FC236}">
                <a16:creationId xmlns:a16="http://schemas.microsoft.com/office/drawing/2014/main" id="{286DAE13-A93D-453A-8164-3F1E97F8F2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4480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10" name="Tekstin paikkamerkki 7">
            <a:extLst>
              <a:ext uri="{FF2B5EF4-FFF2-40B4-BE49-F238E27FC236}">
                <a16:creationId xmlns:a16="http://schemas.microsoft.com/office/drawing/2014/main" id="{1FD2C3F4-5FD0-4B09-A5D5-7365D61084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4480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28" name="Sisällön paikkamerkki 13">
            <a:extLst>
              <a:ext uri="{FF2B5EF4-FFF2-40B4-BE49-F238E27FC236}">
                <a16:creationId xmlns:a16="http://schemas.microsoft.com/office/drawing/2014/main" id="{7BF6ABBB-7B41-4F0C-8416-9C72862D93C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859487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fi-FI" noProof="0"/>
              <a:t>Lisää sisältöä</a:t>
            </a:r>
          </a:p>
        </p:txBody>
      </p:sp>
      <p:sp>
        <p:nvSpPr>
          <p:cNvPr id="30" name="Tekstin paikkamerkki 7">
            <a:extLst>
              <a:ext uri="{FF2B5EF4-FFF2-40B4-BE49-F238E27FC236}">
                <a16:creationId xmlns:a16="http://schemas.microsoft.com/office/drawing/2014/main" id="{E1B58033-4461-43F1-8E7C-C6E5988BDE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0615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31" name="Tekstin paikkamerkki 7">
            <a:extLst>
              <a:ext uri="{FF2B5EF4-FFF2-40B4-BE49-F238E27FC236}">
                <a16:creationId xmlns:a16="http://schemas.microsoft.com/office/drawing/2014/main" id="{80CE999C-FC94-4BF1-BBCE-0A3A934097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645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32" name="Tekstin paikkamerkki 7">
            <a:extLst>
              <a:ext uri="{FF2B5EF4-FFF2-40B4-BE49-F238E27FC236}">
                <a16:creationId xmlns:a16="http://schemas.microsoft.com/office/drawing/2014/main" id="{6AFDE949-FC25-431E-8298-75F5A7B83A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5645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29" name="Sisällön paikkamerkki 13">
            <a:extLst>
              <a:ext uri="{FF2B5EF4-FFF2-40B4-BE49-F238E27FC236}">
                <a16:creationId xmlns:a16="http://schemas.microsoft.com/office/drawing/2014/main" id="{426B07AE-648A-4C6E-8FE4-B8C6D4A1B42E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549780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fi-FI" noProof="0"/>
              <a:t>Lisää sisältöä</a:t>
            </a:r>
          </a:p>
        </p:txBody>
      </p:sp>
      <p:sp>
        <p:nvSpPr>
          <p:cNvPr id="34" name="Tekstin paikkamerkki 7">
            <a:extLst>
              <a:ext uri="{FF2B5EF4-FFF2-40B4-BE49-F238E27FC236}">
                <a16:creationId xmlns:a16="http://schemas.microsoft.com/office/drawing/2014/main" id="{BAB49F71-4118-47B2-B571-8DC9A3E9402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0908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35" name="Tekstin paikkamerkki 7">
            <a:extLst>
              <a:ext uri="{FF2B5EF4-FFF2-40B4-BE49-F238E27FC236}">
                <a16:creationId xmlns:a16="http://schemas.microsoft.com/office/drawing/2014/main" id="{E6D674D8-A1E4-4A7E-929B-32FBA30823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3090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36" name="Tekstin paikkamerkki 7">
            <a:extLst>
              <a:ext uri="{FF2B5EF4-FFF2-40B4-BE49-F238E27FC236}">
                <a16:creationId xmlns:a16="http://schemas.microsoft.com/office/drawing/2014/main" id="{18E1E8CE-0AA4-4E2F-8DD0-006946935AD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090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42" name="Sisällön paikkamerkki 13">
            <a:extLst>
              <a:ext uri="{FF2B5EF4-FFF2-40B4-BE49-F238E27FC236}">
                <a16:creationId xmlns:a16="http://schemas.microsoft.com/office/drawing/2014/main" id="{0C1E203C-1E7A-4194-97B0-B477E6F37235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64601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fi-FI" noProof="0"/>
              <a:t>Lisää sisältöä</a:t>
            </a:r>
          </a:p>
        </p:txBody>
      </p:sp>
      <p:sp>
        <p:nvSpPr>
          <p:cNvPr id="38" name="Tekstin paikkamerkki 7">
            <a:extLst>
              <a:ext uri="{FF2B5EF4-FFF2-40B4-BE49-F238E27FC236}">
                <a16:creationId xmlns:a16="http://schemas.microsoft.com/office/drawing/2014/main" id="{C03A45F5-F36F-429B-9C83-90B1DB716F2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5729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39" name="Tekstin paikkamerkki 7">
            <a:extLst>
              <a:ext uri="{FF2B5EF4-FFF2-40B4-BE49-F238E27FC236}">
                <a16:creationId xmlns:a16="http://schemas.microsoft.com/office/drawing/2014/main" id="{6A7CD68A-F84C-4F36-A46D-DB7BA329AB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5729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otsikko</a:t>
            </a:r>
          </a:p>
        </p:txBody>
      </p:sp>
      <p:sp>
        <p:nvSpPr>
          <p:cNvPr id="40" name="Tekstin paikkamerkki 7">
            <a:extLst>
              <a:ext uri="{FF2B5EF4-FFF2-40B4-BE49-F238E27FC236}">
                <a16:creationId xmlns:a16="http://schemas.microsoft.com/office/drawing/2014/main" id="{E67019EA-0584-46F5-BDB3-D2B3C717B0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5729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fi-FI" noProof="0"/>
              <a:t>Osion kuvaus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38EA36FF-A158-49B3-9C17-39C94920B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617" y="179270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1FF42D5D-9DBF-475A-BC06-666D080D3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80595" y="1800726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A6AEDC3F-C3D2-4184-860D-65645BBD6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70888" y="180072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5C227352-6F71-4914-9AB1-AB4448667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5709" y="182077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228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etoa meist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6C593254-CE4F-4114-A997-06CBC039F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1400" y="365125"/>
            <a:ext cx="7287768" cy="1325563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5E7DBF41-B4A1-4B29-B32C-DDF5058C12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941230"/>
            <a:ext cx="9144000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E442D9A9-D2E2-42FD-945D-1EF6DC4351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4448" y="4407408"/>
            <a:ext cx="7287768" cy="1371600"/>
          </a:xfrm>
        </p:spPr>
        <p:txBody>
          <a:bodyPr rtlCol="0"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53906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hteenv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89384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6B717642-3C5E-4830-BCBC-E7FAE8B779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1A83FC01-0C03-4607-B5EA-8C230EA7CA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2000"/>
              </a:lnSpc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600"/>
            </a:lvl2pPr>
            <a:lvl3pPr marL="914400" indent="0">
              <a:lnSpc>
                <a:spcPts val="20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2000"/>
              </a:lnSpc>
              <a:buNone/>
              <a:defRPr sz="1600"/>
            </a:lvl4pPr>
            <a:lvl5pPr marL="1828800" indent="0">
              <a:lnSpc>
                <a:spcPts val="20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208221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11274552" cy="4171951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99C910F3-1CC6-467F-A64A-2DDFE4632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0" name="Tekstin paikkamerkki 8">
            <a:extLst>
              <a:ext uri="{FF2B5EF4-FFF2-40B4-BE49-F238E27FC236}">
                <a16:creationId xmlns:a16="http://schemas.microsoft.com/office/drawing/2014/main" id="{5550E3EA-37A2-40C0-A78F-3C0AB0F781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1800"/>
              </a:lnSpc>
              <a:buNone/>
              <a:defRPr sz="1600"/>
            </a:lvl1pPr>
            <a:lvl2pPr marL="457200" indent="0">
              <a:lnSpc>
                <a:spcPts val="1800"/>
              </a:lnSpc>
              <a:buNone/>
              <a:defRPr sz="1600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1800"/>
              </a:lnSpc>
              <a:buNone/>
              <a:defRPr sz="1600"/>
            </a:lvl4pPr>
            <a:lvl5pPr marL="1828800" indent="0">
              <a:lnSpc>
                <a:spcPts val="18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463244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679929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89493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3 -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in paikkamerkki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17" name="Tekstin paikkamerkki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31" name="Tekstin paikkamerkki 15">
            <a:extLst>
              <a:ext uri="{FF2B5EF4-FFF2-40B4-BE49-F238E27FC236}">
                <a16:creationId xmlns:a16="http://schemas.microsoft.com/office/drawing/2014/main" id="{87DD41A9-B6B3-48D9-A3A6-831B39C915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2182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32" name="Tekstin paikkamerkki 18">
            <a:extLst>
              <a:ext uri="{FF2B5EF4-FFF2-40B4-BE49-F238E27FC236}">
                <a16:creationId xmlns:a16="http://schemas.microsoft.com/office/drawing/2014/main" id="{FB791E68-EDF5-4CC2-8774-A27AEF1D25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62557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33" name="Tekstin paikkamerkki 15">
            <a:extLst>
              <a:ext uri="{FF2B5EF4-FFF2-40B4-BE49-F238E27FC236}">
                <a16:creationId xmlns:a16="http://schemas.microsoft.com/office/drawing/2014/main" id="{AA224F82-7E0C-4EBF-97D3-132481DBCD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6164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fi-FI" noProof="0"/>
              <a:t>Lisää alaotsikko napsauttamalla</a:t>
            </a:r>
          </a:p>
        </p:txBody>
      </p:sp>
      <p:sp>
        <p:nvSpPr>
          <p:cNvPr id="34" name="Tekstin paikkamerkki 18">
            <a:extLst>
              <a:ext uri="{FF2B5EF4-FFF2-40B4-BE49-F238E27FC236}">
                <a16:creationId xmlns:a16="http://schemas.microsoft.com/office/drawing/2014/main" id="{699D24C6-4AFB-4222-8E0C-4D11CD9C0F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6913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i-FI" noProof="0"/>
              <a:t>Lisää tekstiä napsauttamalla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07086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813B5FF-9D53-4FD4-B752-22F188FA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9083EC5-999D-4EF5-A22C-FD19C31D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215B34-3A95-488E-8DAD-34652A5B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925497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B4411E-20EA-4627-8A68-17038DCE18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74E5B2-1EB9-4222-8FAB-65BDC9A95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C197C18-82B5-4EB5-9010-63FFB7F53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732AD86-1F8B-4DE6-9736-793E1781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A60A3B3-8B02-4D8B-A982-7C7CA03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89C9CBB-7187-447C-9F33-04CFDCD0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925D6D-4906-4DAB-B1BA-9436026FE6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9975A10-62C2-4D29-B192-A142562FE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3B58235-2C90-48E1-8A68-7413F783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FCAF9B-D406-4E4F-B804-AF188F65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E5FF7C-B4CA-48C1-B1A5-2AA329D3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AAABB43-2086-4CDB-B2A4-E51E7D83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4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ge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8686" y="365125"/>
            <a:ext cx="9986601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8692" y="1912336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73892" y="1874838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8692" y="2388253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73892" y="2337741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9" name="Tekstin paikkamerkki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1518687" y="3608720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0" name="Tekstin paikkamerkki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83887" y="3571222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1" name="Tekstin paikkamerkki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18687" y="4084637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2" name="Tekstin paikkamerkki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83887" y="4034125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</p:txBody>
      </p:sp>
      <p:sp>
        <p:nvSpPr>
          <p:cNvPr id="15" name="Kuvan paikkamerkki 10">
            <a:extLst>
              <a:ext uri="{FF2B5EF4-FFF2-40B4-BE49-F238E27FC236}">
                <a16:creationId xmlns:a16="http://schemas.microsoft.com/office/drawing/2014/main" id="{A12F2D63-1E00-4379-A32F-B52857A50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427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tka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0" y="365125"/>
            <a:ext cx="460231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169164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0" y="2093976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0" name="Tekstin paikkamerkki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58000" y="2962656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2" name="Tekstin paikkamerkki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58000" y="331012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3" name="Tekstin paikkamerkki 4">
            <a:extLst>
              <a:ext uri="{FF2B5EF4-FFF2-40B4-BE49-F238E27FC236}">
                <a16:creationId xmlns:a16="http://schemas.microsoft.com/office/drawing/2014/main" id="{8462AFAF-169F-4E2A-AC00-6E86665954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70354" y="393192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4" name="Tekstin paikkamerkki 12">
            <a:extLst>
              <a:ext uri="{FF2B5EF4-FFF2-40B4-BE49-F238E27FC236}">
                <a16:creationId xmlns:a16="http://schemas.microsoft.com/office/drawing/2014/main" id="{9FDE6BB6-DE86-4B19-B83F-5B83A89477B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70354" y="427024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5" name="Tekstin paikkamerkki 4">
            <a:extLst>
              <a:ext uri="{FF2B5EF4-FFF2-40B4-BE49-F238E27FC236}">
                <a16:creationId xmlns:a16="http://schemas.microsoft.com/office/drawing/2014/main" id="{2B544474-29CA-4D8E-AC15-C05ABDF6067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70354" y="4855464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6" name="Tekstin paikkamerkki 12">
            <a:extLst>
              <a:ext uri="{FF2B5EF4-FFF2-40B4-BE49-F238E27FC236}">
                <a16:creationId xmlns:a16="http://schemas.microsoft.com/office/drawing/2014/main" id="{7C778245-11E1-4B65-ADC1-E9D3DE34E5D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870354" y="5193792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1357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otteen yleiskats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EB1C922A-9F54-409C-8C2C-90A55B890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00706" y="0"/>
            <a:ext cx="6095999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922" y="365125"/>
            <a:ext cx="538607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4384" y="1566525"/>
            <a:ext cx="3401568" cy="371246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922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57506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922" y="236897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57506" y="2355956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9" name="Tekstin paikkamerkki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19917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0" name="Tekstin paikkamerkki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67501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1" name="Tekstin paikkamerkki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917" y="4319794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2" name="Tekstin paikkamerkki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7501" y="430678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47850" cy="365125"/>
          </a:xfrm>
        </p:spPr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18" name="Alatunnisteen paikkamerkki 7">
            <a:extLst>
              <a:ext uri="{FF2B5EF4-FFF2-40B4-BE49-F238E27FC236}">
                <a16:creationId xmlns:a16="http://schemas.microsoft.com/office/drawing/2014/main" id="{37667359-6B2F-4D7C-932B-CE6A0E91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23" name="Dian numeron paikkamerkki 8">
            <a:extLst>
              <a:ext uri="{FF2B5EF4-FFF2-40B4-BE49-F238E27FC236}">
                <a16:creationId xmlns:a16="http://schemas.microsoft.com/office/drawing/2014/main" id="{C69C9BA9-6130-4098-A0A6-E1A00A3B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89969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ngelma ja yhteenv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865806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vaih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51112" y="3513220"/>
            <a:ext cx="8682164" cy="1828799"/>
          </a:xfrm>
          <a:solidFill>
            <a:schemeClr val="accent3">
              <a:alpha val="90000"/>
            </a:schemeClr>
          </a:solidFill>
        </p:spPr>
        <p:txBody>
          <a:bodyPr lIns="1371600" tIns="0" bIns="0" rtlCol="0" anchor="ctr">
            <a:no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fi-FI" noProof="0"/>
              <a:t>Lisää 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958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iketoimintamal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8" name="Kuvan paikkamerkki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910104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fi-FI" noProof="0"/>
              <a:t>Lisää kuva napsauttamalla kuvaketta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1109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Luettelomerkki 2</a:t>
            </a:r>
          </a:p>
        </p:txBody>
      </p:sp>
      <p:sp>
        <p:nvSpPr>
          <p:cNvPr id="10" name="Tekstin paikkamerkki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1109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Luettelomerkin kuvaus</a:t>
            </a:r>
          </a:p>
        </p:txBody>
      </p:sp>
      <p:sp>
        <p:nvSpPr>
          <p:cNvPr id="19" name="Kuvan paikkamerkki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51917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fi-FI" noProof="0"/>
              <a:t>Lisää kuva napsauttamalla kuvaketta</a:t>
            </a:r>
          </a:p>
        </p:txBody>
      </p:sp>
      <p:sp>
        <p:nvSpPr>
          <p:cNvPr id="11" name="Tekstin paikkamerkki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56048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Luettelomerkki 3</a:t>
            </a:r>
          </a:p>
        </p:txBody>
      </p:sp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56048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Luettelomerkin kuvaus</a:t>
            </a:r>
          </a:p>
        </p:txBody>
      </p:sp>
      <p:sp>
        <p:nvSpPr>
          <p:cNvPr id="20" name="Kuvan paikkamerkki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993730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fi-FI" noProof="0"/>
              <a:t>Lisää kuva napsauttamalla kuvaketta</a:t>
            </a:r>
          </a:p>
        </p:txBody>
      </p:sp>
      <p:sp>
        <p:nvSpPr>
          <p:cNvPr id="13" name="Tekstin paikkamerkki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9185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fi-FI" noProof="0"/>
              <a:t>Luettelomerkki 4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9185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i-FI" noProof="0"/>
              <a:t>Luettelomerkin kuvaus</a:t>
            </a:r>
          </a:p>
        </p:txBody>
      </p:sp>
      <p:sp>
        <p:nvSpPr>
          <p:cNvPr id="15" name="Päivämäärän paikkamerkki 1">
            <a:extLst>
              <a:ext uri="{FF2B5EF4-FFF2-40B4-BE49-F238E27FC236}">
                <a16:creationId xmlns:a16="http://schemas.microsoft.com/office/drawing/2014/main" id="{6FCC4B1F-E859-43CC-8B33-EE155744227A}"/>
              </a:ext>
            </a:extLst>
          </p:cNvPr>
          <p:cNvSpPr>
            <a:spLocks noGrp="1"/>
          </p:cNvSpPr>
          <p:nvPr>
            <p:ph type="dt" sz="half" idx="45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5006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lp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2072" y="365125"/>
            <a:ext cx="10193315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2073" y="1853548"/>
            <a:ext cx="4572000" cy="64008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62073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4485" y="1853548"/>
            <a:ext cx="4572000" cy="640080"/>
          </a:xfrm>
          <a:noFill/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4485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582C2B31-DB43-4AEF-AA1E-62866E69E5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500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fi-FI" noProof="0"/>
              <a:t>Yhteenvetoesityksen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84" r:id="rId3"/>
    <p:sldLayoutId id="2147483671" r:id="rId4"/>
    <p:sldLayoutId id="2147483683" r:id="rId5"/>
    <p:sldLayoutId id="2147483667" r:id="rId6"/>
    <p:sldLayoutId id="2147483688" r:id="rId7"/>
    <p:sldLayoutId id="2147483673" r:id="rId8"/>
    <p:sldLayoutId id="2147483672" r:id="rId9"/>
    <p:sldLayoutId id="2147483669" r:id="rId10"/>
    <p:sldLayoutId id="2147483682" r:id="rId11"/>
    <p:sldLayoutId id="2147483663" r:id="rId12"/>
    <p:sldLayoutId id="2147483677" r:id="rId13"/>
    <p:sldLayoutId id="2147483653" r:id="rId14"/>
    <p:sldLayoutId id="2147483678" r:id="rId15"/>
    <p:sldLayoutId id="2147483650" r:id="rId16"/>
    <p:sldLayoutId id="2147483654" r:id="rId17"/>
    <p:sldLayoutId id="2147483681" r:id="rId18"/>
    <p:sldLayoutId id="2147483686" r:id="rId19"/>
    <p:sldLayoutId id="2147483690" r:id="rId20"/>
    <p:sldLayoutId id="2147483676" r:id="rId21"/>
    <p:sldLayoutId id="2147483680" r:id="rId22"/>
    <p:sldLayoutId id="2147483675" r:id="rId23"/>
    <p:sldLayoutId id="2147483652" r:id="rId24"/>
    <p:sldLayoutId id="2147483665" r:id="rId25"/>
    <p:sldLayoutId id="2147483655" r:id="rId26"/>
    <p:sldLayoutId id="2147483656" r:id="rId27"/>
    <p:sldLayoutId id="2147483657" r:id="rId2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Kuvan paikkamerkki 10">
            <a:extLst>
              <a:ext uri="{FF2B5EF4-FFF2-40B4-BE49-F238E27FC236}">
                <a16:creationId xmlns:a16="http://schemas.microsoft.com/office/drawing/2014/main" id="{7B8040BD-D630-429D-A8B5-0210D22D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" b="1237"/>
          <a:stretch/>
        </p:blipFill>
        <p:spPr>
          <a:xfrm>
            <a:off x="1588" y="5247076"/>
            <a:ext cx="12188825" cy="1610923"/>
          </a:xfr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CE54ABB-4929-4810-950B-2DAEA0A5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/>
          <a:lstStyle/>
          <a:p>
            <a:pPr rtl="0"/>
            <a:r>
              <a:rPr lang="fi-FI" dirty="0"/>
              <a:t>Suomen kotisairaala yhdistyksen webinaari 25.9.2024 klo.13 – 15.00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112B089-A8F9-45B1-BE6E-EAC10163F0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8305" y="1696389"/>
            <a:ext cx="3210331" cy="3647605"/>
          </a:xfrm>
        </p:spPr>
        <p:txBody>
          <a:bodyPr rtlCol="0">
            <a:normAutofit/>
          </a:bodyPr>
          <a:lstStyle/>
          <a:p>
            <a:pPr rtl="0"/>
            <a:r>
              <a:rPr lang="fi-FI" dirty="0"/>
              <a:t>Palaute 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0FE22F9B-4BF8-41DC-8F1C-836B546E59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5593" y="2750695"/>
            <a:ext cx="2743200" cy="2465883"/>
          </a:xfrm>
        </p:spPr>
        <p:txBody>
          <a:bodyPr rtlCol="0">
            <a:normAutofit/>
          </a:bodyPr>
          <a:lstStyle/>
          <a:p>
            <a:pPr rtl="0"/>
            <a:r>
              <a:rPr lang="fi-FI" b="1" dirty="0"/>
              <a:t>Hyvää tiedonjakoa sekä jatkoa varten todella tarve järkeistää sekä yhdenmukaistaa käytänteitä, mutta myös hinnoittelua.</a:t>
            </a:r>
          </a:p>
          <a:p>
            <a:pPr rtl="0"/>
            <a:r>
              <a:rPr lang="fi-FI" b="1" dirty="0"/>
              <a:t> Yhteisen tiedon tarve</a:t>
            </a:r>
          </a:p>
          <a:p>
            <a:pPr rtl="0"/>
            <a:r>
              <a:rPr lang="fi-FI" b="1" dirty="0"/>
              <a:t>Vaikuttaminen tulee olla valtakunnallista, jotta saadaan näkyvyyttä.</a:t>
            </a:r>
          </a:p>
          <a:p>
            <a:pPr rtl="0"/>
            <a:endParaRPr lang="fi-FI" dirty="0"/>
          </a:p>
        </p:txBody>
      </p:sp>
      <p:sp>
        <p:nvSpPr>
          <p:cNvPr id="42" name="Päivämäärän paikkamerkki 41">
            <a:extLst>
              <a:ext uri="{FF2B5EF4-FFF2-40B4-BE49-F238E27FC236}">
                <a16:creationId xmlns:a16="http://schemas.microsoft.com/office/drawing/2014/main" id="{916DDA26-131E-46AD-ADAE-F0E710EAF3DE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fi-FI"/>
              <a:t>20XX</a:t>
            </a:r>
            <a:endParaRPr lang="fi-FI" dirty="0"/>
          </a:p>
        </p:txBody>
      </p:sp>
      <p:sp>
        <p:nvSpPr>
          <p:cNvPr id="114" name="Tekstin paikkamerkki 113">
            <a:extLst>
              <a:ext uri="{FF2B5EF4-FFF2-40B4-BE49-F238E27FC236}">
                <a16:creationId xmlns:a16="http://schemas.microsoft.com/office/drawing/2014/main" id="{B51B89C9-6212-44BC-8654-817139EF8D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516628" y="1696389"/>
            <a:ext cx="3209544" cy="3648456"/>
          </a:xfrm>
        </p:spPr>
        <p:txBody>
          <a:bodyPr rtlCol="0"/>
          <a:lstStyle/>
          <a:p>
            <a:pPr rtl="0"/>
            <a:r>
              <a:rPr lang="fi-FI" dirty="0"/>
              <a:t>iltapäivästä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6B35F89A-6CDF-41F7-BD87-18B45BD7330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65548" y="2750695"/>
            <a:ext cx="2743200" cy="2465883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rtl="0"/>
            <a:r>
              <a:rPr lang="fi-FI" sz="1400" b="1" noProof="1"/>
              <a:t>Hyvä yhteishenki</a:t>
            </a:r>
          </a:p>
          <a:p>
            <a:pPr rtl="0"/>
            <a:r>
              <a:rPr lang="fi-FI" sz="1400" b="1" noProof="1"/>
              <a:t>Mielenkiintoinen ja tarpeellinen webinaari</a:t>
            </a:r>
          </a:p>
          <a:p>
            <a:pPr rtl="0"/>
            <a:r>
              <a:rPr lang="fi-FI" sz="1400" b="1" noProof="1"/>
              <a:t>Yhdistykselle ja foorumille todella tarvetta</a:t>
            </a:r>
          </a:p>
          <a:p>
            <a:pPr rtl="0"/>
            <a:r>
              <a:rPr lang="fi-FI" sz="1400" b="1" noProof="1"/>
              <a:t>Tarvitaan yhteistä ohjausta, yhtenäisiä toimintamalleja, - mittareita ja kansallinen kannaottokin asialle, millaista kotisairaala hoidon tulisi olla.</a:t>
            </a:r>
          </a:p>
          <a:p>
            <a:pPr rtl="0"/>
            <a:r>
              <a:rPr lang="fi-FI" sz="1400" b="1" noProof="1"/>
              <a:t>Hyvää verkostoitumista</a:t>
            </a:r>
          </a:p>
          <a:p>
            <a:pPr rtl="0"/>
            <a:r>
              <a:rPr lang="fi-FI" sz="1400" b="1" noProof="1"/>
              <a:t>Yhteiset näkemykset eri HVA alueilla, toisaalta samat haasteet mm. puuttuvien mittareiden muodossa. Isosti yhteistä tahtotilaa viedä kotisairaala toimintaa eteenpäin</a:t>
            </a:r>
          </a:p>
          <a:p>
            <a:pPr rtl="0"/>
            <a:endParaRPr lang="fi-FI" noProof="1"/>
          </a:p>
        </p:txBody>
      </p:sp>
      <p:sp>
        <p:nvSpPr>
          <p:cNvPr id="43" name="Alatunnisteen paikkamerkki 42">
            <a:extLst>
              <a:ext uri="{FF2B5EF4-FFF2-40B4-BE49-F238E27FC236}">
                <a16:creationId xmlns:a16="http://schemas.microsoft.com/office/drawing/2014/main" id="{3F77F960-EB31-4698-AB82-5583AF66D391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1497874" y="6356350"/>
            <a:ext cx="6655526" cy="365125"/>
          </a:xfrm>
        </p:spPr>
        <p:txBody>
          <a:bodyPr rtlCol="0"/>
          <a:lstStyle/>
          <a:p>
            <a:pPr rtl="0"/>
            <a:r>
              <a:rPr lang="fi-FI" dirty="0"/>
              <a:t>Suomen kotisairaalayhdisty ry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5E1C399-8F48-44F5-9461-3C89866D4C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148764" y="1610923"/>
            <a:ext cx="3209544" cy="3509718"/>
          </a:xfrm>
        </p:spPr>
        <p:txBody>
          <a:bodyPr rtlCol="0"/>
          <a:lstStyle/>
          <a:p>
            <a:pPr rtl="0"/>
            <a:r>
              <a:rPr lang="fi-FI" sz="2400" dirty="0"/>
              <a:t>Kiitos yt. yhdistys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E92B9716-8D44-4864-8986-720957B3436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77130" y="2750695"/>
            <a:ext cx="2743200" cy="2465883"/>
          </a:xfrm>
        </p:spPr>
        <p:txBody>
          <a:bodyPr rtlCol="0">
            <a:normAutofit fontScale="85000" lnSpcReduction="20000"/>
          </a:bodyPr>
          <a:lstStyle/>
          <a:p>
            <a:r>
              <a:rPr lang="en-US" b="1" dirty="0"/>
              <a:t>JÄRJESTÄMISMALLI TEILLÄ: </a:t>
            </a:r>
          </a:p>
          <a:p>
            <a:endParaRPr lang="en-US" b="1" dirty="0"/>
          </a:p>
          <a:p>
            <a:r>
              <a:rPr lang="en-US" b="1" dirty="0"/>
              <a:t>ESH taustainen 25 %</a:t>
            </a:r>
          </a:p>
          <a:p>
            <a:endParaRPr lang="en-US" b="1" dirty="0"/>
          </a:p>
          <a:p>
            <a:r>
              <a:rPr lang="en-US" b="1" dirty="0"/>
              <a:t>PTH taustainen 33%</a:t>
            </a:r>
          </a:p>
          <a:p>
            <a:endParaRPr lang="en-US" b="1" dirty="0"/>
          </a:p>
          <a:p>
            <a:r>
              <a:rPr lang="en-US" b="1" dirty="0"/>
              <a:t>Alueellinen kotisairaala (kaikki potilaat esh ja pth samassa) 42 %</a:t>
            </a:r>
          </a:p>
          <a:p>
            <a:endParaRPr lang="en-US" b="1" dirty="0"/>
          </a:p>
          <a:p>
            <a:r>
              <a:rPr lang="en-US" b="1" dirty="0"/>
              <a:t>Ensihoidon kanssa yhteinen toiminta 0 %</a:t>
            </a:r>
          </a:p>
          <a:p>
            <a:pPr rtl="0"/>
            <a:endParaRPr lang="fi-FI" dirty="0"/>
          </a:p>
        </p:txBody>
      </p:sp>
      <p:sp>
        <p:nvSpPr>
          <p:cNvPr id="44" name="Dian numeron paikkamerkki 43">
            <a:extLst>
              <a:ext uri="{FF2B5EF4-FFF2-40B4-BE49-F238E27FC236}">
                <a16:creationId xmlns:a16="http://schemas.microsoft.com/office/drawing/2014/main" id="{3E790E42-CF88-4BBB-827D-12B6E23D93C1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fi-FI" smtClean="0"/>
              <a:pPr rtl="0"/>
              <a:t>1</a:t>
            </a:fld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F03C85B-4402-2B29-E471-9664BF334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5284" y="892967"/>
            <a:ext cx="1222053" cy="71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3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3327597_TF66722518_Win32" id="{63083C99-064A-46AA-B686-06B8B79A30C3}" vid="{5BB886D1-620C-406D-AF70-F0A6B2A0103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C88140-B977-44ED-8877-83D5BCE763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6AE0A-D4B0-4A5B-9359-3C20E0AE6F6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34F12D6A-2BE8-4847-A724-6F141C79A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{E7A37241-7F5F-4B86-AA0F-4E11B4290302}tf66722518_win32</Template>
  <TotalTime>21</TotalTime>
  <Words>135</Words>
  <Application>Microsoft Office PowerPoint</Application>
  <PresentationFormat>Laajakuva</PresentationFormat>
  <Paragraphs>26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Bodoni MT</vt:lpstr>
      <vt:lpstr>Calibri</vt:lpstr>
      <vt:lpstr>Source Sans Pro Light</vt:lpstr>
      <vt:lpstr>Times New Roman</vt:lpstr>
      <vt:lpstr>Office-teema</vt:lpstr>
      <vt:lpstr>Suomen kotisairaala yhdistyksen webinaari 25.9.2024 klo.13 – 15.00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kotisairaala yhdistyksen webinaari 25.9.2024 klo.13 – 15.00</dc:title>
  <dc:creator>Ulla Palomäki</dc:creator>
  <cp:lastModifiedBy>Ulla Palomäki</cp:lastModifiedBy>
  <cp:revision>1</cp:revision>
  <dcterms:created xsi:type="dcterms:W3CDTF">2024-10-23T14:19:47Z</dcterms:created>
  <dcterms:modified xsi:type="dcterms:W3CDTF">2024-10-23T14:40:53Z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