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8" r:id="rId2"/>
    <p:sldId id="259" r:id="rId3"/>
  </p:sldIdLst>
  <p:sldSz cx="7775575" cy="10907713"/>
  <p:notesSz cx="6889750" cy="10021888"/>
  <p:defaultTextStyle>
    <a:defPPr>
      <a:defRPr lang="fi-FI"/>
    </a:defPPr>
    <a:lvl1pPr marL="0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1pPr>
    <a:lvl2pPr marL="330916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2pPr>
    <a:lvl3pPr marL="661831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3pPr>
    <a:lvl4pPr marL="992747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4pPr>
    <a:lvl5pPr marL="1323662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5pPr>
    <a:lvl6pPr marL="1654579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6pPr>
    <a:lvl7pPr marL="1985494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7pPr>
    <a:lvl8pPr marL="2316410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8pPr>
    <a:lvl9pPr marL="2647325" algn="l" defTabSz="661831" rtl="0" eaLnBrk="1" latinLnBrk="0" hangingPunct="1">
      <a:defRPr sz="13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74" y="58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eaLnBrk="1" hangingPunct="1">
        <a:defRPr sz="3114" b="1">
          <a:solidFill>
            <a:schemeClr val="tx1"/>
          </a:solidFill>
          <a:latin typeface="+mj-lt"/>
          <a:cs typeface="Arial" pitchFamily="34" charset="0"/>
        </a:defRPr>
      </a:lvl1pPr>
    </p:titleStyle>
    <p:bodyStyle>
      <a:lvl1pPr eaLnBrk="1" hangingPunct="1">
        <a:defRPr sz="3737">
          <a:solidFill>
            <a:schemeClr val="tx1"/>
          </a:solidFill>
          <a:latin typeface="+mn-lt"/>
        </a:defRPr>
      </a:lvl1pPr>
      <a:lvl2pPr marL="553630" marR="0" indent="-405336" algn="l" defTabSz="1423619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3737">
          <a:solidFill>
            <a:schemeClr val="tx1"/>
          </a:solidFill>
          <a:latin typeface="+mn-lt"/>
        </a:defRPr>
      </a:lvl2pPr>
      <a:lvl3pPr marL="976266" indent="-400393" algn="l" defTabSz="1253082" eaLnBrk="1" hangingPunct="1">
        <a:buClr>
          <a:schemeClr val="accent1"/>
        </a:buClr>
        <a:buSzPct val="100000"/>
        <a:buFont typeface="Arial" pitchFamily="34" charset="0"/>
        <a:buChar char="•"/>
        <a:defRPr sz="3737">
          <a:solidFill>
            <a:schemeClr val="tx1"/>
          </a:solidFill>
          <a:latin typeface="+mn-lt"/>
        </a:defRPr>
      </a:lvl3pPr>
      <a:lvl4pPr marL="1401376" indent="-425108" algn="l" eaLnBrk="1" hangingPunct="1">
        <a:buClr>
          <a:schemeClr val="accent1"/>
        </a:buClr>
        <a:buSzPct val="70000"/>
        <a:buFont typeface="Wingdings" pitchFamily="2" charset="2"/>
        <a:buChar char="q"/>
        <a:defRPr sz="3114" baseline="0">
          <a:solidFill>
            <a:schemeClr val="tx1"/>
          </a:solidFill>
          <a:latin typeface="+mn-lt"/>
        </a:defRPr>
      </a:lvl4pPr>
      <a:lvl5pPr marL="1806712" indent="-405336" algn="l" defTabSz="1806712" eaLnBrk="1" hangingPunct="1">
        <a:buClr>
          <a:schemeClr val="accent1"/>
        </a:buClr>
        <a:buSzPct val="80000"/>
        <a:buFont typeface="Courier New" pitchFamily="49" charset="0"/>
        <a:buChar char="o"/>
        <a:defRPr sz="3114">
          <a:solidFill>
            <a:schemeClr val="tx1"/>
          </a:solidFill>
          <a:latin typeface="+mn-lt"/>
        </a:defRPr>
      </a:lvl5pPr>
      <a:lvl6pPr marL="2231820" indent="-425108" eaLnBrk="1" hangingPunct="1">
        <a:buClr>
          <a:schemeClr val="tx2"/>
        </a:buClr>
        <a:buFont typeface="Arial" pitchFamily="34" charset="0"/>
        <a:buChar char="-"/>
        <a:defRPr sz="2180">
          <a:latin typeface="+mn-lt"/>
        </a:defRPr>
      </a:lvl6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alokyna.f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10D1FF-AC01-4403-ACB7-C5C5064AEE68}"/>
              </a:ext>
            </a:extLst>
          </p:cNvPr>
          <p:cNvSpPr/>
          <p:nvPr/>
        </p:nvSpPr>
        <p:spPr>
          <a:xfrm>
            <a:off x="720000" y="648000"/>
            <a:ext cx="3060000" cy="90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endParaRPr lang="en-FI" sz="1000" b="1" dirty="0">
              <a:solidFill>
                <a:schemeClr val="accent4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C1180-77E6-478B-8E6E-679837E53CE0}"/>
              </a:ext>
            </a:extLst>
          </p:cNvPr>
          <p:cNvSpPr txBox="1"/>
          <p:nvPr/>
        </p:nvSpPr>
        <p:spPr>
          <a:xfrm>
            <a:off x="720000" y="1656000"/>
            <a:ext cx="3060000" cy="8352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latin typeface="Barlow Semi Condensed SemiBold" panose="00000706000000000000" pitchFamily="2" charset="0"/>
              </a:rPr>
              <a:t>Oy </a:t>
            </a:r>
            <a:r>
              <a:rPr lang="en-GB" sz="1600" b="1" dirty="0" err="1">
                <a:latin typeface="Barlow Semi Condensed SemiBold" panose="00000706000000000000" pitchFamily="2" charset="0"/>
              </a:rPr>
              <a:t>Yritys</a:t>
            </a:r>
            <a:r>
              <a:rPr lang="en-GB" sz="1600" b="1" dirty="0">
                <a:latin typeface="Barlow Semi Condensed SemiBold" panose="00000706000000000000" pitchFamily="2" charset="0"/>
              </a:rPr>
              <a:t> Ab</a:t>
            </a:r>
          </a:p>
          <a:p>
            <a:r>
              <a:rPr lang="en-GB" sz="1200" dirty="0" err="1">
                <a:latin typeface="Barlow Semi Condensed Medium" panose="00000606000000000000" pitchFamily="2" charset="0"/>
              </a:rPr>
              <a:t>osoite</a:t>
            </a:r>
            <a:endParaRPr lang="en-GB" sz="1200" dirty="0">
              <a:latin typeface="Barlow Semi Condensed Medium" panose="00000606000000000000" pitchFamily="2" charset="0"/>
            </a:endParaRPr>
          </a:p>
          <a:p>
            <a:r>
              <a:rPr lang="en-GB" sz="1200" dirty="0" err="1">
                <a:latin typeface="Barlow Semi Condensed Medium" panose="00000606000000000000" pitchFamily="2" charset="0"/>
              </a:rPr>
              <a:t>sähköposti</a:t>
            </a:r>
            <a:endParaRPr lang="en-GB" sz="1200" dirty="0">
              <a:latin typeface="Barlow Semi Condensed Medium" panose="00000606000000000000" pitchFamily="2" charset="0"/>
            </a:endParaRPr>
          </a:p>
          <a:p>
            <a:r>
              <a:rPr lang="en-GB" sz="1200" dirty="0">
                <a:latin typeface="Barlow Semi Condensed Medium" panose="00000606000000000000" pitchFamily="2" charset="0"/>
              </a:rPr>
              <a:t>www-</a:t>
            </a:r>
            <a:r>
              <a:rPr lang="en-GB" sz="1200" dirty="0" err="1">
                <a:latin typeface="Barlow Semi Condensed Medium" panose="00000606000000000000" pitchFamily="2" charset="0"/>
              </a:rPr>
              <a:t>sivut</a:t>
            </a:r>
            <a:endParaRPr lang="en-GB" sz="1200" dirty="0">
              <a:latin typeface="Barlow Semi Condensed Medium" panose="00000606000000000000" pitchFamily="2" charset="0"/>
            </a:endParaRPr>
          </a:p>
          <a:p>
            <a:r>
              <a:rPr lang="en-GB" sz="1200" dirty="0" err="1">
                <a:latin typeface="Barlow Semi Condensed Medium" panose="00000606000000000000" pitchFamily="2" charset="0"/>
              </a:rPr>
              <a:t>puhelinnumero</a:t>
            </a:r>
            <a:endParaRPr lang="en-GB" sz="1200" dirty="0">
              <a:latin typeface="Barlow Semi Condensed Medium" panose="00000606000000000000" pitchFamily="2" charset="0"/>
            </a:endParaRPr>
          </a:p>
          <a:p>
            <a:endParaRPr lang="en-GB" sz="1200" b="1" dirty="0">
              <a:latin typeface="Barlow Semi Condensed Medium" panose="00000606000000000000" pitchFamily="2" charset="0"/>
            </a:endParaRPr>
          </a:p>
          <a:p>
            <a:r>
              <a:rPr lang="en-GB" sz="1200" b="1" dirty="0" err="1">
                <a:latin typeface="Barlow Semi Condensed Medium" panose="00000606000000000000" pitchFamily="2" charset="0"/>
              </a:rPr>
              <a:t>Yhteyshenkilöt</a:t>
            </a:r>
            <a:r>
              <a:rPr lang="en-GB" sz="1200" b="1" dirty="0">
                <a:latin typeface="Barlow Semi Condensed Medium" panose="00000606000000000000" pitchFamily="2" charset="0"/>
              </a:rPr>
              <a:t>:</a:t>
            </a:r>
          </a:p>
          <a:p>
            <a:endParaRPr lang="en-GB" sz="1600" dirty="0">
              <a:latin typeface="Arial Nova" panose="020B0504020202020204" pitchFamily="34" charset="0"/>
            </a:endParaRPr>
          </a:p>
          <a:p>
            <a:r>
              <a:rPr lang="en-GB" sz="1400" b="1" dirty="0" err="1">
                <a:latin typeface="Barlow Semi Condensed Medium" panose="00000606000000000000" pitchFamily="2" charset="0"/>
              </a:rPr>
              <a:t>Tekstistä</a:t>
            </a:r>
            <a:endParaRPr lang="en-GB" sz="1400" b="1" dirty="0">
              <a:latin typeface="Barlow Semi Condensed Medium" panose="00000606000000000000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Tähän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haluttua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esittelytekstiä</a:t>
            </a:r>
            <a:r>
              <a:rPr lang="en-GB" sz="1000" dirty="0">
                <a:latin typeface="Barlow Semi Condensed Medium" panose="00000606000000000000" pitchFamily="2" charset="0"/>
              </a:rPr>
              <a:t>. </a:t>
            </a:r>
            <a:r>
              <a:rPr lang="en-GB" sz="1000" dirty="0" err="1">
                <a:latin typeface="Barlow Semi Condensed Medium" panose="00000606000000000000" pitchFamily="2" charset="0"/>
              </a:rPr>
              <a:t>Aiheet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voi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halutessaan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ryhmitellä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eri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otsikoiden</a:t>
            </a:r>
            <a:r>
              <a:rPr lang="en-GB" sz="1000" dirty="0">
                <a:latin typeface="Barlow Semi Condensed Medium" panose="00000606000000000000" pitchFamily="2" charset="0"/>
              </a:rPr>
              <a:t> alle. </a:t>
            </a:r>
            <a:r>
              <a:rPr lang="en-GB" sz="1000" dirty="0" err="1">
                <a:latin typeface="Barlow Semi Condensed Medium" panose="00000606000000000000" pitchFamily="2" charset="0"/>
              </a:rPr>
              <a:t>Fontti</a:t>
            </a:r>
            <a:r>
              <a:rPr lang="en-GB" sz="1000" dirty="0">
                <a:latin typeface="Barlow Semi Condensed Medium" panose="00000606000000000000" pitchFamily="2" charset="0"/>
              </a:rPr>
              <a:t> Arial Nova 10 </a:t>
            </a:r>
            <a:r>
              <a:rPr lang="en-GB" sz="1000" dirty="0" err="1">
                <a:latin typeface="Barlow Semi Condensed Medium" panose="00000606000000000000" pitchFamily="2" charset="0"/>
              </a:rPr>
              <a:t>pt</a:t>
            </a:r>
            <a:r>
              <a:rPr lang="en-GB" sz="1000" dirty="0">
                <a:latin typeface="Barlow Semi Condensed Medium" panose="00000606000000000000" pitchFamily="2" charset="0"/>
              </a:rPr>
              <a:t>, </a:t>
            </a:r>
            <a:r>
              <a:rPr lang="en-GB" sz="1000" dirty="0" err="1">
                <a:latin typeface="Barlow Semi Condensed Medium" panose="00000606000000000000" pitchFamily="2" charset="0"/>
              </a:rPr>
              <a:t>Otsikko</a:t>
            </a:r>
            <a:r>
              <a:rPr lang="en-GB" sz="1000" dirty="0">
                <a:latin typeface="Barlow Semi Condensed Medium" panose="00000606000000000000" pitchFamily="2" charset="0"/>
              </a:rPr>
              <a:t> Barlow Semi Condensed Medium 12 tai 14.</a:t>
            </a:r>
          </a:p>
          <a:p>
            <a:pPr algn="just">
              <a:spcBef>
                <a:spcPts val="600"/>
              </a:spcBef>
            </a:pPr>
            <a:r>
              <a:rPr lang="en-GB" sz="1000" dirty="0">
                <a:latin typeface="Barlow Semi Condensed Medium" panose="00000606000000000000" pitchFamily="2" charset="0"/>
              </a:rPr>
              <a:t>Jos </a:t>
            </a:r>
            <a:r>
              <a:rPr lang="en-GB" sz="1000" dirty="0" err="1">
                <a:latin typeface="Barlow Semi Condensed Medium" panose="00000606000000000000" pitchFamily="2" charset="0"/>
              </a:rPr>
              <a:t>yrityksen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yhteystiitoja</a:t>
            </a:r>
            <a:r>
              <a:rPr lang="en-GB" sz="1000" dirty="0">
                <a:latin typeface="Barlow Semi Condensed Medium" panose="00000606000000000000" pitchFamily="2" charset="0"/>
              </a:rPr>
              <a:t> on </a:t>
            </a:r>
            <a:r>
              <a:rPr lang="en-GB" sz="1000" dirty="0" err="1">
                <a:latin typeface="Barlow Semi Condensed Medium" panose="00000606000000000000" pitchFamily="2" charset="0"/>
              </a:rPr>
              <a:t>enemmän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tähän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mahtuu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vastaavasti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vähemmän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tarinaa</a:t>
            </a:r>
            <a:r>
              <a:rPr lang="en-GB" sz="1000" dirty="0">
                <a:latin typeface="Barlow Semi Condensed Medium" panose="00000606000000000000" pitchFamily="2" charset="0"/>
              </a:rPr>
              <a:t>.</a:t>
            </a:r>
          </a:p>
          <a:p>
            <a:endParaRPr lang="en-GB" sz="1100" dirty="0">
              <a:latin typeface="Arial Nova" panose="020B0504020202020204" pitchFamily="34" charset="0"/>
            </a:endParaRPr>
          </a:p>
          <a:p>
            <a:r>
              <a:rPr lang="en-GB" sz="1400" b="1" dirty="0" err="1">
                <a:latin typeface="Barlow Semi Condensed Medium" panose="00000606000000000000" pitchFamily="2" charset="0"/>
              </a:rPr>
              <a:t>Kuvista</a:t>
            </a:r>
            <a:endParaRPr lang="en-GB" sz="1400" b="1" dirty="0">
              <a:latin typeface="Barlow Semi Condensed Medium" panose="00000606000000000000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Kuvia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voi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liittää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mukaan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halutun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määrän</a:t>
            </a:r>
            <a:r>
              <a:rPr lang="en-GB" sz="1000" dirty="0">
                <a:latin typeface="Barlow Semi Condensed Medium" panose="00000606000000000000" pitchFamily="2" charset="0"/>
              </a:rPr>
              <a:t>. Ne </a:t>
            </a:r>
            <a:r>
              <a:rPr lang="en-GB" sz="1000" dirty="0" err="1">
                <a:latin typeface="Barlow Semi Condensed Medium" panose="00000606000000000000" pitchFamily="2" charset="0"/>
              </a:rPr>
              <a:t>voivat</a:t>
            </a:r>
            <a:r>
              <a:rPr lang="en-GB" sz="1000" dirty="0">
                <a:latin typeface="Barlow Semi Condensed Medium" panose="00000606000000000000" pitchFamily="2" charset="0"/>
              </a:rPr>
              <a:t> olla </a:t>
            </a:r>
            <a:r>
              <a:rPr lang="en-GB" sz="1000" dirty="0" err="1">
                <a:latin typeface="Barlow Semi Condensed Medium" panose="00000606000000000000" pitchFamily="2" charset="0"/>
              </a:rPr>
              <a:t>palstan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levyisiä</a:t>
            </a:r>
            <a:r>
              <a:rPr lang="en-GB" sz="1000" dirty="0">
                <a:latin typeface="Barlow Semi Condensed Medium" panose="00000606000000000000" pitchFamily="2" charset="0"/>
              </a:rPr>
              <a:t> tai </a:t>
            </a:r>
            <a:r>
              <a:rPr lang="en-GB" sz="1000" dirty="0" err="1">
                <a:latin typeface="Barlow Semi Condensed Medium" panose="00000606000000000000" pitchFamily="2" charset="0"/>
              </a:rPr>
              <a:t>pienempiä</a:t>
            </a:r>
            <a:r>
              <a:rPr lang="en-GB" sz="1000" dirty="0">
                <a:latin typeface="Barlow Semi Condensed Medium" panose="00000606000000000000" pitchFamily="2" charset="0"/>
              </a:rPr>
              <a:t>. </a:t>
            </a:r>
            <a:r>
              <a:rPr lang="en-GB" sz="1000" dirty="0" err="1">
                <a:latin typeface="Barlow Semi Condensed Medium" panose="00000606000000000000" pitchFamily="2" charset="0"/>
              </a:rPr>
              <a:t>Myös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kahden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palstan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levyiset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kuvat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ovat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mahdollisia</a:t>
            </a:r>
            <a:r>
              <a:rPr lang="en-GB" sz="1000" dirty="0">
                <a:latin typeface="Barlow Semi Condensed Medium" panose="00000606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GB" sz="1000" dirty="0">
              <a:latin typeface="Barlow Semi Condensed Medium" panose="00000606000000000000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GB" sz="1000" dirty="0">
                <a:latin typeface="Barlow Semi Condensed Medium" panose="00000606000000000000" pitchFamily="2" charset="0"/>
              </a:rPr>
              <a:t>Layout-</a:t>
            </a:r>
            <a:r>
              <a:rPr lang="en-GB" sz="1000" dirty="0" err="1">
                <a:latin typeface="Barlow Semi Condensed Medium" panose="00000606000000000000" pitchFamily="2" charset="0"/>
              </a:rPr>
              <a:t>ehdotuksen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voi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hahmotella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tähän</a:t>
            </a:r>
            <a:r>
              <a:rPr lang="en-GB" sz="1000" dirty="0">
                <a:latin typeface="Barlow Semi Condensed Medium" panose="00000606000000000000" pitchFamily="2" charset="0"/>
              </a:rPr>
              <a:t> tai </a:t>
            </a:r>
            <a:r>
              <a:rPr lang="en-GB" sz="1000" dirty="0" err="1">
                <a:latin typeface="Barlow Semi Condensed Medium" panose="00000606000000000000" pitchFamily="2" charset="0"/>
              </a:rPr>
              <a:t>lähettää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raakatekstin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erikseen</a:t>
            </a:r>
            <a:r>
              <a:rPr lang="en-GB" sz="1000" dirty="0">
                <a:latin typeface="Barlow Semi Condensed Medium" panose="00000606000000000000" pitchFamily="2" charset="0"/>
              </a:rPr>
              <a:t>. </a:t>
            </a:r>
            <a:r>
              <a:rPr lang="en-GB" sz="1000" dirty="0" err="1">
                <a:latin typeface="Barlow Semi Condensed Medium" panose="00000606000000000000" pitchFamily="2" charset="0"/>
              </a:rPr>
              <a:t>Pyrimme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yhtenäiseen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ulkoasuun</a:t>
            </a:r>
            <a:r>
              <a:rPr lang="en-GB" sz="1000" dirty="0">
                <a:latin typeface="Barlow Semi Condensed Medium" panose="00000606000000000000" pitchFamily="2" charset="0"/>
              </a:rPr>
              <a:t>, </a:t>
            </a:r>
            <a:r>
              <a:rPr lang="en-GB" sz="1000" dirty="0" err="1">
                <a:latin typeface="Barlow Semi Condensed Medium" panose="00000606000000000000" pitchFamily="2" charset="0"/>
              </a:rPr>
              <a:t>joten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lopullisen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taiton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tekee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Valokynä-lehden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toimitus</a:t>
            </a:r>
            <a:r>
              <a:rPr lang="en-GB" sz="1000" dirty="0">
                <a:latin typeface="Barlow Semi Condensed Medium" panose="00000606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GB" sz="1000" dirty="0">
              <a:latin typeface="Barlow Semi Condensed Medium" panose="00000606000000000000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Kuvat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tulee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toimittaa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myös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erillisinä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tiedostoina</a:t>
            </a:r>
            <a:r>
              <a:rPr lang="en-GB" sz="1000" dirty="0">
                <a:latin typeface="Barlow Semi Condensed Medium" panose="00000606000000000000" pitchFamily="2" charset="0"/>
              </a:rPr>
              <a:t>.</a:t>
            </a: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endParaRPr lang="en-GB" sz="1400" b="1" dirty="0">
              <a:latin typeface="Barlow Semi Condensed Medium" panose="00000606000000000000" pitchFamily="2" charset="0"/>
            </a:endParaRPr>
          </a:p>
          <a:p>
            <a:endParaRPr lang="en-GB" sz="1400" b="1" dirty="0">
              <a:latin typeface="Barlow Semi Condensed Medium" panose="00000606000000000000" pitchFamily="2" charset="0"/>
            </a:endParaRPr>
          </a:p>
          <a:p>
            <a:r>
              <a:rPr lang="en-GB" sz="1400" b="1" dirty="0" err="1">
                <a:latin typeface="Barlow Semi Condensed Medium" panose="00000606000000000000" pitchFamily="2" charset="0"/>
              </a:rPr>
              <a:t>Mediakortti</a:t>
            </a:r>
            <a:r>
              <a:rPr lang="en-GB" sz="1400" b="1" dirty="0">
                <a:latin typeface="Barlow Semi Condensed Medium" panose="00000606000000000000" pitchFamily="2" charset="0"/>
              </a:rPr>
              <a:t>:</a:t>
            </a:r>
          </a:p>
          <a:p>
            <a:r>
              <a:rPr lang="en-GB" sz="1100" b="1" dirty="0">
                <a:latin typeface="Barlow Semi Condensed Medium" panose="00000606000000000000" pitchFamily="2" charset="0"/>
                <a:hlinkClick r:id="rId2"/>
              </a:rPr>
              <a:t>https://www.valokyna.fi</a:t>
            </a:r>
            <a:endParaRPr lang="en-GB" sz="1100" b="1" dirty="0">
              <a:latin typeface="Barlow Semi Condensed Medium" panose="00000606000000000000" pitchFamily="2" charset="0"/>
            </a:endParaRPr>
          </a:p>
          <a:p>
            <a:pPr algn="just"/>
            <a:endParaRPr lang="en-GB" sz="1100" dirty="0">
              <a:latin typeface="Barlow Semi Condensed" panose="00000506000000000000" pitchFamily="2" charset="0"/>
            </a:endParaRPr>
          </a:p>
          <a:p>
            <a:endParaRPr lang="en-GB" sz="1100" dirty="0">
              <a:latin typeface="Arial Nova" panose="020B0504020202020204" pitchFamily="34" charset="0"/>
            </a:endParaRPr>
          </a:p>
          <a:p>
            <a:endParaRPr lang="en-GB" sz="1100" dirty="0">
              <a:latin typeface="Arial Nova" panose="020B0504020202020204" pitchFamily="34" charset="0"/>
            </a:endParaRPr>
          </a:p>
          <a:p>
            <a:endParaRPr lang="en-GB" sz="1100" dirty="0">
              <a:latin typeface="Arial Nova" panose="020B0504020202020204" pitchFamily="34" charset="0"/>
            </a:endParaRPr>
          </a:p>
          <a:p>
            <a:endParaRPr lang="en-GB" sz="1000" dirty="0">
              <a:latin typeface="Arial Nova" panose="020B0504020202020204" pitchFamily="34" charset="0"/>
            </a:endParaRPr>
          </a:p>
          <a:p>
            <a:endParaRPr lang="en-GB" sz="1000" dirty="0">
              <a:latin typeface="Arial Nova" panose="020B0504020202020204" pitchFamily="34" charset="0"/>
            </a:endParaRPr>
          </a:p>
          <a:p>
            <a:endParaRPr lang="en-GB" sz="1200" dirty="0">
              <a:latin typeface="Arial Nova" panose="020B0504020202020204" pitchFamily="34" charset="0"/>
            </a:endParaRPr>
          </a:p>
          <a:p>
            <a:endParaRPr lang="en-GB" sz="1000" dirty="0">
              <a:latin typeface="Arial Nova" panose="020B0504020202020204" pitchFamily="34" charset="0"/>
            </a:endParaRPr>
          </a:p>
          <a:p>
            <a:r>
              <a:rPr lang="en-GB" sz="1000" dirty="0">
                <a:latin typeface="Arial Nova" panose="020B0504020202020204" pitchFamily="34" charset="0"/>
              </a:rPr>
              <a:t> </a:t>
            </a:r>
          </a:p>
          <a:p>
            <a:endParaRPr lang="en-GB" sz="1000" dirty="0">
              <a:latin typeface="Arial Nova" panose="020B0504020202020204" pitchFamily="34" charset="0"/>
            </a:endParaRPr>
          </a:p>
          <a:p>
            <a:endParaRPr lang="en-GB" sz="1000" dirty="0">
              <a:latin typeface="Arial Nova" panose="020B0504020202020204" pitchFamily="34" charset="0"/>
            </a:endParaRPr>
          </a:p>
          <a:p>
            <a:endParaRPr lang="en-FI" sz="1000" dirty="0"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5A636-5A4E-4A21-B720-9925B967C5D3}"/>
              </a:ext>
            </a:extLst>
          </p:cNvPr>
          <p:cNvSpPr txBox="1"/>
          <p:nvPr/>
        </p:nvSpPr>
        <p:spPr>
          <a:xfrm>
            <a:off x="3996000" y="648000"/>
            <a:ext cx="3060000" cy="936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 err="1">
                <a:latin typeface="Barlow Semi Condensed Medium" panose="00000606000000000000" pitchFamily="2" charset="0"/>
              </a:rPr>
              <a:t>Leikkuuvara</a:t>
            </a:r>
            <a:endParaRPr lang="en-GB" sz="1400" b="1" dirty="0">
              <a:latin typeface="Barlow Semi Condensed Medium" panose="00000606000000000000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Tämä</a:t>
            </a:r>
            <a:r>
              <a:rPr lang="en-GB" sz="1000" dirty="0">
                <a:latin typeface="Barlow Semi Condensed Medium" panose="00000606000000000000" pitchFamily="2" charset="0"/>
              </a:rPr>
              <a:t> PowerPoint </a:t>
            </a:r>
            <a:r>
              <a:rPr lang="en-GB" sz="1000" dirty="0" err="1">
                <a:latin typeface="Barlow Semi Condensed Medium" panose="00000606000000000000" pitchFamily="2" charset="0"/>
              </a:rPr>
              <a:t>sisältää</a:t>
            </a:r>
            <a:r>
              <a:rPr lang="en-GB" sz="1000" dirty="0">
                <a:latin typeface="Barlow Semi Condensed Medium" panose="00000606000000000000" pitchFamily="2" charset="0"/>
              </a:rPr>
              <a:t> 3 mm </a:t>
            </a:r>
            <a:r>
              <a:rPr lang="en-GB" sz="1000" dirty="0" err="1">
                <a:latin typeface="Barlow Semi Condensed Medium" panose="00000606000000000000" pitchFamily="2" charset="0"/>
              </a:rPr>
              <a:t>leikkuuvast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suuntaansa</a:t>
            </a:r>
            <a:r>
              <a:rPr lang="en-GB" sz="1000" dirty="0">
                <a:latin typeface="Barlow Semi Condensed Medium" panose="00000606000000000000" pitchFamily="2" charset="0"/>
              </a:rPr>
              <a:t>, </a:t>
            </a:r>
            <a:r>
              <a:rPr lang="en-GB" sz="1000" dirty="0" err="1">
                <a:latin typeface="Barlow Semi Condensed Medium" panose="00000606000000000000" pitchFamily="2" charset="0"/>
              </a:rPr>
              <a:t>joten</a:t>
            </a:r>
            <a:r>
              <a:rPr lang="en-GB" sz="1000" dirty="0">
                <a:latin typeface="Barlow Semi Condensed Medium" panose="00000606000000000000" pitchFamily="2" charset="0"/>
              </a:rPr>
              <a:t>, </a:t>
            </a:r>
            <a:r>
              <a:rPr lang="en-GB" sz="1000" dirty="0" err="1">
                <a:latin typeface="Barlow Semi Condensed Medium" panose="00000606000000000000" pitchFamily="2" charset="0"/>
              </a:rPr>
              <a:t>jos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kuvan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halutaan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jatkuvan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reunaan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asti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sen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tulee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jatkua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leikkuuvaraan</a:t>
            </a:r>
            <a:r>
              <a:rPr lang="en-GB" sz="1000" dirty="0">
                <a:latin typeface="Barlow Semi Condensed Medium" panose="00000606000000000000" pitchFamily="2" charset="0"/>
              </a:rPr>
              <a:t> </a:t>
            </a:r>
            <a:r>
              <a:rPr lang="en-GB" sz="1000" dirty="0" err="1">
                <a:latin typeface="Barlow Semi Condensed Medium" panose="00000606000000000000" pitchFamily="2" charset="0"/>
              </a:rPr>
              <a:t>saakka</a:t>
            </a:r>
            <a:r>
              <a:rPr lang="en-GB" sz="1000" dirty="0">
                <a:latin typeface="Barlow Semi Condensed Medium" panose="00000606000000000000" pitchFamily="2" charset="0"/>
              </a:rPr>
              <a:t>.</a:t>
            </a:r>
          </a:p>
          <a:p>
            <a:endParaRPr lang="en-GB" sz="1200" dirty="0">
              <a:latin typeface="Arial Nova" panose="020B0504020202020204" pitchFamily="34" charset="0"/>
            </a:endParaRPr>
          </a:p>
          <a:p>
            <a:endParaRPr lang="en-GB" sz="1200" dirty="0">
              <a:latin typeface="Arial Nova" panose="020B0504020202020204" pitchFamily="34" charset="0"/>
            </a:endParaRPr>
          </a:p>
          <a:p>
            <a:r>
              <a:rPr lang="en-GB" sz="1400" b="1" dirty="0" err="1">
                <a:latin typeface="Barlow Semi Condensed Medium" panose="00000606000000000000" pitchFamily="2" charset="0"/>
              </a:rPr>
              <a:t>Fontti</a:t>
            </a:r>
            <a:r>
              <a:rPr lang="en-GB" sz="1400" b="1" dirty="0">
                <a:latin typeface="Barlow Semi Condensed Medium" panose="00000606000000000000" pitchFamily="2" charset="0"/>
              </a:rPr>
              <a:t> Barlow Semi Condensed Medium 14</a:t>
            </a:r>
          </a:p>
          <a:p>
            <a:pPr algn="just"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Fontti</a:t>
            </a:r>
            <a:r>
              <a:rPr lang="en-GB" sz="1000" dirty="0">
                <a:latin typeface="Barlow Semi Condensed Medium" panose="00000606000000000000" pitchFamily="2" charset="0"/>
              </a:rPr>
              <a:t> Barlow Semi Condensed Medium 10</a:t>
            </a:r>
          </a:p>
          <a:p>
            <a:endParaRPr lang="en-GB" sz="1000" dirty="0">
              <a:latin typeface="Barlow Semi Condensed" panose="00000506000000000000" pitchFamily="2" charset="0"/>
            </a:endParaRPr>
          </a:p>
          <a:p>
            <a:endParaRPr lang="en-FI" sz="1000" dirty="0">
              <a:latin typeface="Arial Nova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2F6A-AAB2-4422-B7EF-8E25040548A5}"/>
              </a:ext>
            </a:extLst>
          </p:cNvPr>
          <p:cNvSpPr/>
          <p:nvPr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FI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35DFAB-69EE-7D03-8CD9-0D851B47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2" y="6981828"/>
            <a:ext cx="3052388" cy="2045041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3C3EB22-C135-936E-4EDD-07035D4EC1FB}"/>
              </a:ext>
            </a:extLst>
          </p:cNvPr>
          <p:cNvSpPr/>
          <p:nvPr/>
        </p:nvSpPr>
        <p:spPr>
          <a:xfrm>
            <a:off x="4067575" y="7880319"/>
            <a:ext cx="3059999" cy="1750581"/>
          </a:xfrm>
          <a:prstGeom prst="downArrow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TYHJÄLLE</a:t>
            </a:r>
          </a:p>
          <a:p>
            <a:pPr algn="ctr"/>
            <a:r>
              <a:rPr lang="en-GB" sz="2000" b="1" dirty="0">
                <a:solidFill>
                  <a:schemeClr val="accent3"/>
                </a:solidFill>
              </a:rPr>
              <a:t>SIVULLE</a:t>
            </a:r>
            <a:endParaRPr lang="en-FI" sz="2000" b="1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A851D3-4F60-40F1-D506-D16F611401E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5" y="648000"/>
            <a:ext cx="306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10D1FF-AC01-4403-ACB7-C5C5064AEE68}"/>
              </a:ext>
            </a:extLst>
          </p:cNvPr>
          <p:cNvSpPr/>
          <p:nvPr/>
        </p:nvSpPr>
        <p:spPr>
          <a:xfrm>
            <a:off x="720000" y="648000"/>
            <a:ext cx="3060000" cy="90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endParaRPr lang="en-FI" sz="1000" b="1" dirty="0">
              <a:solidFill>
                <a:schemeClr val="accent4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C1180-77E6-478B-8E6E-679837E53CE0}"/>
              </a:ext>
            </a:extLst>
          </p:cNvPr>
          <p:cNvSpPr txBox="1"/>
          <p:nvPr/>
        </p:nvSpPr>
        <p:spPr>
          <a:xfrm>
            <a:off x="720000" y="1656000"/>
            <a:ext cx="3060000" cy="8352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latin typeface="Barlow Semi Condensed SemiBold" panose="00000706000000000000" pitchFamily="2" charset="0"/>
              </a:rPr>
              <a:t>Oy </a:t>
            </a:r>
            <a:r>
              <a:rPr lang="en-GB" sz="1600" b="1" dirty="0" err="1">
                <a:latin typeface="Barlow Semi Condensed SemiBold" panose="00000706000000000000" pitchFamily="2" charset="0"/>
              </a:rPr>
              <a:t>Yritys</a:t>
            </a:r>
            <a:r>
              <a:rPr lang="en-GB" sz="1600" b="1" dirty="0">
                <a:latin typeface="Barlow Semi Condensed SemiBold" panose="00000706000000000000" pitchFamily="2" charset="0"/>
              </a:rPr>
              <a:t> Ab</a:t>
            </a:r>
          </a:p>
          <a:p>
            <a:r>
              <a:rPr lang="en-GB" sz="1200" dirty="0" err="1">
                <a:latin typeface="Barlow Semi Condensed Medium" panose="00000606000000000000" pitchFamily="2" charset="0"/>
              </a:rPr>
              <a:t>yhteystiedot</a:t>
            </a:r>
            <a:endParaRPr lang="en-GB" sz="1200" dirty="0">
              <a:latin typeface="Barlow Semi Condensed Medium" panose="00000606000000000000" pitchFamily="2" charset="0"/>
            </a:endParaRPr>
          </a:p>
          <a:p>
            <a:endParaRPr lang="en-GB" sz="1200" dirty="0">
              <a:latin typeface="Barlow Semi Condensed" panose="00000506000000000000" pitchFamily="2" charset="0"/>
            </a:endParaRPr>
          </a:p>
          <a:p>
            <a:endParaRPr lang="en-GB" sz="1200" dirty="0">
              <a:latin typeface="Barlow Semi Condensed" panose="00000506000000000000" pitchFamily="2" charset="0"/>
            </a:endParaRPr>
          </a:p>
          <a:p>
            <a:endParaRPr lang="en-GB" sz="1200" dirty="0">
              <a:latin typeface="Barlow Semi Condensed" panose="00000506000000000000" pitchFamily="2" charset="0"/>
            </a:endParaRPr>
          </a:p>
          <a:p>
            <a:r>
              <a:rPr lang="en-GB" sz="1400" b="1" dirty="0" err="1">
                <a:latin typeface="Barlow Semi Condensed Medium" panose="00000606000000000000" pitchFamily="2" charset="0"/>
              </a:rPr>
              <a:t>Otsikko</a:t>
            </a:r>
            <a:endParaRPr lang="en-GB" sz="1400" b="1" dirty="0">
              <a:latin typeface="Barlow Semi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tekstiä</a:t>
            </a:r>
            <a:endParaRPr lang="en-GB" sz="1000" dirty="0">
              <a:latin typeface="Barlow Semi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en-GB" sz="1000" dirty="0">
              <a:latin typeface="Barlow Semi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kuvia</a:t>
            </a:r>
            <a:endParaRPr lang="en-GB" sz="1000" dirty="0">
              <a:latin typeface="Barlow Semi Condensed Medium" panose="00000606000000000000" pitchFamily="2" charset="0"/>
            </a:endParaRPr>
          </a:p>
          <a:p>
            <a:endParaRPr lang="en-GB" sz="1000" dirty="0">
              <a:latin typeface="Barlow Semi Condensed" panose="00000506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5A636-5A4E-4A21-B720-9925B967C5D3}"/>
              </a:ext>
            </a:extLst>
          </p:cNvPr>
          <p:cNvSpPr txBox="1"/>
          <p:nvPr/>
        </p:nvSpPr>
        <p:spPr>
          <a:xfrm>
            <a:off x="3996000" y="648000"/>
            <a:ext cx="3060000" cy="9360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 err="1">
                <a:latin typeface="Barlow Semi Condensed Medium" panose="00000606000000000000" pitchFamily="2" charset="0"/>
              </a:rPr>
              <a:t>Otsikko</a:t>
            </a:r>
            <a:endParaRPr lang="en-GB" sz="1400" b="1" dirty="0">
              <a:latin typeface="Barlow Semi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tekstiä</a:t>
            </a:r>
            <a:endParaRPr lang="en-GB" sz="1000" dirty="0">
              <a:latin typeface="Barlow Semi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endParaRPr lang="en-GB" sz="1000" dirty="0">
              <a:latin typeface="Barlow Semi Condensed Medium" panose="00000606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sz="1000" dirty="0" err="1">
                <a:latin typeface="Barlow Semi Condensed Medium" panose="00000606000000000000" pitchFamily="2" charset="0"/>
              </a:rPr>
              <a:t>kuvia</a:t>
            </a:r>
            <a:endParaRPr lang="en-GB" sz="1000" dirty="0">
              <a:latin typeface="Barlow Semi Condensed Medium" panose="00000606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2F6A-AAB2-4422-B7EF-8E25040548A5}"/>
              </a:ext>
            </a:extLst>
          </p:cNvPr>
          <p:cNvSpPr/>
          <p:nvPr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FI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0471"/>
      </p:ext>
    </p:extLst>
  </p:cSld>
  <p:clrMapOvr>
    <a:masterClrMapping/>
  </p:clrMapOvr>
</p:sld>
</file>

<file path=ppt/theme/theme1.xml><?xml version="1.0" encoding="utf-8"?>
<a:theme xmlns:a="http://schemas.openxmlformats.org/drawingml/2006/main" name="CCY_MIn4_A3_pysty">
  <a:themeElements>
    <a:clrScheme name="CCY_M1n_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99"/>
      </a:accent1>
      <a:accent2>
        <a:srgbClr val="A50021"/>
      </a:accent2>
      <a:accent3>
        <a:srgbClr val="008000"/>
      </a:accent3>
      <a:accent4>
        <a:srgbClr val="800080"/>
      </a:accent4>
      <a:accent5>
        <a:srgbClr val="FF9900"/>
      </a:accent5>
      <a:accent6>
        <a:srgbClr val="FFFF00"/>
      </a:accent6>
      <a:hlink>
        <a:srgbClr val="003399"/>
      </a:hlink>
      <a:folHlink>
        <a:srgbClr val="0033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bg1">
              <a:lumMod val="85000"/>
            </a:schemeClr>
          </a:solidFill>
        </a:ln>
      </a:spPr>
      <a:bodyPr wrap="none" rtlCol="0" anchor="ctr">
        <a:spAutoFit/>
      </a:bodyPr>
      <a:lstStyle>
        <a:defPPr algn="ctr">
          <a:defRPr b="1" dirty="0">
            <a:solidFill>
              <a:schemeClr val="accent4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CY-Valokyna-yritysesittelysivu.potx" id="{9B0AD93D-F8B0-4679-AD1A-8348EB28F7A8}" vid="{A83D6A13-672C-4256-8250-CCF4EA5297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CCY-Valokyna-yritysesittelysivu-layout-apu</Template>
  <TotalTime>66</TotalTime>
  <Words>156</Words>
  <Application>Microsoft Office PowerPoint</Application>
  <PresentationFormat>Custom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Nova</vt:lpstr>
      <vt:lpstr>Barlow Semi Condensed</vt:lpstr>
      <vt:lpstr>Barlow Semi Condensed Medium</vt:lpstr>
      <vt:lpstr>Barlow Semi Condensed SemiBold</vt:lpstr>
      <vt:lpstr>Calibri</vt:lpstr>
      <vt:lpstr>Courier New</vt:lpstr>
      <vt:lpstr>Wingdings</vt:lpstr>
      <vt:lpstr>CCY_MIn4_A3_pysty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CCY-Valokyna-yritysesittely-layout</dc:title>
  <dc:creator>Minna Innala</dc:creator>
  <cp:lastModifiedBy>Minna Innala</cp:lastModifiedBy>
  <cp:revision>8</cp:revision>
  <cp:lastPrinted>2021-10-06T23:58:47Z</cp:lastPrinted>
  <dcterms:created xsi:type="dcterms:W3CDTF">2021-10-13T09:08:57Z</dcterms:created>
  <dcterms:modified xsi:type="dcterms:W3CDTF">2022-09-15T16:58:41Z</dcterms:modified>
</cp:coreProperties>
</file>