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355" r:id="rId3"/>
    <p:sldId id="260" r:id="rId4"/>
    <p:sldId id="845" r:id="rId5"/>
    <p:sldId id="270" r:id="rId6"/>
    <p:sldId id="850" r:id="rId7"/>
    <p:sldId id="851" r:id="rId8"/>
    <p:sldId id="847" r:id="rId9"/>
    <p:sldId id="848" r:id="rId10"/>
    <p:sldId id="849" r:id="rId1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5327C6-0DBE-46EE-98A7-18FB12B1B183}" v="26" dt="2025-11-05T09:12:08.1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84" y="2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ila Juha" userId="c0628d04-2d40-4847-b848-edf35b998800" providerId="ADAL" clId="{C6770B12-F9F2-4F99-B1B0-02177782A99B}"/>
    <pc:docChg chg="undo custSel addSld delSld modSld">
      <pc:chgData name="Antila Juha" userId="c0628d04-2d40-4847-b848-edf35b998800" providerId="ADAL" clId="{C6770B12-F9F2-4F99-B1B0-02177782A99B}" dt="2025-11-05T09:16:29.556" v="286" actId="26606"/>
      <pc:docMkLst>
        <pc:docMk/>
      </pc:docMkLst>
      <pc:sldChg chg="addSp delSp modSp mod setBg">
        <pc:chgData name="Antila Juha" userId="c0628d04-2d40-4847-b848-edf35b998800" providerId="ADAL" clId="{C6770B12-F9F2-4F99-B1B0-02177782A99B}" dt="2025-11-04T18:09:00.789" v="77" actId="26606"/>
        <pc:sldMkLst>
          <pc:docMk/>
          <pc:sldMk cId="232293989" sldId="256"/>
        </pc:sldMkLst>
        <pc:spChg chg="mod">
          <ac:chgData name="Antila Juha" userId="c0628d04-2d40-4847-b848-edf35b998800" providerId="ADAL" clId="{C6770B12-F9F2-4F99-B1B0-02177782A99B}" dt="2025-11-04T18:09:00.789" v="77" actId="26606"/>
          <ac:spMkLst>
            <pc:docMk/>
            <pc:sldMk cId="232293989" sldId="256"/>
            <ac:spMk id="2" creationId="{B6E800F7-D83F-C045-2A82-F4EEAA0C6E36}"/>
          </ac:spMkLst>
        </pc:spChg>
        <pc:spChg chg="mod">
          <ac:chgData name="Antila Juha" userId="c0628d04-2d40-4847-b848-edf35b998800" providerId="ADAL" clId="{C6770B12-F9F2-4F99-B1B0-02177782A99B}" dt="2025-11-04T18:09:00.789" v="77" actId="26606"/>
          <ac:spMkLst>
            <pc:docMk/>
            <pc:sldMk cId="232293989" sldId="256"/>
            <ac:spMk id="3" creationId="{4AB6D038-D8BD-2143-299C-F4B7193D8CDD}"/>
          </ac:spMkLst>
        </pc:spChg>
        <pc:spChg chg="del">
          <ac:chgData name="Antila Juha" userId="c0628d04-2d40-4847-b848-edf35b998800" providerId="ADAL" clId="{C6770B12-F9F2-4F99-B1B0-02177782A99B}" dt="2025-11-04T18:09:00.789" v="77" actId="26606"/>
          <ac:spMkLst>
            <pc:docMk/>
            <pc:sldMk cId="232293989" sldId="256"/>
            <ac:spMk id="5" creationId="{B61600AA-39B4-7793-50B0-153E9EC6CFC7}"/>
          </ac:spMkLst>
        </pc:spChg>
        <pc:spChg chg="add">
          <ac:chgData name="Antila Juha" userId="c0628d04-2d40-4847-b848-edf35b998800" providerId="ADAL" clId="{C6770B12-F9F2-4F99-B1B0-02177782A99B}" dt="2025-11-04T18:09:00.789" v="77" actId="26606"/>
          <ac:spMkLst>
            <pc:docMk/>
            <pc:sldMk cId="232293989" sldId="256"/>
            <ac:spMk id="10" creationId="{1A3C89F8-0D2F-47FF-B903-151248265F47}"/>
          </ac:spMkLst>
        </pc:spChg>
        <pc:spChg chg="add">
          <ac:chgData name="Antila Juha" userId="c0628d04-2d40-4847-b848-edf35b998800" providerId="ADAL" clId="{C6770B12-F9F2-4F99-B1B0-02177782A99B}" dt="2025-11-04T18:09:00.789" v="77" actId="26606"/>
          <ac:spMkLst>
            <pc:docMk/>
            <pc:sldMk cId="232293989" sldId="256"/>
            <ac:spMk id="12" creationId="{C5CB530E-515E-412C-9DF1-5F8FFBD6F383}"/>
          </ac:spMkLst>
        </pc:spChg>
        <pc:spChg chg="add">
          <ac:chgData name="Antila Juha" userId="c0628d04-2d40-4847-b848-edf35b998800" providerId="ADAL" clId="{C6770B12-F9F2-4F99-B1B0-02177782A99B}" dt="2025-11-04T18:09:00.789" v="77" actId="26606"/>
          <ac:spMkLst>
            <pc:docMk/>
            <pc:sldMk cId="232293989" sldId="256"/>
            <ac:spMk id="14" creationId="{712D4376-A578-4FF1-94FC-245E7A6A489F}"/>
          </ac:spMkLst>
        </pc:spChg>
        <pc:spChg chg="add">
          <ac:chgData name="Antila Juha" userId="c0628d04-2d40-4847-b848-edf35b998800" providerId="ADAL" clId="{C6770B12-F9F2-4F99-B1B0-02177782A99B}" dt="2025-11-04T18:09:00.789" v="77" actId="26606"/>
          <ac:spMkLst>
            <pc:docMk/>
            <pc:sldMk cId="232293989" sldId="256"/>
            <ac:spMk id="16" creationId="{AEA7509D-F04F-40CB-A0B3-EEF16499CC9F}"/>
          </ac:spMkLst>
        </pc:spChg>
        <pc:spChg chg="add">
          <ac:chgData name="Antila Juha" userId="c0628d04-2d40-4847-b848-edf35b998800" providerId="ADAL" clId="{C6770B12-F9F2-4F99-B1B0-02177782A99B}" dt="2025-11-04T18:09:00.789" v="77" actId="26606"/>
          <ac:spMkLst>
            <pc:docMk/>
            <pc:sldMk cId="232293989" sldId="256"/>
            <ac:spMk id="20" creationId="{508BEF50-7B1E-49A4-BC19-5F4F1D755E64}"/>
          </ac:spMkLst>
        </pc:spChg>
        <pc:spChg chg="add">
          <ac:chgData name="Antila Juha" userId="c0628d04-2d40-4847-b848-edf35b998800" providerId="ADAL" clId="{C6770B12-F9F2-4F99-B1B0-02177782A99B}" dt="2025-11-04T18:09:00.789" v="77" actId="26606"/>
          <ac:spMkLst>
            <pc:docMk/>
            <pc:sldMk cId="232293989" sldId="256"/>
            <ac:spMk id="22" creationId="{3FBAD350-5664-4811-A208-657FB882D350}"/>
          </ac:spMkLst>
        </pc:spChg>
        <pc:spChg chg="add">
          <ac:chgData name="Antila Juha" userId="c0628d04-2d40-4847-b848-edf35b998800" providerId="ADAL" clId="{C6770B12-F9F2-4F99-B1B0-02177782A99B}" dt="2025-11-04T18:09:00.789" v="77" actId="26606"/>
          <ac:spMkLst>
            <pc:docMk/>
            <pc:sldMk cId="232293989" sldId="256"/>
            <ac:spMk id="24" creationId="{C39ADB8F-D187-49D7-BDCF-C1B6DC727068}"/>
          </ac:spMkLst>
        </pc:spChg>
      </pc:sldChg>
      <pc:sldChg chg="modSp add mod">
        <pc:chgData name="Antila Juha" userId="c0628d04-2d40-4847-b848-edf35b998800" providerId="ADAL" clId="{C6770B12-F9F2-4F99-B1B0-02177782A99B}" dt="2025-11-04T18:29:02.607" v="144" actId="14100"/>
        <pc:sldMkLst>
          <pc:docMk/>
          <pc:sldMk cId="3415325684" sldId="260"/>
        </pc:sldMkLst>
        <pc:spChg chg="mod">
          <ac:chgData name="Antila Juha" userId="c0628d04-2d40-4847-b848-edf35b998800" providerId="ADAL" clId="{C6770B12-F9F2-4F99-B1B0-02177782A99B}" dt="2025-11-04T18:12:56.294" v="89" actId="1076"/>
          <ac:spMkLst>
            <pc:docMk/>
            <pc:sldMk cId="3415325684" sldId="260"/>
            <ac:spMk id="2" creationId="{8FCE5F1F-C765-4CFC-B53E-1C2C46E8F66E}"/>
          </ac:spMkLst>
        </pc:spChg>
        <pc:spChg chg="mod">
          <ac:chgData name="Antila Juha" userId="c0628d04-2d40-4847-b848-edf35b998800" providerId="ADAL" clId="{C6770B12-F9F2-4F99-B1B0-02177782A99B}" dt="2025-11-04T18:29:02.607" v="144" actId="14100"/>
          <ac:spMkLst>
            <pc:docMk/>
            <pc:sldMk cId="3415325684" sldId="260"/>
            <ac:spMk id="3" creationId="{38A6F282-D648-4962-80B2-910126EA905E}"/>
          </ac:spMkLst>
        </pc:spChg>
        <pc:spChg chg="mod">
          <ac:chgData name="Antila Juha" userId="c0628d04-2d40-4847-b848-edf35b998800" providerId="ADAL" clId="{C6770B12-F9F2-4F99-B1B0-02177782A99B}" dt="2025-11-04T18:12:26.321" v="86" actId="207"/>
          <ac:spMkLst>
            <pc:docMk/>
            <pc:sldMk cId="3415325684" sldId="260"/>
            <ac:spMk id="6" creationId="{B9B40D9E-DDB6-4A6B-BF1E-B22DD01C8872}"/>
          </ac:spMkLst>
        </pc:spChg>
      </pc:sldChg>
      <pc:sldChg chg="addSp delSp modSp add mod setBg">
        <pc:chgData name="Antila Juha" userId="c0628d04-2d40-4847-b848-edf35b998800" providerId="ADAL" clId="{C6770B12-F9F2-4F99-B1B0-02177782A99B}" dt="2025-11-04T18:28:04.850" v="141" actId="255"/>
        <pc:sldMkLst>
          <pc:docMk/>
          <pc:sldMk cId="2773370886" sldId="270"/>
        </pc:sldMkLst>
        <pc:spChg chg="mod">
          <ac:chgData name="Antila Juha" userId="c0628d04-2d40-4847-b848-edf35b998800" providerId="ADAL" clId="{C6770B12-F9F2-4F99-B1B0-02177782A99B}" dt="2025-11-04T18:20:44.063" v="111" actId="26606"/>
          <ac:spMkLst>
            <pc:docMk/>
            <pc:sldMk cId="2773370886" sldId="270"/>
            <ac:spMk id="5" creationId="{99A62804-AE88-41D3-9CD1-07055B9E7964}"/>
          </ac:spMkLst>
        </pc:spChg>
        <pc:spChg chg="mod">
          <ac:chgData name="Antila Juha" userId="c0628d04-2d40-4847-b848-edf35b998800" providerId="ADAL" clId="{C6770B12-F9F2-4F99-B1B0-02177782A99B}" dt="2025-11-04T18:21:03.254" v="112" actId="207"/>
          <ac:spMkLst>
            <pc:docMk/>
            <pc:sldMk cId="2773370886" sldId="270"/>
            <ac:spMk id="6" creationId="{F429C5CC-B28E-4CE0-BAE0-9B335FE8E6F2}"/>
          </ac:spMkLst>
        </pc:spChg>
        <pc:spChg chg="mod">
          <ac:chgData name="Antila Juha" userId="c0628d04-2d40-4847-b848-edf35b998800" providerId="ADAL" clId="{C6770B12-F9F2-4F99-B1B0-02177782A99B}" dt="2025-11-04T18:20:44.063" v="111" actId="26606"/>
          <ac:spMkLst>
            <pc:docMk/>
            <pc:sldMk cId="2773370886" sldId="270"/>
            <ac:spMk id="7" creationId="{66A3364C-201F-4F7F-B1E0-2963626EAD7E}"/>
          </ac:spMkLst>
        </pc:spChg>
        <pc:spChg chg="mod">
          <ac:chgData name="Antila Juha" userId="c0628d04-2d40-4847-b848-edf35b998800" providerId="ADAL" clId="{C6770B12-F9F2-4F99-B1B0-02177782A99B}" dt="2025-11-04T18:20:44.063" v="111" actId="26606"/>
          <ac:spMkLst>
            <pc:docMk/>
            <pc:sldMk cId="2773370886" sldId="270"/>
            <ac:spMk id="17" creationId="{5CCFBAFB-3028-4B63-9A3F-F0D68ABD9E73}"/>
          </ac:spMkLst>
        </pc:spChg>
        <pc:spChg chg="del mod">
          <ac:chgData name="Antila Juha" userId="c0628d04-2d40-4847-b848-edf35b998800" providerId="ADAL" clId="{C6770B12-F9F2-4F99-B1B0-02177782A99B}" dt="2025-11-04T18:20:44.063" v="111" actId="26606"/>
          <ac:spMkLst>
            <pc:docMk/>
            <pc:sldMk cId="2773370886" sldId="270"/>
            <ac:spMk id="18" creationId="{30E40438-6A06-4604-91BF-616345E308C9}"/>
          </ac:spMkLst>
        </pc:spChg>
        <pc:spChg chg="add">
          <ac:chgData name="Antila Juha" userId="c0628d04-2d40-4847-b848-edf35b998800" providerId="ADAL" clId="{C6770B12-F9F2-4F99-B1B0-02177782A99B}" dt="2025-11-04T18:20:44.063" v="111" actId="26606"/>
          <ac:spMkLst>
            <pc:docMk/>
            <pc:sldMk cId="2773370886" sldId="270"/>
            <ac:spMk id="24" creationId="{35DB3719-6FDC-4E5D-891D-FF40B7300F64}"/>
          </ac:spMkLst>
        </pc:spChg>
        <pc:spChg chg="add">
          <ac:chgData name="Antila Juha" userId="c0628d04-2d40-4847-b848-edf35b998800" providerId="ADAL" clId="{C6770B12-F9F2-4F99-B1B0-02177782A99B}" dt="2025-11-04T18:20:44.063" v="111" actId="26606"/>
          <ac:spMkLst>
            <pc:docMk/>
            <pc:sldMk cId="2773370886" sldId="270"/>
            <ac:spMk id="26" creationId="{E0CBAC23-2E3F-4A90-BA59-F8299F6A5439}"/>
          </ac:spMkLst>
        </pc:spChg>
        <pc:graphicFrameChg chg="add mod">
          <ac:chgData name="Antila Juha" userId="c0628d04-2d40-4847-b848-edf35b998800" providerId="ADAL" clId="{C6770B12-F9F2-4F99-B1B0-02177782A99B}" dt="2025-11-04T18:28:04.850" v="141" actId="255"/>
          <ac:graphicFrameMkLst>
            <pc:docMk/>
            <pc:sldMk cId="2773370886" sldId="270"/>
            <ac:graphicFrameMk id="21" creationId="{FD29AF35-CDE3-4C50-BB5D-10F132F5749E}"/>
          </ac:graphicFrameMkLst>
        </pc:graphicFrameChg>
        <pc:picChg chg="del">
          <ac:chgData name="Antila Juha" userId="c0628d04-2d40-4847-b848-edf35b998800" providerId="ADAL" clId="{C6770B12-F9F2-4F99-B1B0-02177782A99B}" dt="2025-11-04T18:17:13.556" v="97" actId="478"/>
          <ac:picMkLst>
            <pc:docMk/>
            <pc:sldMk cId="2773370886" sldId="270"/>
            <ac:picMk id="20" creationId="{48C765CC-E95E-4795-800B-80CA72B3F997}"/>
          </ac:picMkLst>
        </pc:picChg>
      </pc:sldChg>
      <pc:sldChg chg="add">
        <pc:chgData name="Antila Juha" userId="c0628d04-2d40-4847-b848-edf35b998800" providerId="ADAL" clId="{C6770B12-F9F2-4F99-B1B0-02177782A99B}" dt="2025-11-04T18:14:52.417" v="91"/>
        <pc:sldMkLst>
          <pc:docMk/>
          <pc:sldMk cId="500621439" sldId="355"/>
        </pc:sldMkLst>
      </pc:sldChg>
      <pc:sldChg chg="modSp add mod">
        <pc:chgData name="Antila Juha" userId="c0628d04-2d40-4847-b848-edf35b998800" providerId="ADAL" clId="{C6770B12-F9F2-4F99-B1B0-02177782A99B}" dt="2025-11-04T18:16:35.876" v="95" actId="113"/>
        <pc:sldMkLst>
          <pc:docMk/>
          <pc:sldMk cId="467816135" sldId="845"/>
        </pc:sldMkLst>
        <pc:spChg chg="mod">
          <ac:chgData name="Antila Juha" userId="c0628d04-2d40-4847-b848-edf35b998800" providerId="ADAL" clId="{C6770B12-F9F2-4F99-B1B0-02177782A99B}" dt="2025-11-04T18:16:35.876" v="95" actId="113"/>
          <ac:spMkLst>
            <pc:docMk/>
            <pc:sldMk cId="467816135" sldId="845"/>
            <ac:spMk id="6" creationId="{0C4406F7-97E5-22B7-504F-DF573BFAF2CA}"/>
          </ac:spMkLst>
        </pc:spChg>
      </pc:sldChg>
      <pc:sldChg chg="addSp delSp modSp add del mod setBg">
        <pc:chgData name="Antila Juha" userId="c0628d04-2d40-4847-b848-edf35b998800" providerId="ADAL" clId="{C6770B12-F9F2-4F99-B1B0-02177782A99B}" dt="2025-11-05T09:13:46.661" v="258" actId="47"/>
        <pc:sldMkLst>
          <pc:docMk/>
          <pc:sldMk cId="2339186987" sldId="846"/>
        </pc:sldMkLst>
        <pc:spChg chg="mod">
          <ac:chgData name="Antila Juha" userId="c0628d04-2d40-4847-b848-edf35b998800" providerId="ADAL" clId="{C6770B12-F9F2-4F99-B1B0-02177782A99B}" dt="2025-11-05T08:56:44.304" v="150" actId="20577"/>
          <ac:spMkLst>
            <pc:docMk/>
            <pc:sldMk cId="2339186987" sldId="846"/>
            <ac:spMk id="4" creationId="{4B308E58-B1E5-F88A-F521-9B48D1B177CA}"/>
          </ac:spMkLst>
        </pc:spChg>
        <pc:spChg chg="del">
          <ac:chgData name="Antila Juha" userId="c0628d04-2d40-4847-b848-edf35b998800" providerId="ADAL" clId="{C6770B12-F9F2-4F99-B1B0-02177782A99B}" dt="2025-11-04T18:22:15.866" v="113" actId="26606"/>
          <ac:spMkLst>
            <pc:docMk/>
            <pc:sldMk cId="2339186987" sldId="846"/>
            <ac:spMk id="5" creationId="{5ACDE278-AF24-4F49-9804-A18AAFE590A8}"/>
          </ac:spMkLst>
        </pc:spChg>
        <pc:spChg chg="add">
          <ac:chgData name="Antila Juha" userId="c0628d04-2d40-4847-b848-edf35b998800" providerId="ADAL" clId="{C6770B12-F9F2-4F99-B1B0-02177782A99B}" dt="2025-11-04T18:22:15.866" v="113" actId="26606"/>
          <ac:spMkLst>
            <pc:docMk/>
            <pc:sldMk cId="2339186987" sldId="846"/>
            <ac:spMk id="11" creationId="{35DB3719-6FDC-4E5D-891D-FF40B7300F64}"/>
          </ac:spMkLst>
        </pc:spChg>
        <pc:spChg chg="add">
          <ac:chgData name="Antila Juha" userId="c0628d04-2d40-4847-b848-edf35b998800" providerId="ADAL" clId="{C6770B12-F9F2-4F99-B1B0-02177782A99B}" dt="2025-11-04T18:22:15.866" v="113" actId="26606"/>
          <ac:spMkLst>
            <pc:docMk/>
            <pc:sldMk cId="2339186987" sldId="846"/>
            <ac:spMk id="13" creationId="{E0CBAC23-2E3F-4A90-BA59-F8299F6A5439}"/>
          </ac:spMkLst>
        </pc:spChg>
        <pc:graphicFrameChg chg="add mod">
          <ac:chgData name="Antila Juha" userId="c0628d04-2d40-4847-b848-edf35b998800" providerId="ADAL" clId="{C6770B12-F9F2-4F99-B1B0-02177782A99B}" dt="2025-11-04T18:27:24.356" v="137" actId="255"/>
          <ac:graphicFrameMkLst>
            <pc:docMk/>
            <pc:sldMk cId="2339186987" sldId="846"/>
            <ac:graphicFrameMk id="7" creationId="{EDEA82E6-60F1-DBB8-ECC9-139202A1152C}"/>
          </ac:graphicFrameMkLst>
        </pc:graphicFrameChg>
      </pc:sldChg>
      <pc:sldChg chg="addSp delSp modSp new mod setBg">
        <pc:chgData name="Antila Juha" userId="c0628d04-2d40-4847-b848-edf35b998800" providerId="ADAL" clId="{C6770B12-F9F2-4F99-B1B0-02177782A99B}" dt="2025-11-04T18:23:50.356" v="118" actId="26606"/>
        <pc:sldMkLst>
          <pc:docMk/>
          <pc:sldMk cId="1293923825" sldId="847"/>
        </pc:sldMkLst>
        <pc:spChg chg="mod">
          <ac:chgData name="Antila Juha" userId="c0628d04-2d40-4847-b848-edf35b998800" providerId="ADAL" clId="{C6770B12-F9F2-4F99-B1B0-02177782A99B}" dt="2025-11-04T18:23:50.356" v="118" actId="26606"/>
          <ac:spMkLst>
            <pc:docMk/>
            <pc:sldMk cId="1293923825" sldId="847"/>
            <ac:spMk id="2" creationId="{82071A76-217B-E9CE-3F38-BEA06907297D}"/>
          </ac:spMkLst>
        </pc:spChg>
        <pc:spChg chg="mod">
          <ac:chgData name="Antila Juha" userId="c0628d04-2d40-4847-b848-edf35b998800" providerId="ADAL" clId="{C6770B12-F9F2-4F99-B1B0-02177782A99B}" dt="2025-11-04T18:23:50.356" v="118" actId="26606"/>
          <ac:spMkLst>
            <pc:docMk/>
            <pc:sldMk cId="1293923825" sldId="847"/>
            <ac:spMk id="3" creationId="{27635F51-7668-75AB-B216-F6A8C4808CB6}"/>
          </ac:spMkLst>
        </pc:spChg>
        <pc:spChg chg="add del">
          <ac:chgData name="Antila Juha" userId="c0628d04-2d40-4847-b848-edf35b998800" providerId="ADAL" clId="{C6770B12-F9F2-4F99-B1B0-02177782A99B}" dt="2025-11-04T18:23:31.316" v="115" actId="26606"/>
          <ac:spMkLst>
            <pc:docMk/>
            <pc:sldMk cId="1293923825" sldId="847"/>
            <ac:spMk id="8" creationId="{C2554CA6-288E-4202-BC52-2E5A8F0C0AED}"/>
          </ac:spMkLst>
        </pc:spChg>
        <pc:spChg chg="add del">
          <ac:chgData name="Antila Juha" userId="c0628d04-2d40-4847-b848-edf35b998800" providerId="ADAL" clId="{C6770B12-F9F2-4F99-B1B0-02177782A99B}" dt="2025-11-04T18:23:31.316" v="115" actId="26606"/>
          <ac:spMkLst>
            <pc:docMk/>
            <pc:sldMk cId="1293923825" sldId="847"/>
            <ac:spMk id="10" creationId="{B10BB131-AC8E-4A8E-A5D1-36260F720C3B}"/>
          </ac:spMkLst>
        </pc:spChg>
        <pc:spChg chg="add del">
          <ac:chgData name="Antila Juha" userId="c0628d04-2d40-4847-b848-edf35b998800" providerId="ADAL" clId="{C6770B12-F9F2-4F99-B1B0-02177782A99B}" dt="2025-11-04T18:23:31.316" v="115" actId="26606"/>
          <ac:spMkLst>
            <pc:docMk/>
            <pc:sldMk cId="1293923825" sldId="847"/>
            <ac:spMk id="12" creationId="{5B7778FC-632E-4DCA-A7CB-0D7731CCF970}"/>
          </ac:spMkLst>
        </pc:spChg>
        <pc:spChg chg="add del">
          <ac:chgData name="Antila Juha" userId="c0628d04-2d40-4847-b848-edf35b998800" providerId="ADAL" clId="{C6770B12-F9F2-4F99-B1B0-02177782A99B}" dt="2025-11-04T18:23:31.316" v="115" actId="26606"/>
          <ac:spMkLst>
            <pc:docMk/>
            <pc:sldMk cId="1293923825" sldId="847"/>
            <ac:spMk id="14" creationId="{FA23A907-97FB-4A8F-880A-DD77401C4296}"/>
          </ac:spMkLst>
        </pc:spChg>
        <pc:spChg chg="add del">
          <ac:chgData name="Antila Juha" userId="c0628d04-2d40-4847-b848-edf35b998800" providerId="ADAL" clId="{C6770B12-F9F2-4F99-B1B0-02177782A99B}" dt="2025-11-04T18:23:50.341" v="117" actId="26606"/>
          <ac:spMkLst>
            <pc:docMk/>
            <pc:sldMk cId="1293923825" sldId="847"/>
            <ac:spMk id="16" creationId="{777A147A-9ED8-46B4-8660-1B3C2AA880B5}"/>
          </ac:spMkLst>
        </pc:spChg>
        <pc:spChg chg="add del">
          <ac:chgData name="Antila Juha" userId="c0628d04-2d40-4847-b848-edf35b998800" providerId="ADAL" clId="{C6770B12-F9F2-4F99-B1B0-02177782A99B}" dt="2025-11-04T18:23:50.341" v="117" actId="26606"/>
          <ac:spMkLst>
            <pc:docMk/>
            <pc:sldMk cId="1293923825" sldId="847"/>
            <ac:spMk id="17" creationId="{5D6C15A0-C087-4593-8414-2B4EC1CDC3DE}"/>
          </ac:spMkLst>
        </pc:spChg>
        <pc:spChg chg="add">
          <ac:chgData name="Antila Juha" userId="c0628d04-2d40-4847-b848-edf35b998800" providerId="ADAL" clId="{C6770B12-F9F2-4F99-B1B0-02177782A99B}" dt="2025-11-04T18:23:50.356" v="118" actId="26606"/>
          <ac:spMkLst>
            <pc:docMk/>
            <pc:sldMk cId="1293923825" sldId="847"/>
            <ac:spMk id="19" creationId="{907EF6B7-1338-4443-8C46-6A318D952DFD}"/>
          </ac:spMkLst>
        </pc:spChg>
        <pc:spChg chg="add">
          <ac:chgData name="Antila Juha" userId="c0628d04-2d40-4847-b848-edf35b998800" providerId="ADAL" clId="{C6770B12-F9F2-4F99-B1B0-02177782A99B}" dt="2025-11-04T18:23:50.356" v="118" actId="26606"/>
          <ac:spMkLst>
            <pc:docMk/>
            <pc:sldMk cId="1293923825" sldId="847"/>
            <ac:spMk id="20" creationId="{DAAE4CDD-124C-4DCF-9584-B6033B545DD5}"/>
          </ac:spMkLst>
        </pc:spChg>
        <pc:spChg chg="add">
          <ac:chgData name="Antila Juha" userId="c0628d04-2d40-4847-b848-edf35b998800" providerId="ADAL" clId="{C6770B12-F9F2-4F99-B1B0-02177782A99B}" dt="2025-11-04T18:23:50.356" v="118" actId="26606"/>
          <ac:spMkLst>
            <pc:docMk/>
            <pc:sldMk cId="1293923825" sldId="847"/>
            <ac:spMk id="21" creationId="{081E4A58-353D-44AE-B2FC-2A74E2E400F7}"/>
          </ac:spMkLst>
        </pc:spChg>
      </pc:sldChg>
      <pc:sldChg chg="addSp new del mod">
        <pc:chgData name="Antila Juha" userId="c0628d04-2d40-4847-b848-edf35b998800" providerId="ADAL" clId="{C6770B12-F9F2-4F99-B1B0-02177782A99B}" dt="2025-11-04T18:00:54.388" v="8" actId="47"/>
        <pc:sldMkLst>
          <pc:docMk/>
          <pc:sldMk cId="2562451520" sldId="847"/>
        </pc:sldMkLst>
        <pc:spChg chg="add">
          <ac:chgData name="Antila Juha" userId="c0628d04-2d40-4847-b848-edf35b998800" providerId="ADAL" clId="{C6770B12-F9F2-4F99-B1B0-02177782A99B}" dt="2025-11-04T18:00:40.421" v="7" actId="22"/>
          <ac:spMkLst>
            <pc:docMk/>
            <pc:sldMk cId="2562451520" sldId="847"/>
            <ac:spMk id="3" creationId="{669CAB0F-AEBA-64CA-2667-07C4A9A9A642}"/>
          </ac:spMkLst>
        </pc:spChg>
      </pc:sldChg>
      <pc:sldChg chg="modSp new del mod">
        <pc:chgData name="Antila Juha" userId="c0628d04-2d40-4847-b848-edf35b998800" providerId="ADAL" clId="{C6770B12-F9F2-4F99-B1B0-02177782A99B}" dt="2025-11-04T18:05:33.851" v="59" actId="47"/>
        <pc:sldMkLst>
          <pc:docMk/>
          <pc:sldMk cId="2681216887" sldId="848"/>
        </pc:sldMkLst>
        <pc:spChg chg="mod">
          <ac:chgData name="Antila Juha" userId="c0628d04-2d40-4847-b848-edf35b998800" providerId="ADAL" clId="{C6770B12-F9F2-4F99-B1B0-02177782A99B}" dt="2025-11-04T18:05:24.239" v="58" actId="20577"/>
          <ac:spMkLst>
            <pc:docMk/>
            <pc:sldMk cId="2681216887" sldId="848"/>
            <ac:spMk id="2" creationId="{97E03C98-07EE-C73A-B86D-B661CFC6D768}"/>
          </ac:spMkLst>
        </pc:spChg>
      </pc:sldChg>
      <pc:sldChg chg="addSp modSp new mod setBg">
        <pc:chgData name="Antila Juha" userId="c0628d04-2d40-4847-b848-edf35b998800" providerId="ADAL" clId="{C6770B12-F9F2-4F99-B1B0-02177782A99B}" dt="2025-11-04T18:25:42.063" v="131" actId="27636"/>
        <pc:sldMkLst>
          <pc:docMk/>
          <pc:sldMk cId="3924214090" sldId="848"/>
        </pc:sldMkLst>
        <pc:spChg chg="mod">
          <ac:chgData name="Antila Juha" userId="c0628d04-2d40-4847-b848-edf35b998800" providerId="ADAL" clId="{C6770B12-F9F2-4F99-B1B0-02177782A99B}" dt="2025-11-04T18:24:09.249" v="119" actId="26606"/>
          <ac:spMkLst>
            <pc:docMk/>
            <pc:sldMk cId="3924214090" sldId="848"/>
            <ac:spMk id="2" creationId="{74C1570C-7F39-48B7-BD20-A90474F202FA}"/>
          </ac:spMkLst>
        </pc:spChg>
        <pc:spChg chg="mod">
          <ac:chgData name="Antila Juha" userId="c0628d04-2d40-4847-b848-edf35b998800" providerId="ADAL" clId="{C6770B12-F9F2-4F99-B1B0-02177782A99B}" dt="2025-11-04T18:25:42.063" v="131" actId="27636"/>
          <ac:spMkLst>
            <pc:docMk/>
            <pc:sldMk cId="3924214090" sldId="848"/>
            <ac:spMk id="3" creationId="{8F13EF0A-7F58-EA7D-BCA2-0B6FAFD34CEB}"/>
          </ac:spMkLst>
        </pc:spChg>
        <pc:spChg chg="add">
          <ac:chgData name="Antila Juha" userId="c0628d04-2d40-4847-b848-edf35b998800" providerId="ADAL" clId="{C6770B12-F9F2-4F99-B1B0-02177782A99B}" dt="2025-11-04T18:24:09.249" v="119" actId="26606"/>
          <ac:spMkLst>
            <pc:docMk/>
            <pc:sldMk cId="3924214090" sldId="848"/>
            <ac:spMk id="8" creationId="{907EF6B7-1338-4443-8C46-6A318D952DFD}"/>
          </ac:spMkLst>
        </pc:spChg>
        <pc:spChg chg="add">
          <ac:chgData name="Antila Juha" userId="c0628d04-2d40-4847-b848-edf35b998800" providerId="ADAL" clId="{C6770B12-F9F2-4F99-B1B0-02177782A99B}" dt="2025-11-04T18:24:09.249" v="119" actId="26606"/>
          <ac:spMkLst>
            <pc:docMk/>
            <pc:sldMk cId="3924214090" sldId="848"/>
            <ac:spMk id="10" creationId="{DAAE4CDD-124C-4DCF-9584-B6033B545DD5}"/>
          </ac:spMkLst>
        </pc:spChg>
        <pc:spChg chg="add">
          <ac:chgData name="Antila Juha" userId="c0628d04-2d40-4847-b848-edf35b998800" providerId="ADAL" clId="{C6770B12-F9F2-4F99-B1B0-02177782A99B}" dt="2025-11-04T18:24:09.249" v="119" actId="26606"/>
          <ac:spMkLst>
            <pc:docMk/>
            <pc:sldMk cId="3924214090" sldId="848"/>
            <ac:spMk id="12" creationId="{081E4A58-353D-44AE-B2FC-2A74E2E400F7}"/>
          </ac:spMkLst>
        </pc:spChg>
      </pc:sldChg>
      <pc:sldChg chg="addSp modSp new mod setBg">
        <pc:chgData name="Antila Juha" userId="c0628d04-2d40-4847-b848-edf35b998800" providerId="ADAL" clId="{C6770B12-F9F2-4F99-B1B0-02177782A99B}" dt="2025-11-04T18:24:51.403" v="126" actId="27636"/>
        <pc:sldMkLst>
          <pc:docMk/>
          <pc:sldMk cId="1030940471" sldId="849"/>
        </pc:sldMkLst>
        <pc:spChg chg="mod">
          <ac:chgData name="Antila Juha" userId="c0628d04-2d40-4847-b848-edf35b998800" providerId="ADAL" clId="{C6770B12-F9F2-4F99-B1B0-02177782A99B}" dt="2025-11-04T18:24:21.829" v="120" actId="26606"/>
          <ac:spMkLst>
            <pc:docMk/>
            <pc:sldMk cId="1030940471" sldId="849"/>
            <ac:spMk id="2" creationId="{E4652C3A-DAA4-4F6A-C986-6A00F018D3C8}"/>
          </ac:spMkLst>
        </pc:spChg>
        <pc:spChg chg="mod">
          <ac:chgData name="Antila Juha" userId="c0628d04-2d40-4847-b848-edf35b998800" providerId="ADAL" clId="{C6770B12-F9F2-4F99-B1B0-02177782A99B}" dt="2025-11-04T18:24:51.403" v="126" actId="27636"/>
          <ac:spMkLst>
            <pc:docMk/>
            <pc:sldMk cId="1030940471" sldId="849"/>
            <ac:spMk id="3" creationId="{7674AAD2-B8F9-E718-2BB8-831BF8DD55C6}"/>
          </ac:spMkLst>
        </pc:spChg>
        <pc:spChg chg="add">
          <ac:chgData name="Antila Juha" userId="c0628d04-2d40-4847-b848-edf35b998800" providerId="ADAL" clId="{C6770B12-F9F2-4F99-B1B0-02177782A99B}" dt="2025-11-04T18:24:21.829" v="120" actId="26606"/>
          <ac:spMkLst>
            <pc:docMk/>
            <pc:sldMk cId="1030940471" sldId="849"/>
            <ac:spMk id="8" creationId="{907EF6B7-1338-4443-8C46-6A318D952DFD}"/>
          </ac:spMkLst>
        </pc:spChg>
        <pc:spChg chg="add">
          <ac:chgData name="Antila Juha" userId="c0628d04-2d40-4847-b848-edf35b998800" providerId="ADAL" clId="{C6770B12-F9F2-4F99-B1B0-02177782A99B}" dt="2025-11-04T18:24:21.829" v="120" actId="26606"/>
          <ac:spMkLst>
            <pc:docMk/>
            <pc:sldMk cId="1030940471" sldId="849"/>
            <ac:spMk id="10" creationId="{DAAE4CDD-124C-4DCF-9584-B6033B545DD5}"/>
          </ac:spMkLst>
        </pc:spChg>
        <pc:spChg chg="add">
          <ac:chgData name="Antila Juha" userId="c0628d04-2d40-4847-b848-edf35b998800" providerId="ADAL" clId="{C6770B12-F9F2-4F99-B1B0-02177782A99B}" dt="2025-11-04T18:24:21.829" v="120" actId="26606"/>
          <ac:spMkLst>
            <pc:docMk/>
            <pc:sldMk cId="1030940471" sldId="849"/>
            <ac:spMk id="12" creationId="{081E4A58-353D-44AE-B2FC-2A74E2E400F7}"/>
          </ac:spMkLst>
        </pc:spChg>
      </pc:sldChg>
      <pc:sldChg chg="addSp modSp new mod setBg">
        <pc:chgData name="Antila Juha" userId="c0628d04-2d40-4847-b848-edf35b998800" providerId="ADAL" clId="{C6770B12-F9F2-4F99-B1B0-02177782A99B}" dt="2025-11-05T09:16:21.501" v="285" actId="26606"/>
        <pc:sldMkLst>
          <pc:docMk/>
          <pc:sldMk cId="462075405" sldId="850"/>
        </pc:sldMkLst>
        <pc:spChg chg="mod">
          <ac:chgData name="Antila Juha" userId="c0628d04-2d40-4847-b848-edf35b998800" providerId="ADAL" clId="{C6770B12-F9F2-4F99-B1B0-02177782A99B}" dt="2025-11-05T09:16:21.501" v="285" actId="26606"/>
          <ac:spMkLst>
            <pc:docMk/>
            <pc:sldMk cId="462075405" sldId="850"/>
            <ac:spMk id="2" creationId="{12C87FDF-92D2-232E-2A18-A40127D5FC72}"/>
          </ac:spMkLst>
        </pc:spChg>
        <pc:spChg chg="mod">
          <ac:chgData name="Antila Juha" userId="c0628d04-2d40-4847-b848-edf35b998800" providerId="ADAL" clId="{C6770B12-F9F2-4F99-B1B0-02177782A99B}" dt="2025-11-05T09:16:21.501" v="285" actId="26606"/>
          <ac:spMkLst>
            <pc:docMk/>
            <pc:sldMk cId="462075405" sldId="850"/>
            <ac:spMk id="3" creationId="{6FB1354F-92BC-4248-A869-D238192084B9}"/>
          </ac:spMkLst>
        </pc:spChg>
        <pc:spChg chg="add">
          <ac:chgData name="Antila Juha" userId="c0628d04-2d40-4847-b848-edf35b998800" providerId="ADAL" clId="{C6770B12-F9F2-4F99-B1B0-02177782A99B}" dt="2025-11-05T09:16:21.501" v="285" actId="26606"/>
          <ac:spMkLst>
            <pc:docMk/>
            <pc:sldMk cId="462075405" sldId="850"/>
            <ac:spMk id="8" creationId="{907EF6B7-1338-4443-8C46-6A318D952DFD}"/>
          </ac:spMkLst>
        </pc:spChg>
        <pc:spChg chg="add">
          <ac:chgData name="Antila Juha" userId="c0628d04-2d40-4847-b848-edf35b998800" providerId="ADAL" clId="{C6770B12-F9F2-4F99-B1B0-02177782A99B}" dt="2025-11-05T09:16:21.501" v="285" actId="26606"/>
          <ac:spMkLst>
            <pc:docMk/>
            <pc:sldMk cId="462075405" sldId="850"/>
            <ac:spMk id="10" creationId="{DAAE4CDD-124C-4DCF-9584-B6033B545DD5}"/>
          </ac:spMkLst>
        </pc:spChg>
        <pc:spChg chg="add">
          <ac:chgData name="Antila Juha" userId="c0628d04-2d40-4847-b848-edf35b998800" providerId="ADAL" clId="{C6770B12-F9F2-4F99-B1B0-02177782A99B}" dt="2025-11-05T09:16:21.501" v="285" actId="26606"/>
          <ac:spMkLst>
            <pc:docMk/>
            <pc:sldMk cId="462075405" sldId="850"/>
            <ac:spMk id="12" creationId="{081E4A58-353D-44AE-B2FC-2A74E2E400F7}"/>
          </ac:spMkLst>
        </pc:spChg>
      </pc:sldChg>
      <pc:sldChg chg="addSp modSp add mod setBg">
        <pc:chgData name="Antila Juha" userId="c0628d04-2d40-4847-b848-edf35b998800" providerId="ADAL" clId="{C6770B12-F9F2-4F99-B1B0-02177782A99B}" dt="2025-11-05T09:16:29.556" v="286" actId="26606"/>
        <pc:sldMkLst>
          <pc:docMk/>
          <pc:sldMk cId="1133828312" sldId="851"/>
        </pc:sldMkLst>
        <pc:spChg chg="mod">
          <ac:chgData name="Antila Juha" userId="c0628d04-2d40-4847-b848-edf35b998800" providerId="ADAL" clId="{C6770B12-F9F2-4F99-B1B0-02177782A99B}" dt="2025-11-05T09:16:29.556" v="286" actId="26606"/>
          <ac:spMkLst>
            <pc:docMk/>
            <pc:sldMk cId="1133828312" sldId="851"/>
            <ac:spMk id="2" creationId="{E2629652-285D-E4ED-33F6-B790F9A9100C}"/>
          </ac:spMkLst>
        </pc:spChg>
        <pc:spChg chg="mod">
          <ac:chgData name="Antila Juha" userId="c0628d04-2d40-4847-b848-edf35b998800" providerId="ADAL" clId="{C6770B12-F9F2-4F99-B1B0-02177782A99B}" dt="2025-11-05T09:16:29.556" v="286" actId="26606"/>
          <ac:spMkLst>
            <pc:docMk/>
            <pc:sldMk cId="1133828312" sldId="851"/>
            <ac:spMk id="3" creationId="{F1F0D20D-6F27-5A93-EDF3-3D1AE8439427}"/>
          </ac:spMkLst>
        </pc:spChg>
        <pc:spChg chg="add">
          <ac:chgData name="Antila Juha" userId="c0628d04-2d40-4847-b848-edf35b998800" providerId="ADAL" clId="{C6770B12-F9F2-4F99-B1B0-02177782A99B}" dt="2025-11-05T09:16:29.556" v="286" actId="26606"/>
          <ac:spMkLst>
            <pc:docMk/>
            <pc:sldMk cId="1133828312" sldId="851"/>
            <ac:spMk id="8" creationId="{907EF6B7-1338-4443-8C46-6A318D952DFD}"/>
          </ac:spMkLst>
        </pc:spChg>
        <pc:spChg chg="add">
          <ac:chgData name="Antila Juha" userId="c0628d04-2d40-4847-b848-edf35b998800" providerId="ADAL" clId="{C6770B12-F9F2-4F99-B1B0-02177782A99B}" dt="2025-11-05T09:16:29.556" v="286" actId="26606"/>
          <ac:spMkLst>
            <pc:docMk/>
            <pc:sldMk cId="1133828312" sldId="851"/>
            <ac:spMk id="10" creationId="{DAAE4CDD-124C-4DCF-9584-B6033B545DD5}"/>
          </ac:spMkLst>
        </pc:spChg>
        <pc:spChg chg="add">
          <ac:chgData name="Antila Juha" userId="c0628d04-2d40-4847-b848-edf35b998800" providerId="ADAL" clId="{C6770B12-F9F2-4F99-B1B0-02177782A99B}" dt="2025-11-05T09:16:29.556" v="286" actId="26606"/>
          <ac:spMkLst>
            <pc:docMk/>
            <pc:sldMk cId="1133828312" sldId="851"/>
            <ac:spMk id="12" creationId="{081E4A58-353D-44AE-B2FC-2A74E2E400F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AE2843-74C4-4AC3-A8C4-199CBAE9C39F}"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C31001FC-717A-4B4A-9B37-C7E9CCF26EA4}">
      <dgm:prSet/>
      <dgm:spPr/>
      <dgm:t>
        <a:bodyPr/>
        <a:lstStyle/>
        <a:p>
          <a:r>
            <a:rPr lang="fi-FI" sz="2300" b="1" dirty="0"/>
            <a:t>Merkittäviä mahdollisia uhkia</a:t>
          </a:r>
          <a:endParaRPr lang="en-US" sz="2300" dirty="0"/>
        </a:p>
      </dgm:t>
    </dgm:pt>
    <dgm:pt modelId="{F7C1B3DA-D8DA-45E8-B0BF-E71456D3784A}" type="parTrans" cxnId="{27A576BB-6186-4EC2-8A97-CA6D6DBEB8AC}">
      <dgm:prSet/>
      <dgm:spPr/>
      <dgm:t>
        <a:bodyPr/>
        <a:lstStyle/>
        <a:p>
          <a:endParaRPr lang="en-US"/>
        </a:p>
      </dgm:t>
    </dgm:pt>
    <dgm:pt modelId="{AB886DEC-28BE-4B12-9441-47B718EE2415}" type="sibTrans" cxnId="{27A576BB-6186-4EC2-8A97-CA6D6DBEB8AC}">
      <dgm:prSet/>
      <dgm:spPr/>
      <dgm:t>
        <a:bodyPr/>
        <a:lstStyle/>
        <a:p>
          <a:endParaRPr lang="en-US"/>
        </a:p>
      </dgm:t>
    </dgm:pt>
    <dgm:pt modelId="{36D5DAF5-A135-4C00-AF1F-6A71486ABBF2}">
      <dgm:prSet custT="1"/>
      <dgm:spPr/>
      <dgm:t>
        <a:bodyPr/>
        <a:lstStyle/>
        <a:p>
          <a:r>
            <a:rPr lang="fi-FI" sz="1800" dirty="0"/>
            <a:t>Informaatioepäsymmetrian jatkuva kasvu alustayritysten hyväksi suhteessa muihin toimijoihin.</a:t>
          </a:r>
          <a:endParaRPr lang="en-US" sz="1800" dirty="0"/>
        </a:p>
      </dgm:t>
    </dgm:pt>
    <dgm:pt modelId="{816C190B-836A-4390-81CE-7F8E74E83797}" type="parTrans" cxnId="{68EA9FBF-778F-485D-89B2-40AD1DCA7ACA}">
      <dgm:prSet/>
      <dgm:spPr/>
      <dgm:t>
        <a:bodyPr/>
        <a:lstStyle/>
        <a:p>
          <a:endParaRPr lang="en-US"/>
        </a:p>
      </dgm:t>
    </dgm:pt>
    <dgm:pt modelId="{CC3269DA-B953-4104-B29E-3EA718B4BBE4}" type="sibTrans" cxnId="{68EA9FBF-778F-485D-89B2-40AD1DCA7ACA}">
      <dgm:prSet/>
      <dgm:spPr/>
      <dgm:t>
        <a:bodyPr/>
        <a:lstStyle/>
        <a:p>
          <a:endParaRPr lang="en-US"/>
        </a:p>
      </dgm:t>
    </dgm:pt>
    <dgm:pt modelId="{91953FAC-BC01-43C9-A7FE-C80F51753F63}">
      <dgm:prSet custT="1"/>
      <dgm:spPr/>
      <dgm:t>
        <a:bodyPr/>
        <a:lstStyle/>
        <a:p>
          <a:r>
            <a:rPr lang="fi-FI" sz="1800" dirty="0"/>
            <a:t>Myös muiden yritysten lisääntyvä pyrkimys alkaa purkaa henkilöstöön kohdistuvia sosiaalisia velvoitteita.</a:t>
          </a:r>
          <a:endParaRPr lang="en-US" sz="1800" dirty="0"/>
        </a:p>
      </dgm:t>
    </dgm:pt>
    <dgm:pt modelId="{311E9711-1F80-491B-9769-EFD029106258}" type="parTrans" cxnId="{D9920738-86F5-4A6D-9479-953E297EE15A}">
      <dgm:prSet/>
      <dgm:spPr/>
      <dgm:t>
        <a:bodyPr/>
        <a:lstStyle/>
        <a:p>
          <a:endParaRPr lang="en-US"/>
        </a:p>
      </dgm:t>
    </dgm:pt>
    <dgm:pt modelId="{7139F90B-1556-4D37-BBED-4FD03E5625B2}" type="sibTrans" cxnId="{D9920738-86F5-4A6D-9479-953E297EE15A}">
      <dgm:prSet/>
      <dgm:spPr/>
      <dgm:t>
        <a:bodyPr/>
        <a:lstStyle/>
        <a:p>
          <a:endParaRPr lang="en-US"/>
        </a:p>
      </dgm:t>
    </dgm:pt>
    <dgm:pt modelId="{454F9EDB-11C0-403C-AAE3-1FAEBA76F7C4}">
      <dgm:prSet custT="1"/>
      <dgm:spPr/>
      <dgm:t>
        <a:bodyPr/>
        <a:lstStyle/>
        <a:p>
          <a:r>
            <a:rPr lang="fi-FI" sz="1800" dirty="0"/>
            <a:t>Alustojen yleistyvän käytön myötä lisääntyvä töiden siirtyminen laadultaan huonompien työolojen maihin. </a:t>
          </a:r>
          <a:endParaRPr lang="en-US" sz="1800" dirty="0"/>
        </a:p>
      </dgm:t>
    </dgm:pt>
    <dgm:pt modelId="{E94A5A28-A3C8-4B71-9490-C3607CE3DE7E}" type="parTrans" cxnId="{06293375-F4DF-4EBD-A17A-C94A6852C1AA}">
      <dgm:prSet/>
      <dgm:spPr/>
      <dgm:t>
        <a:bodyPr/>
        <a:lstStyle/>
        <a:p>
          <a:endParaRPr lang="en-US"/>
        </a:p>
      </dgm:t>
    </dgm:pt>
    <dgm:pt modelId="{8A4F3E29-913D-4059-95ED-40042DF7A39A}" type="sibTrans" cxnId="{06293375-F4DF-4EBD-A17A-C94A6852C1AA}">
      <dgm:prSet/>
      <dgm:spPr/>
      <dgm:t>
        <a:bodyPr/>
        <a:lstStyle/>
        <a:p>
          <a:endParaRPr lang="en-US"/>
        </a:p>
      </dgm:t>
    </dgm:pt>
    <dgm:pt modelId="{124BD6A4-C3E3-4C71-85F9-9BD6CAF5D70C}">
      <dgm:prSet/>
      <dgm:spPr/>
      <dgm:t>
        <a:bodyPr/>
        <a:lstStyle/>
        <a:p>
          <a:r>
            <a:rPr lang="fi-FI" b="1"/>
            <a:t>Tärkeitä toimenpiteitä</a:t>
          </a:r>
          <a:endParaRPr lang="en-US"/>
        </a:p>
      </dgm:t>
    </dgm:pt>
    <dgm:pt modelId="{28F0BD23-0385-4759-BDB4-42655E7E3651}" type="parTrans" cxnId="{C4B0572B-7F6A-48AF-B0FF-D7175BE484A4}">
      <dgm:prSet/>
      <dgm:spPr/>
      <dgm:t>
        <a:bodyPr/>
        <a:lstStyle/>
        <a:p>
          <a:endParaRPr lang="en-US"/>
        </a:p>
      </dgm:t>
    </dgm:pt>
    <dgm:pt modelId="{35380533-3BB5-4F49-B46D-316AFA1553EE}" type="sibTrans" cxnId="{C4B0572B-7F6A-48AF-B0FF-D7175BE484A4}">
      <dgm:prSet/>
      <dgm:spPr/>
      <dgm:t>
        <a:bodyPr/>
        <a:lstStyle/>
        <a:p>
          <a:endParaRPr lang="en-US"/>
        </a:p>
      </dgm:t>
    </dgm:pt>
    <dgm:pt modelId="{80C0EE5F-4040-40B1-A499-BFE2F22FF7B5}">
      <dgm:prSet/>
      <dgm:spPr/>
      <dgm:t>
        <a:bodyPr/>
        <a:lstStyle/>
        <a:p>
          <a:r>
            <a:rPr lang="fi-FI" dirty="0"/>
            <a:t>Reiluutta ja läpinäkyvyyttä luovien alustatyön standardien ja eettisten ohjeistojen edistäminen.</a:t>
          </a:r>
          <a:endParaRPr lang="en-US" dirty="0"/>
        </a:p>
      </dgm:t>
    </dgm:pt>
    <dgm:pt modelId="{1B38917E-DBE3-4FB4-9341-6E2B57B17E54}" type="parTrans" cxnId="{F68D3BAD-3690-408C-9302-2F1300104DAC}">
      <dgm:prSet/>
      <dgm:spPr/>
      <dgm:t>
        <a:bodyPr/>
        <a:lstStyle/>
        <a:p>
          <a:endParaRPr lang="en-US"/>
        </a:p>
      </dgm:t>
    </dgm:pt>
    <dgm:pt modelId="{9DA022FA-46D0-4A2E-939B-D502FE87851C}" type="sibTrans" cxnId="{F68D3BAD-3690-408C-9302-2F1300104DAC}">
      <dgm:prSet/>
      <dgm:spPr/>
      <dgm:t>
        <a:bodyPr/>
        <a:lstStyle/>
        <a:p>
          <a:endParaRPr lang="en-US"/>
        </a:p>
      </dgm:t>
    </dgm:pt>
    <dgm:pt modelId="{59B9239E-996F-4381-87C1-1125484D8818}">
      <dgm:prSet/>
      <dgm:spPr/>
      <dgm:t>
        <a:bodyPr/>
        <a:lstStyle/>
        <a:p>
          <a:r>
            <a:rPr lang="fi-FI"/>
            <a:t>Informaatioepäsymmetrian kaventaminen lisäämällä alustojen toiminnan arvioitavuutta.</a:t>
          </a:r>
          <a:endParaRPr lang="en-US"/>
        </a:p>
      </dgm:t>
    </dgm:pt>
    <dgm:pt modelId="{8126D573-006E-4580-B705-FE102B0317C4}" type="parTrans" cxnId="{C5B74347-9862-4CF3-A1D3-971D7205AE01}">
      <dgm:prSet/>
      <dgm:spPr/>
      <dgm:t>
        <a:bodyPr/>
        <a:lstStyle/>
        <a:p>
          <a:endParaRPr lang="en-US"/>
        </a:p>
      </dgm:t>
    </dgm:pt>
    <dgm:pt modelId="{AFE20862-0755-4D0F-AC8D-80634F64504B}" type="sibTrans" cxnId="{C5B74347-9862-4CF3-A1D3-971D7205AE01}">
      <dgm:prSet/>
      <dgm:spPr/>
      <dgm:t>
        <a:bodyPr/>
        <a:lstStyle/>
        <a:p>
          <a:endParaRPr lang="en-US"/>
        </a:p>
      </dgm:t>
    </dgm:pt>
    <dgm:pt modelId="{0C284A51-734E-4D2F-B3DE-8D5C13E16012}">
      <dgm:prSet/>
      <dgm:spPr/>
      <dgm:t>
        <a:bodyPr/>
        <a:lstStyle/>
        <a:p>
          <a:r>
            <a:rPr lang="fi-FI"/>
            <a:t>Alustojen välisen kilpailun lisäämään ja vaihtoehtoisin periaattein toimivien alustojen synnyn tukeminen.</a:t>
          </a:r>
          <a:endParaRPr lang="en-US"/>
        </a:p>
      </dgm:t>
    </dgm:pt>
    <dgm:pt modelId="{533855D0-2A28-4E63-ADA6-0032C8C10B9C}" type="parTrans" cxnId="{3290B033-3D14-471F-A4F6-645111C7CAF7}">
      <dgm:prSet/>
      <dgm:spPr/>
      <dgm:t>
        <a:bodyPr/>
        <a:lstStyle/>
        <a:p>
          <a:endParaRPr lang="en-US"/>
        </a:p>
      </dgm:t>
    </dgm:pt>
    <dgm:pt modelId="{E7D4434D-52C3-4089-A299-7A869C8FCEE7}" type="sibTrans" cxnId="{3290B033-3D14-471F-A4F6-645111C7CAF7}">
      <dgm:prSet/>
      <dgm:spPr/>
      <dgm:t>
        <a:bodyPr/>
        <a:lstStyle/>
        <a:p>
          <a:endParaRPr lang="en-US"/>
        </a:p>
      </dgm:t>
    </dgm:pt>
    <dgm:pt modelId="{90E3BFD5-E7C1-4A0B-8DDC-CBB79F53698F}" type="pres">
      <dgm:prSet presAssocID="{4BAE2843-74C4-4AC3-A8C4-199CBAE9C39F}" presName="diagram" presStyleCnt="0">
        <dgm:presLayoutVars>
          <dgm:dir/>
          <dgm:resizeHandles val="exact"/>
        </dgm:presLayoutVars>
      </dgm:prSet>
      <dgm:spPr/>
    </dgm:pt>
    <dgm:pt modelId="{3187E920-E5A9-4EE3-A1F2-E9D0CACABFE5}" type="pres">
      <dgm:prSet presAssocID="{C31001FC-717A-4B4A-9B37-C7E9CCF26EA4}" presName="node" presStyleLbl="node1" presStyleIdx="0" presStyleCnt="2">
        <dgm:presLayoutVars>
          <dgm:bulletEnabled val="1"/>
        </dgm:presLayoutVars>
      </dgm:prSet>
      <dgm:spPr/>
    </dgm:pt>
    <dgm:pt modelId="{0072000F-6895-4B52-8309-DCE2B7E6A6E0}" type="pres">
      <dgm:prSet presAssocID="{AB886DEC-28BE-4B12-9441-47B718EE2415}" presName="sibTrans" presStyleCnt="0"/>
      <dgm:spPr/>
    </dgm:pt>
    <dgm:pt modelId="{42DEF9A8-A640-4A0E-BD24-587B4EA34720}" type="pres">
      <dgm:prSet presAssocID="{124BD6A4-C3E3-4C71-85F9-9BD6CAF5D70C}" presName="node" presStyleLbl="node1" presStyleIdx="1" presStyleCnt="2">
        <dgm:presLayoutVars>
          <dgm:bulletEnabled val="1"/>
        </dgm:presLayoutVars>
      </dgm:prSet>
      <dgm:spPr/>
    </dgm:pt>
  </dgm:ptLst>
  <dgm:cxnLst>
    <dgm:cxn modelId="{4D5BE710-C347-4223-8778-83E5258AAB13}" type="presOf" srcId="{124BD6A4-C3E3-4C71-85F9-9BD6CAF5D70C}" destId="{42DEF9A8-A640-4A0E-BD24-587B4EA34720}" srcOrd="0" destOrd="0" presId="urn:microsoft.com/office/officeart/2005/8/layout/default"/>
    <dgm:cxn modelId="{C4B0572B-7F6A-48AF-B0FF-D7175BE484A4}" srcId="{4BAE2843-74C4-4AC3-A8C4-199CBAE9C39F}" destId="{124BD6A4-C3E3-4C71-85F9-9BD6CAF5D70C}" srcOrd="1" destOrd="0" parTransId="{28F0BD23-0385-4759-BDB4-42655E7E3651}" sibTransId="{35380533-3BB5-4F49-B46D-316AFA1553EE}"/>
    <dgm:cxn modelId="{3290B033-3D14-471F-A4F6-645111C7CAF7}" srcId="{124BD6A4-C3E3-4C71-85F9-9BD6CAF5D70C}" destId="{0C284A51-734E-4D2F-B3DE-8D5C13E16012}" srcOrd="2" destOrd="0" parTransId="{533855D0-2A28-4E63-ADA6-0032C8C10B9C}" sibTransId="{E7D4434D-52C3-4089-A299-7A869C8FCEE7}"/>
    <dgm:cxn modelId="{D9920738-86F5-4A6D-9479-953E297EE15A}" srcId="{C31001FC-717A-4B4A-9B37-C7E9CCF26EA4}" destId="{91953FAC-BC01-43C9-A7FE-C80F51753F63}" srcOrd="1" destOrd="0" parTransId="{311E9711-1F80-491B-9769-EFD029106258}" sibTransId="{7139F90B-1556-4D37-BBED-4FD03E5625B2}"/>
    <dgm:cxn modelId="{C5B74347-9862-4CF3-A1D3-971D7205AE01}" srcId="{124BD6A4-C3E3-4C71-85F9-9BD6CAF5D70C}" destId="{59B9239E-996F-4381-87C1-1125484D8818}" srcOrd="1" destOrd="0" parTransId="{8126D573-006E-4580-B705-FE102B0317C4}" sibTransId="{AFE20862-0755-4D0F-AC8D-80634F64504B}"/>
    <dgm:cxn modelId="{06293375-F4DF-4EBD-A17A-C94A6852C1AA}" srcId="{C31001FC-717A-4B4A-9B37-C7E9CCF26EA4}" destId="{454F9EDB-11C0-403C-AAE3-1FAEBA76F7C4}" srcOrd="2" destOrd="0" parTransId="{E94A5A28-A3C8-4B71-9490-C3607CE3DE7E}" sibTransId="{8A4F3E29-913D-4059-95ED-40042DF7A39A}"/>
    <dgm:cxn modelId="{42075387-69A2-443E-9391-35869AB0C829}" type="presOf" srcId="{91953FAC-BC01-43C9-A7FE-C80F51753F63}" destId="{3187E920-E5A9-4EE3-A1F2-E9D0CACABFE5}" srcOrd="0" destOrd="2" presId="urn:microsoft.com/office/officeart/2005/8/layout/default"/>
    <dgm:cxn modelId="{895AE892-6497-4202-8F20-D20E4A965388}" type="presOf" srcId="{C31001FC-717A-4B4A-9B37-C7E9CCF26EA4}" destId="{3187E920-E5A9-4EE3-A1F2-E9D0CACABFE5}" srcOrd="0" destOrd="0" presId="urn:microsoft.com/office/officeart/2005/8/layout/default"/>
    <dgm:cxn modelId="{052CA1A8-1961-4825-9C60-83C2AEBD3021}" type="presOf" srcId="{454F9EDB-11C0-403C-AAE3-1FAEBA76F7C4}" destId="{3187E920-E5A9-4EE3-A1F2-E9D0CACABFE5}" srcOrd="0" destOrd="3" presId="urn:microsoft.com/office/officeart/2005/8/layout/default"/>
    <dgm:cxn modelId="{F68D3BAD-3690-408C-9302-2F1300104DAC}" srcId="{124BD6A4-C3E3-4C71-85F9-9BD6CAF5D70C}" destId="{80C0EE5F-4040-40B1-A499-BFE2F22FF7B5}" srcOrd="0" destOrd="0" parTransId="{1B38917E-DBE3-4FB4-9341-6E2B57B17E54}" sibTransId="{9DA022FA-46D0-4A2E-939B-D502FE87851C}"/>
    <dgm:cxn modelId="{27A576BB-6186-4EC2-8A97-CA6D6DBEB8AC}" srcId="{4BAE2843-74C4-4AC3-A8C4-199CBAE9C39F}" destId="{C31001FC-717A-4B4A-9B37-C7E9CCF26EA4}" srcOrd="0" destOrd="0" parTransId="{F7C1B3DA-D8DA-45E8-B0BF-E71456D3784A}" sibTransId="{AB886DEC-28BE-4B12-9441-47B718EE2415}"/>
    <dgm:cxn modelId="{68EA9FBF-778F-485D-89B2-40AD1DCA7ACA}" srcId="{C31001FC-717A-4B4A-9B37-C7E9CCF26EA4}" destId="{36D5DAF5-A135-4C00-AF1F-6A71486ABBF2}" srcOrd="0" destOrd="0" parTransId="{816C190B-836A-4390-81CE-7F8E74E83797}" sibTransId="{CC3269DA-B953-4104-B29E-3EA718B4BBE4}"/>
    <dgm:cxn modelId="{7607E4CE-DE3E-4CD7-A835-12A584153538}" type="presOf" srcId="{0C284A51-734E-4D2F-B3DE-8D5C13E16012}" destId="{42DEF9A8-A640-4A0E-BD24-587B4EA34720}" srcOrd="0" destOrd="3" presId="urn:microsoft.com/office/officeart/2005/8/layout/default"/>
    <dgm:cxn modelId="{D2B0C4D9-3612-4783-9B35-69C1D9306473}" type="presOf" srcId="{80C0EE5F-4040-40B1-A499-BFE2F22FF7B5}" destId="{42DEF9A8-A640-4A0E-BD24-587B4EA34720}" srcOrd="0" destOrd="1" presId="urn:microsoft.com/office/officeart/2005/8/layout/default"/>
    <dgm:cxn modelId="{6B5DE3EA-42AC-48F7-BA3A-3A69B9E0DD3A}" type="presOf" srcId="{36D5DAF5-A135-4C00-AF1F-6A71486ABBF2}" destId="{3187E920-E5A9-4EE3-A1F2-E9D0CACABFE5}" srcOrd="0" destOrd="1" presId="urn:microsoft.com/office/officeart/2005/8/layout/default"/>
    <dgm:cxn modelId="{B06AE6EA-3EFE-432C-964A-56DD7B8116A4}" type="presOf" srcId="{59B9239E-996F-4381-87C1-1125484D8818}" destId="{42DEF9A8-A640-4A0E-BD24-587B4EA34720}" srcOrd="0" destOrd="2" presId="urn:microsoft.com/office/officeart/2005/8/layout/default"/>
    <dgm:cxn modelId="{502166F0-933E-41BF-86CE-C38E2B7EC09B}" type="presOf" srcId="{4BAE2843-74C4-4AC3-A8C4-199CBAE9C39F}" destId="{90E3BFD5-E7C1-4A0B-8DDC-CBB79F53698F}" srcOrd="0" destOrd="0" presId="urn:microsoft.com/office/officeart/2005/8/layout/default"/>
    <dgm:cxn modelId="{3B498B5C-C1A7-40BD-9D18-5888F3DC35E2}" type="presParOf" srcId="{90E3BFD5-E7C1-4A0B-8DDC-CBB79F53698F}" destId="{3187E920-E5A9-4EE3-A1F2-E9D0CACABFE5}" srcOrd="0" destOrd="0" presId="urn:microsoft.com/office/officeart/2005/8/layout/default"/>
    <dgm:cxn modelId="{D662D4A5-B187-407C-BDE2-A9E724FD5EAD}" type="presParOf" srcId="{90E3BFD5-E7C1-4A0B-8DDC-CBB79F53698F}" destId="{0072000F-6895-4B52-8309-DCE2B7E6A6E0}" srcOrd="1" destOrd="0" presId="urn:microsoft.com/office/officeart/2005/8/layout/default"/>
    <dgm:cxn modelId="{FAD55686-3712-4B16-B7A3-EF41221BBA19}" type="presParOf" srcId="{90E3BFD5-E7C1-4A0B-8DDC-CBB79F53698F}" destId="{42DEF9A8-A640-4A0E-BD24-587B4EA34720}"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7E920-E5A9-4EE3-A1F2-E9D0CACABFE5}">
      <dsp:nvSpPr>
        <dsp:cNvPr id="0" name=""/>
        <dsp:cNvSpPr/>
      </dsp:nvSpPr>
      <dsp:spPr>
        <a:xfrm>
          <a:off x="1283" y="725367"/>
          <a:ext cx="5006206" cy="300372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1022350">
            <a:lnSpc>
              <a:spcPct val="90000"/>
            </a:lnSpc>
            <a:spcBef>
              <a:spcPct val="0"/>
            </a:spcBef>
            <a:spcAft>
              <a:spcPct val="35000"/>
            </a:spcAft>
            <a:buNone/>
          </a:pPr>
          <a:r>
            <a:rPr lang="fi-FI" sz="2300" b="1" kern="1200" dirty="0"/>
            <a:t>Merkittäviä mahdollisia uhkia</a:t>
          </a:r>
          <a:endParaRPr lang="en-US" sz="2300" kern="1200" dirty="0"/>
        </a:p>
        <a:p>
          <a:pPr marL="171450" lvl="1" indent="-171450" algn="l" defTabSz="800100">
            <a:lnSpc>
              <a:spcPct val="90000"/>
            </a:lnSpc>
            <a:spcBef>
              <a:spcPct val="0"/>
            </a:spcBef>
            <a:spcAft>
              <a:spcPct val="15000"/>
            </a:spcAft>
            <a:buChar char="•"/>
          </a:pPr>
          <a:r>
            <a:rPr lang="fi-FI" sz="1800" kern="1200" dirty="0"/>
            <a:t>Informaatioepäsymmetrian jatkuva kasvu alustayritysten hyväksi suhteessa muihin toimijoihin.</a:t>
          </a:r>
          <a:endParaRPr lang="en-US" sz="1800" kern="1200" dirty="0"/>
        </a:p>
        <a:p>
          <a:pPr marL="171450" lvl="1" indent="-171450" algn="l" defTabSz="800100">
            <a:lnSpc>
              <a:spcPct val="90000"/>
            </a:lnSpc>
            <a:spcBef>
              <a:spcPct val="0"/>
            </a:spcBef>
            <a:spcAft>
              <a:spcPct val="15000"/>
            </a:spcAft>
            <a:buChar char="•"/>
          </a:pPr>
          <a:r>
            <a:rPr lang="fi-FI" sz="1800" kern="1200" dirty="0"/>
            <a:t>Myös muiden yritysten lisääntyvä pyrkimys alkaa purkaa henkilöstöön kohdistuvia sosiaalisia velvoitteita.</a:t>
          </a:r>
          <a:endParaRPr lang="en-US" sz="1800" kern="1200" dirty="0"/>
        </a:p>
        <a:p>
          <a:pPr marL="171450" lvl="1" indent="-171450" algn="l" defTabSz="800100">
            <a:lnSpc>
              <a:spcPct val="90000"/>
            </a:lnSpc>
            <a:spcBef>
              <a:spcPct val="0"/>
            </a:spcBef>
            <a:spcAft>
              <a:spcPct val="15000"/>
            </a:spcAft>
            <a:buChar char="•"/>
          </a:pPr>
          <a:r>
            <a:rPr lang="fi-FI" sz="1800" kern="1200" dirty="0"/>
            <a:t>Alustojen yleistyvän käytön myötä lisääntyvä töiden siirtyminen laadultaan huonompien työolojen maihin. </a:t>
          </a:r>
          <a:endParaRPr lang="en-US" sz="1800" kern="1200" dirty="0"/>
        </a:p>
      </dsp:txBody>
      <dsp:txXfrm>
        <a:off x="1283" y="725367"/>
        <a:ext cx="5006206" cy="3003723"/>
      </dsp:txXfrm>
    </dsp:sp>
    <dsp:sp modelId="{42DEF9A8-A640-4A0E-BD24-587B4EA34720}">
      <dsp:nvSpPr>
        <dsp:cNvPr id="0" name=""/>
        <dsp:cNvSpPr/>
      </dsp:nvSpPr>
      <dsp:spPr>
        <a:xfrm>
          <a:off x="5508110" y="725367"/>
          <a:ext cx="5006206" cy="3003723"/>
        </a:xfrm>
        <a:prstGeom prst="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i-FI" sz="2300" b="1" kern="1200"/>
            <a:t>Tärkeitä toimenpiteitä</a:t>
          </a:r>
          <a:endParaRPr lang="en-US" sz="2300" kern="1200"/>
        </a:p>
        <a:p>
          <a:pPr marL="171450" lvl="1" indent="-171450" algn="l" defTabSz="800100">
            <a:lnSpc>
              <a:spcPct val="90000"/>
            </a:lnSpc>
            <a:spcBef>
              <a:spcPct val="0"/>
            </a:spcBef>
            <a:spcAft>
              <a:spcPct val="15000"/>
            </a:spcAft>
            <a:buChar char="•"/>
          </a:pPr>
          <a:r>
            <a:rPr lang="fi-FI" sz="1800" kern="1200" dirty="0"/>
            <a:t>Reiluutta ja läpinäkyvyyttä luovien alustatyön standardien ja eettisten ohjeistojen edistäminen.</a:t>
          </a:r>
          <a:endParaRPr lang="en-US" sz="1800" kern="1200" dirty="0"/>
        </a:p>
        <a:p>
          <a:pPr marL="171450" lvl="1" indent="-171450" algn="l" defTabSz="800100">
            <a:lnSpc>
              <a:spcPct val="90000"/>
            </a:lnSpc>
            <a:spcBef>
              <a:spcPct val="0"/>
            </a:spcBef>
            <a:spcAft>
              <a:spcPct val="15000"/>
            </a:spcAft>
            <a:buChar char="•"/>
          </a:pPr>
          <a:r>
            <a:rPr lang="fi-FI" sz="1800" kern="1200"/>
            <a:t>Informaatioepäsymmetrian kaventaminen lisäämällä alustojen toiminnan arvioitavuutta.</a:t>
          </a:r>
          <a:endParaRPr lang="en-US" sz="1800" kern="1200"/>
        </a:p>
        <a:p>
          <a:pPr marL="171450" lvl="1" indent="-171450" algn="l" defTabSz="800100">
            <a:lnSpc>
              <a:spcPct val="90000"/>
            </a:lnSpc>
            <a:spcBef>
              <a:spcPct val="0"/>
            </a:spcBef>
            <a:spcAft>
              <a:spcPct val="15000"/>
            </a:spcAft>
            <a:buChar char="•"/>
          </a:pPr>
          <a:r>
            <a:rPr lang="fi-FI" sz="1800" kern="1200"/>
            <a:t>Alustojen välisen kilpailun lisäämään ja vaihtoehtoisin periaattein toimivien alustojen synnyn tukeminen.</a:t>
          </a:r>
          <a:endParaRPr lang="en-US" sz="1800" kern="1200"/>
        </a:p>
      </dsp:txBody>
      <dsp:txXfrm>
        <a:off x="5508110" y="725367"/>
        <a:ext cx="5006206" cy="300372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7A2A6-6775-42AE-B9DF-A2E35EDD5AAF}" type="datetimeFigureOut">
              <a:rPr lang="fi-FI" smtClean="0"/>
              <a:t>5.11.2025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7D490C-F717-47B7-A5A5-52FBB9B33791}" type="slidenum">
              <a:rPr lang="fi-FI" smtClean="0"/>
              <a:t>‹#›</a:t>
            </a:fld>
            <a:endParaRPr lang="fi-FI"/>
          </a:p>
        </p:txBody>
      </p:sp>
    </p:spTree>
    <p:extLst>
      <p:ext uri="{BB962C8B-B14F-4D97-AF65-F5344CB8AC3E}">
        <p14:creationId xmlns:p14="http://schemas.microsoft.com/office/powerpoint/2010/main" val="1462735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971A5AA5-429D-7648-8B34-2BDDC672BC18}" type="slidenum">
              <a:rPr lang="fi-FI" smtClean="0"/>
              <a:t>2</a:t>
            </a:fld>
            <a:endParaRPr lang="fi-FI"/>
          </a:p>
        </p:txBody>
      </p:sp>
    </p:spTree>
    <p:extLst>
      <p:ext uri="{BB962C8B-B14F-4D97-AF65-F5344CB8AC3E}">
        <p14:creationId xmlns:p14="http://schemas.microsoft.com/office/powerpoint/2010/main" val="3481329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A29357-52B1-EADC-0E89-92EB32F2FF09}"/>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769CEAAA-3E2A-3B23-9DCB-A6981C747F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62048336-1C1C-E79E-5EAE-06AE985E750E}"/>
              </a:ext>
            </a:extLst>
          </p:cNvPr>
          <p:cNvSpPr>
            <a:spLocks noGrp="1"/>
          </p:cNvSpPr>
          <p:nvPr>
            <p:ph type="dt" sz="half" idx="10"/>
          </p:nvPr>
        </p:nvSpPr>
        <p:spPr/>
        <p:txBody>
          <a:bodyPr/>
          <a:lstStyle/>
          <a:p>
            <a:fld id="{58D56929-0FA6-4AE8-AA77-706F32B45E05}" type="datetimeFigureOut">
              <a:rPr lang="fi-FI" smtClean="0"/>
              <a:t>5.11.2025</a:t>
            </a:fld>
            <a:endParaRPr lang="fi-FI"/>
          </a:p>
        </p:txBody>
      </p:sp>
      <p:sp>
        <p:nvSpPr>
          <p:cNvPr id="5" name="Alatunnisteen paikkamerkki 4">
            <a:extLst>
              <a:ext uri="{FF2B5EF4-FFF2-40B4-BE49-F238E27FC236}">
                <a16:creationId xmlns:a16="http://schemas.microsoft.com/office/drawing/2014/main" id="{E83292B2-29E5-162B-4824-AD06D01309E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E1AF29B-71A2-D788-11B4-491B142D56AE}"/>
              </a:ext>
            </a:extLst>
          </p:cNvPr>
          <p:cNvSpPr>
            <a:spLocks noGrp="1"/>
          </p:cNvSpPr>
          <p:nvPr>
            <p:ph type="sldNum" sz="quarter" idx="12"/>
          </p:nvPr>
        </p:nvSpPr>
        <p:spPr/>
        <p:txBody>
          <a:bodyPr/>
          <a:lstStyle/>
          <a:p>
            <a:fld id="{08FD6FE5-0FFF-47E9-B0EA-F89AF8449CD2}" type="slidenum">
              <a:rPr lang="fi-FI" smtClean="0"/>
              <a:t>‹#›</a:t>
            </a:fld>
            <a:endParaRPr lang="fi-FI"/>
          </a:p>
        </p:txBody>
      </p:sp>
    </p:spTree>
    <p:extLst>
      <p:ext uri="{BB962C8B-B14F-4D97-AF65-F5344CB8AC3E}">
        <p14:creationId xmlns:p14="http://schemas.microsoft.com/office/powerpoint/2010/main" val="3535025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C4AFC4-C7AD-E55E-DBBD-55A65E3A2053}"/>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0E575AB-1158-47C4-ED90-C1310D50BF43}"/>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726BF66-E1BC-3C45-2A39-2B478FB36CD6}"/>
              </a:ext>
            </a:extLst>
          </p:cNvPr>
          <p:cNvSpPr>
            <a:spLocks noGrp="1"/>
          </p:cNvSpPr>
          <p:nvPr>
            <p:ph type="dt" sz="half" idx="10"/>
          </p:nvPr>
        </p:nvSpPr>
        <p:spPr/>
        <p:txBody>
          <a:bodyPr/>
          <a:lstStyle/>
          <a:p>
            <a:fld id="{58D56929-0FA6-4AE8-AA77-706F32B45E05}" type="datetimeFigureOut">
              <a:rPr lang="fi-FI" smtClean="0"/>
              <a:t>5.11.2025</a:t>
            </a:fld>
            <a:endParaRPr lang="fi-FI"/>
          </a:p>
        </p:txBody>
      </p:sp>
      <p:sp>
        <p:nvSpPr>
          <p:cNvPr id="5" name="Alatunnisteen paikkamerkki 4">
            <a:extLst>
              <a:ext uri="{FF2B5EF4-FFF2-40B4-BE49-F238E27FC236}">
                <a16:creationId xmlns:a16="http://schemas.microsoft.com/office/drawing/2014/main" id="{421BA051-A1CA-1EC7-4AC4-A2B40F40F75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7668440-EAB3-841C-A792-10671B1A0D60}"/>
              </a:ext>
            </a:extLst>
          </p:cNvPr>
          <p:cNvSpPr>
            <a:spLocks noGrp="1"/>
          </p:cNvSpPr>
          <p:nvPr>
            <p:ph type="sldNum" sz="quarter" idx="12"/>
          </p:nvPr>
        </p:nvSpPr>
        <p:spPr/>
        <p:txBody>
          <a:bodyPr/>
          <a:lstStyle/>
          <a:p>
            <a:fld id="{08FD6FE5-0FFF-47E9-B0EA-F89AF8449CD2}" type="slidenum">
              <a:rPr lang="fi-FI" smtClean="0"/>
              <a:t>‹#›</a:t>
            </a:fld>
            <a:endParaRPr lang="fi-FI"/>
          </a:p>
        </p:txBody>
      </p:sp>
    </p:spTree>
    <p:extLst>
      <p:ext uri="{BB962C8B-B14F-4D97-AF65-F5344CB8AC3E}">
        <p14:creationId xmlns:p14="http://schemas.microsoft.com/office/powerpoint/2010/main" val="664372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A8ED8BDE-9730-60AD-266D-0F5322F12CCB}"/>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D359A999-926E-90A2-DF33-9160511B3BC6}"/>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304A3C9-AC08-39C1-FCE6-3B340D7AF9F4}"/>
              </a:ext>
            </a:extLst>
          </p:cNvPr>
          <p:cNvSpPr>
            <a:spLocks noGrp="1"/>
          </p:cNvSpPr>
          <p:nvPr>
            <p:ph type="dt" sz="half" idx="10"/>
          </p:nvPr>
        </p:nvSpPr>
        <p:spPr/>
        <p:txBody>
          <a:bodyPr/>
          <a:lstStyle/>
          <a:p>
            <a:fld id="{58D56929-0FA6-4AE8-AA77-706F32B45E05}" type="datetimeFigureOut">
              <a:rPr lang="fi-FI" smtClean="0"/>
              <a:t>5.11.2025</a:t>
            </a:fld>
            <a:endParaRPr lang="fi-FI"/>
          </a:p>
        </p:txBody>
      </p:sp>
      <p:sp>
        <p:nvSpPr>
          <p:cNvPr id="5" name="Alatunnisteen paikkamerkki 4">
            <a:extLst>
              <a:ext uri="{FF2B5EF4-FFF2-40B4-BE49-F238E27FC236}">
                <a16:creationId xmlns:a16="http://schemas.microsoft.com/office/drawing/2014/main" id="{B69F6552-0DA8-95B4-DB5C-6C7D60A612C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1F57F43-6215-496C-3F7A-7FE1583322D9}"/>
              </a:ext>
            </a:extLst>
          </p:cNvPr>
          <p:cNvSpPr>
            <a:spLocks noGrp="1"/>
          </p:cNvSpPr>
          <p:nvPr>
            <p:ph type="sldNum" sz="quarter" idx="12"/>
          </p:nvPr>
        </p:nvSpPr>
        <p:spPr/>
        <p:txBody>
          <a:bodyPr/>
          <a:lstStyle/>
          <a:p>
            <a:fld id="{08FD6FE5-0FFF-47E9-B0EA-F89AF8449CD2}" type="slidenum">
              <a:rPr lang="fi-FI" smtClean="0"/>
              <a:t>‹#›</a:t>
            </a:fld>
            <a:endParaRPr lang="fi-FI"/>
          </a:p>
        </p:txBody>
      </p:sp>
    </p:spTree>
    <p:extLst>
      <p:ext uri="{BB962C8B-B14F-4D97-AF65-F5344CB8AC3E}">
        <p14:creationId xmlns:p14="http://schemas.microsoft.com/office/powerpoint/2010/main" val="333102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Vaihdettava pystykuva">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EC2D8B1-7A77-4C47-B6FC-E65F5FB146D7}"/>
              </a:ext>
            </a:extLst>
          </p:cNvPr>
          <p:cNvSpPr>
            <a:spLocks noGrp="1"/>
          </p:cNvSpPr>
          <p:nvPr>
            <p:ph type="title" hasCustomPrompt="1"/>
          </p:nvPr>
        </p:nvSpPr>
        <p:spPr>
          <a:xfrm>
            <a:off x="838200" y="944563"/>
            <a:ext cx="5982957" cy="774000"/>
          </a:xfrm>
          <a:prstGeom prst="rect">
            <a:avLst/>
          </a:prstGeom>
        </p:spPr>
        <p:txBody>
          <a:bodyPr vert="horz" lIns="0" tIns="0" rIns="0" bIns="0" rtlCol="0" anchor="b" anchorCtr="0">
            <a:noAutofit/>
          </a:bodyPr>
          <a:lstStyle>
            <a:lvl1pPr>
              <a:defRPr/>
            </a:lvl1pPr>
          </a:lstStyle>
          <a:p>
            <a:r>
              <a:rPr lang="en-US" dirty="0" err="1"/>
              <a:t>Tälle</a:t>
            </a:r>
            <a:r>
              <a:rPr lang="en-US" dirty="0"/>
              <a:t> </a:t>
            </a:r>
            <a:r>
              <a:rPr lang="en-US" dirty="0" err="1"/>
              <a:t>Vaihdettava</a:t>
            </a:r>
            <a:r>
              <a:rPr lang="en-US" dirty="0"/>
              <a:t> </a:t>
            </a:r>
            <a:r>
              <a:rPr lang="en-US" dirty="0" err="1"/>
              <a:t>pystykuva</a:t>
            </a:r>
            <a:br>
              <a:rPr lang="en-US" dirty="0"/>
            </a:br>
            <a:r>
              <a:rPr lang="en-US" dirty="0"/>
              <a:t>-</a:t>
            </a:r>
            <a:r>
              <a:rPr lang="en-US" dirty="0" err="1"/>
              <a:t>pohjalle</a:t>
            </a:r>
            <a:r>
              <a:rPr lang="en-US" dirty="0"/>
              <a:t> </a:t>
            </a:r>
            <a:r>
              <a:rPr lang="en-US" dirty="0" err="1"/>
              <a:t>voit</a:t>
            </a:r>
            <a:r>
              <a:rPr lang="en-US" dirty="0"/>
              <a:t> </a:t>
            </a:r>
            <a:r>
              <a:rPr lang="en-US" dirty="0" err="1"/>
              <a:t>lisätä</a:t>
            </a:r>
            <a:r>
              <a:rPr lang="en-US" dirty="0"/>
              <a:t> </a:t>
            </a:r>
            <a:r>
              <a:rPr lang="en-US" dirty="0" err="1"/>
              <a:t>kuvan</a:t>
            </a:r>
            <a:endParaRPr lang="fi-FI" dirty="0"/>
          </a:p>
        </p:txBody>
      </p:sp>
      <p:sp>
        <p:nvSpPr>
          <p:cNvPr id="9" name="Text Placeholder 2">
            <a:extLst>
              <a:ext uri="{FF2B5EF4-FFF2-40B4-BE49-F238E27FC236}">
                <a16:creationId xmlns:a16="http://schemas.microsoft.com/office/drawing/2014/main" id="{B35F9699-F958-40A0-B403-43BD2BD82E8D}"/>
              </a:ext>
            </a:extLst>
          </p:cNvPr>
          <p:cNvSpPr>
            <a:spLocks noGrp="1"/>
          </p:cNvSpPr>
          <p:nvPr>
            <p:ph type="body" sz="quarter" idx="10" hasCustomPrompt="1"/>
          </p:nvPr>
        </p:nvSpPr>
        <p:spPr>
          <a:xfrm>
            <a:off x="841829" y="1991170"/>
            <a:ext cx="5973676" cy="4138168"/>
          </a:xfrm>
        </p:spPr>
        <p:txBody>
          <a:bodyPr lIns="0" rIns="0" bIns="0"/>
          <a:lstStyle>
            <a:lvl1pPr marL="265113" indent="-265113">
              <a:lnSpc>
                <a:spcPct val="95000"/>
              </a:lnSpc>
              <a:spcAft>
                <a:spcPts val="1200"/>
              </a:spcAft>
              <a:buFont typeface="Arial" panose="020B0604020202020204" pitchFamily="34" charset="0"/>
              <a:buChar char="•"/>
              <a:defRPr>
                <a:solidFill>
                  <a:schemeClr val="bg2">
                    <a:lumMod val="50000"/>
                  </a:schemeClr>
                </a:solidFill>
                <a:latin typeface="+mn-lt"/>
              </a:defRPr>
            </a:lvl1pPr>
            <a:lvl2pPr marL="449263" indent="-180975">
              <a:lnSpc>
                <a:spcPct val="95000"/>
              </a:lnSpc>
              <a:spcAft>
                <a:spcPts val="1200"/>
              </a:spcAft>
              <a:defRPr sz="2000">
                <a:solidFill>
                  <a:schemeClr val="bg2">
                    <a:lumMod val="50000"/>
                  </a:schemeClr>
                </a:solidFill>
                <a:latin typeface="+mn-lt"/>
              </a:defRPr>
            </a:lvl2pPr>
            <a:lvl3pPr marL="630238" indent="-180975">
              <a:lnSpc>
                <a:spcPct val="95000"/>
              </a:lnSpc>
              <a:spcAft>
                <a:spcPts val="1200"/>
              </a:spcAft>
              <a:defRPr sz="1800">
                <a:solidFill>
                  <a:schemeClr val="bg2">
                    <a:lumMod val="50000"/>
                  </a:schemeClr>
                </a:solidFill>
                <a:latin typeface="+mn-lt"/>
              </a:defRPr>
            </a:lvl3pPr>
            <a:lvl4pPr marL="801688" indent="-171450">
              <a:lnSpc>
                <a:spcPct val="95000"/>
              </a:lnSpc>
              <a:spcAft>
                <a:spcPts val="1200"/>
              </a:spcAft>
              <a:defRPr sz="1600">
                <a:solidFill>
                  <a:schemeClr val="bg2">
                    <a:lumMod val="50000"/>
                  </a:schemeClr>
                </a:solidFill>
                <a:latin typeface="+mn-lt"/>
              </a:defRPr>
            </a:lvl4pPr>
            <a:lvl5pPr marL="982663" indent="-180975">
              <a:lnSpc>
                <a:spcPct val="95000"/>
              </a:lnSpc>
              <a:spcAft>
                <a:spcPts val="1200"/>
              </a:spcAft>
              <a:defRPr sz="1600">
                <a:solidFill>
                  <a:schemeClr val="bg2">
                    <a:lumMod val="50000"/>
                  </a:schemeClr>
                </a:solidFill>
                <a:latin typeface="+mn-lt"/>
              </a:defRPr>
            </a:lvl5pPr>
          </a:lstStyle>
          <a:p>
            <a:r>
              <a:rPr lang="fi-FI" dirty="0"/>
              <a:t>Kuvan rajausta pääsee muokkaamaan </a:t>
            </a:r>
            <a:r>
              <a:rPr lang="fi-FI" dirty="0" err="1"/>
              <a:t>Format</a:t>
            </a:r>
            <a:r>
              <a:rPr lang="fi-FI" dirty="0"/>
              <a:t>-välilehdeltä </a:t>
            </a:r>
            <a:r>
              <a:rPr lang="fi-FI" dirty="0" err="1"/>
              <a:t>Crop</a:t>
            </a:r>
            <a:r>
              <a:rPr lang="fi-FI" dirty="0"/>
              <a:t>-työkalulla. Noudata brändikirjan kuvavalintaohjeita kun valitset kuvituskuvia esitykseesi. Kuvan resoluutio tulee olla 150 </a:t>
            </a:r>
            <a:r>
              <a:rPr lang="fi-FI" dirty="0" err="1"/>
              <a:t>ppi</a:t>
            </a:r>
            <a:r>
              <a:rPr lang="fi-FI" dirty="0"/>
              <a:t> (1:1 koossa), jotta kuva toistuu terävänä esitystilanteissa.</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Picture Placeholder 3">
            <a:extLst>
              <a:ext uri="{FF2B5EF4-FFF2-40B4-BE49-F238E27FC236}">
                <a16:creationId xmlns:a16="http://schemas.microsoft.com/office/drawing/2014/main" id="{4FD1168E-D93E-4EB2-B47E-2D63A899FEDB}"/>
              </a:ext>
            </a:extLst>
          </p:cNvPr>
          <p:cNvSpPr>
            <a:spLocks noGrp="1"/>
          </p:cNvSpPr>
          <p:nvPr>
            <p:ph type="pic" sz="quarter" idx="11"/>
          </p:nvPr>
        </p:nvSpPr>
        <p:spPr>
          <a:xfrm>
            <a:off x="7537450" y="0"/>
            <a:ext cx="4654550" cy="6858000"/>
          </a:xfrm>
        </p:spPr>
        <p:txBody>
          <a:bodyPr/>
          <a:lstStyle/>
          <a:p>
            <a:r>
              <a:rPr lang="en-US"/>
              <a:t>Click icon to add picture</a:t>
            </a:r>
            <a:endParaRPr lang="fi-FI"/>
          </a:p>
        </p:txBody>
      </p:sp>
      <p:sp>
        <p:nvSpPr>
          <p:cNvPr id="10" name="Date Placeholder 4">
            <a:extLst>
              <a:ext uri="{FF2B5EF4-FFF2-40B4-BE49-F238E27FC236}">
                <a16:creationId xmlns:a16="http://schemas.microsoft.com/office/drawing/2014/main" id="{7C7B4F91-AA78-4FD6-9B39-F6590169AF2B}"/>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fld id="{402080AE-1A36-4294-9576-C17D8C9E0729}" type="datetime1">
              <a:rPr lang="fi-FI" smtClean="0"/>
              <a:t>5.11.2025</a:t>
            </a:fld>
            <a:endParaRPr lang="fi-FI"/>
          </a:p>
        </p:txBody>
      </p:sp>
      <p:sp>
        <p:nvSpPr>
          <p:cNvPr id="12" name="Footer Placeholder 6">
            <a:extLst>
              <a:ext uri="{FF2B5EF4-FFF2-40B4-BE49-F238E27FC236}">
                <a16:creationId xmlns:a16="http://schemas.microsoft.com/office/drawing/2014/main" id="{91302D08-B93F-4103-9FFA-8CF2B8B0D7FC}"/>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3" name="Slide Number Placeholder 7">
            <a:extLst>
              <a:ext uri="{FF2B5EF4-FFF2-40B4-BE49-F238E27FC236}">
                <a16:creationId xmlns:a16="http://schemas.microsoft.com/office/drawing/2014/main" id="{DC504C35-9A3F-4A50-9C4B-788C7826B41F}"/>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689640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Yksi tekstilaatikko">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EEC2D8B1-7A77-4C47-B6FC-E65F5FB146D7}"/>
              </a:ext>
            </a:extLst>
          </p:cNvPr>
          <p:cNvSpPr>
            <a:spLocks noGrp="1"/>
          </p:cNvSpPr>
          <p:nvPr>
            <p:ph type="title" hasCustomPrompt="1"/>
          </p:nvPr>
        </p:nvSpPr>
        <p:spPr>
          <a:xfrm>
            <a:off x="839788" y="944562"/>
            <a:ext cx="10297904" cy="774000"/>
          </a:xfrm>
          <a:prstGeom prst="rect">
            <a:avLst/>
          </a:prstGeom>
        </p:spPr>
        <p:txBody>
          <a:bodyPr vert="horz" lIns="0" tIns="0" rIns="0" bIns="0" rtlCol="0" anchor="b" anchorCtr="0">
            <a:noAutofit/>
          </a:bodyPr>
          <a:lstStyle>
            <a:lvl1pPr>
              <a:defRPr/>
            </a:lvl1pPr>
          </a:lstStyle>
          <a:p>
            <a:r>
              <a:rPr lang="fi-FI" dirty="0"/>
              <a:t>Tämä sivumalli on Yksi tekstilaatikko, tähän mahtuu kaksirivinen otsikko, älä kirjoita sen pidempää</a:t>
            </a:r>
          </a:p>
        </p:txBody>
      </p:sp>
      <p:sp>
        <p:nvSpPr>
          <p:cNvPr id="3" name="Text Placeholder 2">
            <a:extLst>
              <a:ext uri="{FF2B5EF4-FFF2-40B4-BE49-F238E27FC236}">
                <a16:creationId xmlns:a16="http://schemas.microsoft.com/office/drawing/2014/main" id="{5715D1B3-C6B6-4019-8BE0-E3EB9332C1B6}"/>
              </a:ext>
            </a:extLst>
          </p:cNvPr>
          <p:cNvSpPr>
            <a:spLocks noGrp="1"/>
          </p:cNvSpPr>
          <p:nvPr>
            <p:ph type="body" sz="quarter" idx="10"/>
          </p:nvPr>
        </p:nvSpPr>
        <p:spPr>
          <a:xfrm>
            <a:off x="839789" y="1991170"/>
            <a:ext cx="10297904" cy="4138168"/>
          </a:xfrm>
        </p:spPr>
        <p:txBody>
          <a:bodyPr lIns="0" rIns="0" bIns="0"/>
          <a:lstStyle>
            <a:lvl1pPr marL="266700" indent="-266700">
              <a:lnSpc>
                <a:spcPct val="95000"/>
              </a:lnSpc>
              <a:spcAft>
                <a:spcPts val="1200"/>
              </a:spcAft>
              <a:defRPr sz="2200">
                <a:solidFill>
                  <a:schemeClr val="bg2">
                    <a:lumMod val="50000"/>
                  </a:schemeClr>
                </a:solidFill>
                <a:latin typeface="+mn-lt"/>
              </a:defRPr>
            </a:lvl1pPr>
            <a:lvl2pPr marL="449263" indent="-182563">
              <a:lnSpc>
                <a:spcPct val="95000"/>
              </a:lnSpc>
              <a:spcAft>
                <a:spcPts val="1200"/>
              </a:spcAft>
              <a:defRPr sz="2000">
                <a:solidFill>
                  <a:schemeClr val="bg2">
                    <a:lumMod val="50000"/>
                  </a:schemeClr>
                </a:solidFill>
                <a:latin typeface="+mn-lt"/>
              </a:defRPr>
            </a:lvl2pPr>
            <a:lvl3pPr marL="630238" indent="-180975">
              <a:lnSpc>
                <a:spcPct val="95000"/>
              </a:lnSpc>
              <a:spcAft>
                <a:spcPts val="1200"/>
              </a:spcAft>
              <a:defRPr sz="1800">
                <a:solidFill>
                  <a:schemeClr val="bg2">
                    <a:lumMod val="50000"/>
                  </a:schemeClr>
                </a:solidFill>
                <a:latin typeface="+mn-lt"/>
              </a:defRPr>
            </a:lvl3pPr>
            <a:lvl4pPr marL="801688" indent="-171450">
              <a:lnSpc>
                <a:spcPct val="95000"/>
              </a:lnSpc>
              <a:spcAft>
                <a:spcPts val="1200"/>
              </a:spcAft>
              <a:defRPr sz="1600">
                <a:solidFill>
                  <a:schemeClr val="bg2">
                    <a:lumMod val="50000"/>
                  </a:schemeClr>
                </a:solidFill>
                <a:latin typeface="+mn-lt"/>
              </a:defRPr>
            </a:lvl4pPr>
            <a:lvl5pPr marL="982663" indent="-180975">
              <a:lnSpc>
                <a:spcPct val="95000"/>
              </a:lnSpc>
              <a:spcAft>
                <a:spcPts val="1200"/>
              </a:spcAft>
              <a:defRPr sz="1600">
                <a:solidFill>
                  <a:schemeClr val="bg2">
                    <a:lumMod val="50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5" name="Date Placeholder 4">
            <a:extLst>
              <a:ext uri="{FF2B5EF4-FFF2-40B4-BE49-F238E27FC236}">
                <a16:creationId xmlns:a16="http://schemas.microsoft.com/office/drawing/2014/main" id="{2EECF96C-C4F2-4291-845A-827450CDBD20}"/>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lvl1pPr algn="l">
              <a:defRPr sz="900">
                <a:solidFill>
                  <a:schemeClr val="bg2"/>
                </a:solidFill>
                <a:latin typeface="Segoe UI Semibold" panose="020B0702040204020203" pitchFamily="34" charset="0"/>
                <a:cs typeface="Segoe UI Semibold" panose="020B0702040204020203" pitchFamily="34" charset="0"/>
              </a:defRPr>
            </a:lvl1pPr>
          </a:lstStyle>
          <a:p>
            <a:fld id="{99D03822-DA1A-4060-B8E7-ECAD7F66C6B6}" type="datetime1">
              <a:rPr lang="fi-FI" smtClean="0"/>
              <a:t>5.11.2025</a:t>
            </a:fld>
            <a:endParaRPr lang="fi-FI"/>
          </a:p>
        </p:txBody>
      </p:sp>
      <p:sp>
        <p:nvSpPr>
          <p:cNvPr id="16" name="Footer Placeholder 6">
            <a:extLst>
              <a:ext uri="{FF2B5EF4-FFF2-40B4-BE49-F238E27FC236}">
                <a16:creationId xmlns:a16="http://schemas.microsoft.com/office/drawing/2014/main" id="{0239BB99-587F-4F12-817E-0D666E617030}"/>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lvl1pPr algn="ctr">
              <a:defRPr sz="900" kern="800" spc="100" baseline="0">
                <a:solidFill>
                  <a:schemeClr val="bg2"/>
                </a:solidFill>
                <a:latin typeface="Segoe UI Semibold" panose="020B0702040204020203" pitchFamily="34" charset="0"/>
                <a:cs typeface="Segoe UI Semibold" panose="020B0702040204020203" pitchFamily="34" charset="0"/>
              </a:defRPr>
            </a:lvl1pPr>
          </a:lstStyle>
          <a:p>
            <a:r>
              <a:rPr lang="fi-FI"/>
              <a:t>©TYÖTERVEYSLAITOS</a:t>
            </a:r>
          </a:p>
        </p:txBody>
      </p:sp>
      <p:sp>
        <p:nvSpPr>
          <p:cNvPr id="17" name="Slide Number Placeholder 7">
            <a:extLst>
              <a:ext uri="{FF2B5EF4-FFF2-40B4-BE49-F238E27FC236}">
                <a16:creationId xmlns:a16="http://schemas.microsoft.com/office/drawing/2014/main" id="{12A91F40-1C0E-4DC6-88AB-03BACDE3B06F}"/>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lvl1pPr algn="r">
              <a:defRPr sz="900">
                <a:solidFill>
                  <a:schemeClr val="bg2"/>
                </a:solidFill>
                <a:latin typeface="Segoe UI Semibold" panose="020B0702040204020203" pitchFamily="34" charset="0"/>
                <a:cs typeface="Segoe UI Semibold" panose="020B0702040204020203" pitchFamily="34" charset="0"/>
              </a:defRPr>
            </a:lvl1pPr>
          </a:lstStyle>
          <a:p>
            <a:fld id="{0CED4B1A-FCA2-483F-A5D4-2A977CA5EF49}" type="slidenum">
              <a:rPr lang="fi-FI" smtClean="0"/>
              <a:pPr/>
              <a:t>‹#›</a:t>
            </a:fld>
            <a:endParaRPr lang="fi-FI"/>
          </a:p>
        </p:txBody>
      </p:sp>
    </p:spTree>
    <p:extLst>
      <p:ext uri="{BB962C8B-B14F-4D97-AF65-F5344CB8AC3E}">
        <p14:creationId xmlns:p14="http://schemas.microsoft.com/office/powerpoint/2010/main" val="86472920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190FC3-E50E-F5E6-254C-C4B9242EF09A}"/>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8061C311-0F81-C87A-4171-F3139179C75E}"/>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2C63854-FB9E-A5D0-BFBC-DBCD60F502D9}"/>
              </a:ext>
            </a:extLst>
          </p:cNvPr>
          <p:cNvSpPr>
            <a:spLocks noGrp="1"/>
          </p:cNvSpPr>
          <p:nvPr>
            <p:ph type="dt" sz="half" idx="10"/>
          </p:nvPr>
        </p:nvSpPr>
        <p:spPr/>
        <p:txBody>
          <a:bodyPr/>
          <a:lstStyle/>
          <a:p>
            <a:fld id="{58D56929-0FA6-4AE8-AA77-706F32B45E05}" type="datetimeFigureOut">
              <a:rPr lang="fi-FI" smtClean="0"/>
              <a:t>5.11.2025</a:t>
            </a:fld>
            <a:endParaRPr lang="fi-FI"/>
          </a:p>
        </p:txBody>
      </p:sp>
      <p:sp>
        <p:nvSpPr>
          <p:cNvPr id="5" name="Alatunnisteen paikkamerkki 4">
            <a:extLst>
              <a:ext uri="{FF2B5EF4-FFF2-40B4-BE49-F238E27FC236}">
                <a16:creationId xmlns:a16="http://schemas.microsoft.com/office/drawing/2014/main" id="{66227F38-230F-FF4D-997A-FF8EA50F1E7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8AB5730-6A80-64E9-95A7-F53227875B27}"/>
              </a:ext>
            </a:extLst>
          </p:cNvPr>
          <p:cNvSpPr>
            <a:spLocks noGrp="1"/>
          </p:cNvSpPr>
          <p:nvPr>
            <p:ph type="sldNum" sz="quarter" idx="12"/>
          </p:nvPr>
        </p:nvSpPr>
        <p:spPr/>
        <p:txBody>
          <a:bodyPr/>
          <a:lstStyle/>
          <a:p>
            <a:fld id="{08FD6FE5-0FFF-47E9-B0EA-F89AF8449CD2}" type="slidenum">
              <a:rPr lang="fi-FI" smtClean="0"/>
              <a:t>‹#›</a:t>
            </a:fld>
            <a:endParaRPr lang="fi-FI"/>
          </a:p>
        </p:txBody>
      </p:sp>
    </p:spTree>
    <p:extLst>
      <p:ext uri="{BB962C8B-B14F-4D97-AF65-F5344CB8AC3E}">
        <p14:creationId xmlns:p14="http://schemas.microsoft.com/office/powerpoint/2010/main" val="2158933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089FBD-F789-E8EE-246B-2C49D82A5EEC}"/>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7FCCD4BD-2552-FA01-6B96-B757455AD38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3F91063F-D171-6F80-9A88-D521AF58D2BC}"/>
              </a:ext>
            </a:extLst>
          </p:cNvPr>
          <p:cNvSpPr>
            <a:spLocks noGrp="1"/>
          </p:cNvSpPr>
          <p:nvPr>
            <p:ph type="dt" sz="half" idx="10"/>
          </p:nvPr>
        </p:nvSpPr>
        <p:spPr/>
        <p:txBody>
          <a:bodyPr/>
          <a:lstStyle/>
          <a:p>
            <a:fld id="{58D56929-0FA6-4AE8-AA77-706F32B45E05}" type="datetimeFigureOut">
              <a:rPr lang="fi-FI" smtClean="0"/>
              <a:t>5.11.2025</a:t>
            </a:fld>
            <a:endParaRPr lang="fi-FI"/>
          </a:p>
        </p:txBody>
      </p:sp>
      <p:sp>
        <p:nvSpPr>
          <p:cNvPr id="5" name="Alatunnisteen paikkamerkki 4">
            <a:extLst>
              <a:ext uri="{FF2B5EF4-FFF2-40B4-BE49-F238E27FC236}">
                <a16:creationId xmlns:a16="http://schemas.microsoft.com/office/drawing/2014/main" id="{87B5DA69-79B7-026D-DCFB-387E185BB6F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1623B6A-E28D-5E0F-6454-32A3099C4D9D}"/>
              </a:ext>
            </a:extLst>
          </p:cNvPr>
          <p:cNvSpPr>
            <a:spLocks noGrp="1"/>
          </p:cNvSpPr>
          <p:nvPr>
            <p:ph type="sldNum" sz="quarter" idx="12"/>
          </p:nvPr>
        </p:nvSpPr>
        <p:spPr/>
        <p:txBody>
          <a:bodyPr/>
          <a:lstStyle/>
          <a:p>
            <a:fld id="{08FD6FE5-0FFF-47E9-B0EA-F89AF8449CD2}" type="slidenum">
              <a:rPr lang="fi-FI" smtClean="0"/>
              <a:t>‹#›</a:t>
            </a:fld>
            <a:endParaRPr lang="fi-FI"/>
          </a:p>
        </p:txBody>
      </p:sp>
    </p:spTree>
    <p:extLst>
      <p:ext uri="{BB962C8B-B14F-4D97-AF65-F5344CB8AC3E}">
        <p14:creationId xmlns:p14="http://schemas.microsoft.com/office/powerpoint/2010/main" val="3912248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2AC8BC-D9F1-E669-83FB-6EE6C72BC1A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088853E-EC50-D6C2-7C6B-65F2F0EE5F57}"/>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9605D2B9-C951-3BD5-89E4-C07E9FB91040}"/>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581C6AA8-E4B6-6020-0490-FAED82B451B6}"/>
              </a:ext>
            </a:extLst>
          </p:cNvPr>
          <p:cNvSpPr>
            <a:spLocks noGrp="1"/>
          </p:cNvSpPr>
          <p:nvPr>
            <p:ph type="dt" sz="half" idx="10"/>
          </p:nvPr>
        </p:nvSpPr>
        <p:spPr/>
        <p:txBody>
          <a:bodyPr/>
          <a:lstStyle/>
          <a:p>
            <a:fld id="{58D56929-0FA6-4AE8-AA77-706F32B45E05}" type="datetimeFigureOut">
              <a:rPr lang="fi-FI" smtClean="0"/>
              <a:t>5.11.2025</a:t>
            </a:fld>
            <a:endParaRPr lang="fi-FI"/>
          </a:p>
        </p:txBody>
      </p:sp>
      <p:sp>
        <p:nvSpPr>
          <p:cNvPr id="6" name="Alatunnisteen paikkamerkki 5">
            <a:extLst>
              <a:ext uri="{FF2B5EF4-FFF2-40B4-BE49-F238E27FC236}">
                <a16:creationId xmlns:a16="http://schemas.microsoft.com/office/drawing/2014/main" id="{57AD2107-D6AD-3AE5-6449-F76C7644A88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D8FAF08-4234-DF5C-B1F1-12E4AB71773B}"/>
              </a:ext>
            </a:extLst>
          </p:cNvPr>
          <p:cNvSpPr>
            <a:spLocks noGrp="1"/>
          </p:cNvSpPr>
          <p:nvPr>
            <p:ph type="sldNum" sz="quarter" idx="12"/>
          </p:nvPr>
        </p:nvSpPr>
        <p:spPr/>
        <p:txBody>
          <a:bodyPr/>
          <a:lstStyle/>
          <a:p>
            <a:fld id="{08FD6FE5-0FFF-47E9-B0EA-F89AF8449CD2}" type="slidenum">
              <a:rPr lang="fi-FI" smtClean="0"/>
              <a:t>‹#›</a:t>
            </a:fld>
            <a:endParaRPr lang="fi-FI"/>
          </a:p>
        </p:txBody>
      </p:sp>
    </p:spTree>
    <p:extLst>
      <p:ext uri="{BB962C8B-B14F-4D97-AF65-F5344CB8AC3E}">
        <p14:creationId xmlns:p14="http://schemas.microsoft.com/office/powerpoint/2010/main" val="3476064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BE3111-5776-F320-987D-380749216336}"/>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3CF924DF-F384-3B06-750E-A933043048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C324D133-9B82-A2CA-9C57-0E16D9FBFB72}"/>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AF154C20-09D3-C9D4-5B75-DEBC0508C1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22768471-F758-98B8-797F-D4F335AFAD44}"/>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F22E3649-300E-7D38-15E9-980D1DEBEFFD}"/>
              </a:ext>
            </a:extLst>
          </p:cNvPr>
          <p:cNvSpPr>
            <a:spLocks noGrp="1"/>
          </p:cNvSpPr>
          <p:nvPr>
            <p:ph type="dt" sz="half" idx="10"/>
          </p:nvPr>
        </p:nvSpPr>
        <p:spPr/>
        <p:txBody>
          <a:bodyPr/>
          <a:lstStyle/>
          <a:p>
            <a:fld id="{58D56929-0FA6-4AE8-AA77-706F32B45E05}" type="datetimeFigureOut">
              <a:rPr lang="fi-FI" smtClean="0"/>
              <a:t>5.11.2025</a:t>
            </a:fld>
            <a:endParaRPr lang="fi-FI"/>
          </a:p>
        </p:txBody>
      </p:sp>
      <p:sp>
        <p:nvSpPr>
          <p:cNvPr id="8" name="Alatunnisteen paikkamerkki 7">
            <a:extLst>
              <a:ext uri="{FF2B5EF4-FFF2-40B4-BE49-F238E27FC236}">
                <a16:creationId xmlns:a16="http://schemas.microsoft.com/office/drawing/2014/main" id="{CA1ABC5C-A8B5-9C44-E8D1-E06B020AF321}"/>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5C316874-66BE-0DF0-A361-5D7C1D7F089C}"/>
              </a:ext>
            </a:extLst>
          </p:cNvPr>
          <p:cNvSpPr>
            <a:spLocks noGrp="1"/>
          </p:cNvSpPr>
          <p:nvPr>
            <p:ph type="sldNum" sz="quarter" idx="12"/>
          </p:nvPr>
        </p:nvSpPr>
        <p:spPr/>
        <p:txBody>
          <a:bodyPr/>
          <a:lstStyle/>
          <a:p>
            <a:fld id="{08FD6FE5-0FFF-47E9-B0EA-F89AF8449CD2}" type="slidenum">
              <a:rPr lang="fi-FI" smtClean="0"/>
              <a:t>‹#›</a:t>
            </a:fld>
            <a:endParaRPr lang="fi-FI"/>
          </a:p>
        </p:txBody>
      </p:sp>
    </p:spTree>
    <p:extLst>
      <p:ext uri="{BB962C8B-B14F-4D97-AF65-F5344CB8AC3E}">
        <p14:creationId xmlns:p14="http://schemas.microsoft.com/office/powerpoint/2010/main" val="2085303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BB4BEE-7F06-805B-7BE1-19ADFE0DA988}"/>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8E871E82-5D62-FEC3-DC5C-2190BD8C508B}"/>
              </a:ext>
            </a:extLst>
          </p:cNvPr>
          <p:cNvSpPr>
            <a:spLocks noGrp="1"/>
          </p:cNvSpPr>
          <p:nvPr>
            <p:ph type="dt" sz="half" idx="10"/>
          </p:nvPr>
        </p:nvSpPr>
        <p:spPr/>
        <p:txBody>
          <a:bodyPr/>
          <a:lstStyle/>
          <a:p>
            <a:fld id="{58D56929-0FA6-4AE8-AA77-706F32B45E05}" type="datetimeFigureOut">
              <a:rPr lang="fi-FI" smtClean="0"/>
              <a:t>5.11.2025</a:t>
            </a:fld>
            <a:endParaRPr lang="fi-FI"/>
          </a:p>
        </p:txBody>
      </p:sp>
      <p:sp>
        <p:nvSpPr>
          <p:cNvPr id="4" name="Alatunnisteen paikkamerkki 3">
            <a:extLst>
              <a:ext uri="{FF2B5EF4-FFF2-40B4-BE49-F238E27FC236}">
                <a16:creationId xmlns:a16="http://schemas.microsoft.com/office/drawing/2014/main" id="{3FECC5CC-B56F-6023-CB00-93477980A99E}"/>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BF494E1D-FDA7-1D8C-8256-D1FC63FC9AF4}"/>
              </a:ext>
            </a:extLst>
          </p:cNvPr>
          <p:cNvSpPr>
            <a:spLocks noGrp="1"/>
          </p:cNvSpPr>
          <p:nvPr>
            <p:ph type="sldNum" sz="quarter" idx="12"/>
          </p:nvPr>
        </p:nvSpPr>
        <p:spPr/>
        <p:txBody>
          <a:bodyPr/>
          <a:lstStyle/>
          <a:p>
            <a:fld id="{08FD6FE5-0FFF-47E9-B0EA-F89AF8449CD2}" type="slidenum">
              <a:rPr lang="fi-FI" smtClean="0"/>
              <a:t>‹#›</a:t>
            </a:fld>
            <a:endParaRPr lang="fi-FI"/>
          </a:p>
        </p:txBody>
      </p:sp>
    </p:spTree>
    <p:extLst>
      <p:ext uri="{BB962C8B-B14F-4D97-AF65-F5344CB8AC3E}">
        <p14:creationId xmlns:p14="http://schemas.microsoft.com/office/powerpoint/2010/main" val="1617537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09C3BC08-8A82-46F7-0F51-0448894B56AE}"/>
              </a:ext>
            </a:extLst>
          </p:cNvPr>
          <p:cNvSpPr>
            <a:spLocks noGrp="1"/>
          </p:cNvSpPr>
          <p:nvPr>
            <p:ph type="dt" sz="half" idx="10"/>
          </p:nvPr>
        </p:nvSpPr>
        <p:spPr/>
        <p:txBody>
          <a:bodyPr/>
          <a:lstStyle/>
          <a:p>
            <a:fld id="{58D56929-0FA6-4AE8-AA77-706F32B45E05}" type="datetimeFigureOut">
              <a:rPr lang="fi-FI" smtClean="0"/>
              <a:t>5.11.2025</a:t>
            </a:fld>
            <a:endParaRPr lang="fi-FI"/>
          </a:p>
        </p:txBody>
      </p:sp>
      <p:sp>
        <p:nvSpPr>
          <p:cNvPr id="3" name="Alatunnisteen paikkamerkki 2">
            <a:extLst>
              <a:ext uri="{FF2B5EF4-FFF2-40B4-BE49-F238E27FC236}">
                <a16:creationId xmlns:a16="http://schemas.microsoft.com/office/drawing/2014/main" id="{50926E7D-B520-4D88-8863-BF1FE3DCF9B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A113C372-B101-5431-207B-82C3A8658802}"/>
              </a:ext>
            </a:extLst>
          </p:cNvPr>
          <p:cNvSpPr>
            <a:spLocks noGrp="1"/>
          </p:cNvSpPr>
          <p:nvPr>
            <p:ph type="sldNum" sz="quarter" idx="12"/>
          </p:nvPr>
        </p:nvSpPr>
        <p:spPr/>
        <p:txBody>
          <a:bodyPr/>
          <a:lstStyle/>
          <a:p>
            <a:fld id="{08FD6FE5-0FFF-47E9-B0EA-F89AF8449CD2}" type="slidenum">
              <a:rPr lang="fi-FI" smtClean="0"/>
              <a:t>‹#›</a:t>
            </a:fld>
            <a:endParaRPr lang="fi-FI"/>
          </a:p>
        </p:txBody>
      </p:sp>
    </p:spTree>
    <p:extLst>
      <p:ext uri="{BB962C8B-B14F-4D97-AF65-F5344CB8AC3E}">
        <p14:creationId xmlns:p14="http://schemas.microsoft.com/office/powerpoint/2010/main" val="2174268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AEDA30-9499-2298-108B-F42145C9F5F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BBC7DB6A-D8CD-68A9-AE05-402C2DFC63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D8C2C2B5-B843-09E5-56B5-562D67F03E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91491E5-143B-B09E-5F35-0B8E75F4C8F7}"/>
              </a:ext>
            </a:extLst>
          </p:cNvPr>
          <p:cNvSpPr>
            <a:spLocks noGrp="1"/>
          </p:cNvSpPr>
          <p:nvPr>
            <p:ph type="dt" sz="half" idx="10"/>
          </p:nvPr>
        </p:nvSpPr>
        <p:spPr/>
        <p:txBody>
          <a:bodyPr/>
          <a:lstStyle/>
          <a:p>
            <a:fld id="{58D56929-0FA6-4AE8-AA77-706F32B45E05}" type="datetimeFigureOut">
              <a:rPr lang="fi-FI" smtClean="0"/>
              <a:t>5.11.2025</a:t>
            </a:fld>
            <a:endParaRPr lang="fi-FI"/>
          </a:p>
        </p:txBody>
      </p:sp>
      <p:sp>
        <p:nvSpPr>
          <p:cNvPr id="6" name="Alatunnisteen paikkamerkki 5">
            <a:extLst>
              <a:ext uri="{FF2B5EF4-FFF2-40B4-BE49-F238E27FC236}">
                <a16:creationId xmlns:a16="http://schemas.microsoft.com/office/drawing/2014/main" id="{916C5C40-6D72-D87A-7A8B-5C551F0509B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56EC413-A570-C623-837B-F91FF3647A2C}"/>
              </a:ext>
            </a:extLst>
          </p:cNvPr>
          <p:cNvSpPr>
            <a:spLocks noGrp="1"/>
          </p:cNvSpPr>
          <p:nvPr>
            <p:ph type="sldNum" sz="quarter" idx="12"/>
          </p:nvPr>
        </p:nvSpPr>
        <p:spPr/>
        <p:txBody>
          <a:bodyPr/>
          <a:lstStyle/>
          <a:p>
            <a:fld id="{08FD6FE5-0FFF-47E9-B0EA-F89AF8449CD2}" type="slidenum">
              <a:rPr lang="fi-FI" smtClean="0"/>
              <a:t>‹#›</a:t>
            </a:fld>
            <a:endParaRPr lang="fi-FI"/>
          </a:p>
        </p:txBody>
      </p:sp>
    </p:spTree>
    <p:extLst>
      <p:ext uri="{BB962C8B-B14F-4D97-AF65-F5344CB8AC3E}">
        <p14:creationId xmlns:p14="http://schemas.microsoft.com/office/powerpoint/2010/main" val="1678051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22737C-5E5D-902F-68D1-CB491DB888AB}"/>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E6C29032-DC41-C675-F3AA-6B5214BBC5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D32692D3-5379-E429-265B-957E46BEA8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8CC9EA7-FC62-70B0-E061-07764FD7CD28}"/>
              </a:ext>
            </a:extLst>
          </p:cNvPr>
          <p:cNvSpPr>
            <a:spLocks noGrp="1"/>
          </p:cNvSpPr>
          <p:nvPr>
            <p:ph type="dt" sz="half" idx="10"/>
          </p:nvPr>
        </p:nvSpPr>
        <p:spPr/>
        <p:txBody>
          <a:bodyPr/>
          <a:lstStyle/>
          <a:p>
            <a:fld id="{58D56929-0FA6-4AE8-AA77-706F32B45E05}" type="datetimeFigureOut">
              <a:rPr lang="fi-FI" smtClean="0"/>
              <a:t>5.11.2025</a:t>
            </a:fld>
            <a:endParaRPr lang="fi-FI"/>
          </a:p>
        </p:txBody>
      </p:sp>
      <p:sp>
        <p:nvSpPr>
          <p:cNvPr id="6" name="Alatunnisteen paikkamerkki 5">
            <a:extLst>
              <a:ext uri="{FF2B5EF4-FFF2-40B4-BE49-F238E27FC236}">
                <a16:creationId xmlns:a16="http://schemas.microsoft.com/office/drawing/2014/main" id="{EC1AB63D-7D2F-E40A-F831-043C3AC8722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992E00C-CBCB-670B-DFC7-142E41233645}"/>
              </a:ext>
            </a:extLst>
          </p:cNvPr>
          <p:cNvSpPr>
            <a:spLocks noGrp="1"/>
          </p:cNvSpPr>
          <p:nvPr>
            <p:ph type="sldNum" sz="quarter" idx="12"/>
          </p:nvPr>
        </p:nvSpPr>
        <p:spPr/>
        <p:txBody>
          <a:bodyPr/>
          <a:lstStyle/>
          <a:p>
            <a:fld id="{08FD6FE5-0FFF-47E9-B0EA-F89AF8449CD2}" type="slidenum">
              <a:rPr lang="fi-FI" smtClean="0"/>
              <a:t>‹#›</a:t>
            </a:fld>
            <a:endParaRPr lang="fi-FI"/>
          </a:p>
        </p:txBody>
      </p:sp>
    </p:spTree>
    <p:extLst>
      <p:ext uri="{BB962C8B-B14F-4D97-AF65-F5344CB8AC3E}">
        <p14:creationId xmlns:p14="http://schemas.microsoft.com/office/powerpoint/2010/main" val="316062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E12DD94-A710-EB0A-3C82-3236C1B200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A1487166-424A-822A-E7ED-A1FB15133A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92AE6E6-8FD9-2F1B-B178-CE0446F275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8D56929-0FA6-4AE8-AA77-706F32B45E05}" type="datetimeFigureOut">
              <a:rPr lang="fi-FI" smtClean="0"/>
              <a:t>5.11.2025</a:t>
            </a:fld>
            <a:endParaRPr lang="fi-FI"/>
          </a:p>
        </p:txBody>
      </p:sp>
      <p:sp>
        <p:nvSpPr>
          <p:cNvPr id="5" name="Alatunnisteen paikkamerkki 4">
            <a:extLst>
              <a:ext uri="{FF2B5EF4-FFF2-40B4-BE49-F238E27FC236}">
                <a16:creationId xmlns:a16="http://schemas.microsoft.com/office/drawing/2014/main" id="{757FC4DA-7145-0A77-246E-687425371E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a:extLst>
              <a:ext uri="{FF2B5EF4-FFF2-40B4-BE49-F238E27FC236}">
                <a16:creationId xmlns:a16="http://schemas.microsoft.com/office/drawing/2014/main" id="{ADEEBB3B-6287-272E-E2FA-B1EFD859EC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8FD6FE5-0FFF-47E9-B0EA-F89AF8449CD2}" type="slidenum">
              <a:rPr lang="fi-FI" smtClean="0"/>
              <a:t>‹#›</a:t>
            </a:fld>
            <a:endParaRPr lang="fi-FI"/>
          </a:p>
        </p:txBody>
      </p:sp>
    </p:spTree>
    <p:extLst>
      <p:ext uri="{BB962C8B-B14F-4D97-AF65-F5344CB8AC3E}">
        <p14:creationId xmlns:p14="http://schemas.microsoft.com/office/powerpoint/2010/main" val="4124075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Otsikko 1">
            <a:extLst>
              <a:ext uri="{FF2B5EF4-FFF2-40B4-BE49-F238E27FC236}">
                <a16:creationId xmlns:a16="http://schemas.microsoft.com/office/drawing/2014/main" id="{B6E800F7-D83F-C045-2A82-F4EEAA0C6E36}"/>
              </a:ext>
            </a:extLst>
          </p:cNvPr>
          <p:cNvSpPr>
            <a:spLocks noGrp="1"/>
          </p:cNvSpPr>
          <p:nvPr>
            <p:ph type="ctrTitle"/>
          </p:nvPr>
        </p:nvSpPr>
        <p:spPr>
          <a:xfrm>
            <a:off x="3880430" y="583345"/>
            <a:ext cx="7160357" cy="4164820"/>
          </a:xfrm>
        </p:spPr>
        <p:txBody>
          <a:bodyPr anchor="t">
            <a:normAutofit/>
          </a:bodyPr>
          <a:lstStyle/>
          <a:p>
            <a:pPr algn="r"/>
            <a:r>
              <a:rPr lang="fi-FI" sz="6800">
                <a:solidFill>
                  <a:srgbClr val="FFFFFF"/>
                </a:solidFill>
              </a:rPr>
              <a:t>Työ, työllisyys, osaaminen ja edunvalvonta tekoälyn paineessa</a:t>
            </a:r>
          </a:p>
        </p:txBody>
      </p:sp>
      <p:sp>
        <p:nvSpPr>
          <p:cNvPr id="3" name="Alaotsikko 2">
            <a:extLst>
              <a:ext uri="{FF2B5EF4-FFF2-40B4-BE49-F238E27FC236}">
                <a16:creationId xmlns:a16="http://schemas.microsoft.com/office/drawing/2014/main" id="{4AB6D038-D8BD-2143-299C-F4B7193D8CDD}"/>
              </a:ext>
            </a:extLst>
          </p:cNvPr>
          <p:cNvSpPr>
            <a:spLocks noGrp="1"/>
          </p:cNvSpPr>
          <p:nvPr>
            <p:ph type="subTitle" idx="1"/>
          </p:nvPr>
        </p:nvSpPr>
        <p:spPr>
          <a:xfrm>
            <a:off x="1208228" y="5972174"/>
            <a:ext cx="8578699" cy="504825"/>
          </a:xfrm>
        </p:spPr>
        <p:txBody>
          <a:bodyPr>
            <a:normAutofit/>
          </a:bodyPr>
          <a:lstStyle/>
          <a:p>
            <a:pPr algn="l"/>
            <a:r>
              <a:rPr lang="fi-FI" sz="2000">
                <a:solidFill>
                  <a:srgbClr val="FFFFFF"/>
                </a:solidFill>
              </a:rPr>
              <a:t>Juha Antila / SAK</a:t>
            </a:r>
          </a:p>
        </p:txBody>
      </p:sp>
      <p:sp>
        <p:nvSpPr>
          <p:cNvPr id="12"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4"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6"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0"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2"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4"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232293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E4652C3A-DAA4-4F6A-C986-6A00F018D3C8}"/>
              </a:ext>
            </a:extLst>
          </p:cNvPr>
          <p:cNvSpPr>
            <a:spLocks noGrp="1"/>
          </p:cNvSpPr>
          <p:nvPr>
            <p:ph type="title"/>
          </p:nvPr>
        </p:nvSpPr>
        <p:spPr>
          <a:xfrm>
            <a:off x="686834" y="1153572"/>
            <a:ext cx="3200400" cy="4461163"/>
          </a:xfrm>
        </p:spPr>
        <p:txBody>
          <a:bodyPr>
            <a:normAutofit/>
          </a:bodyPr>
          <a:lstStyle/>
          <a:p>
            <a:r>
              <a:rPr lang="fi-FI" b="1">
                <a:solidFill>
                  <a:srgbClr val="FFFFFF"/>
                </a:solidFill>
              </a:rPr>
              <a:t>Vastuullinen tekoälyn käyttö:</a:t>
            </a:r>
            <a:br>
              <a:rPr lang="fi-FI">
                <a:solidFill>
                  <a:srgbClr val="FFFFFF"/>
                </a:solidFill>
              </a:rPr>
            </a:br>
            <a:endParaRPr lang="fi-FI">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isällön paikkamerkki 2">
            <a:extLst>
              <a:ext uri="{FF2B5EF4-FFF2-40B4-BE49-F238E27FC236}">
                <a16:creationId xmlns:a16="http://schemas.microsoft.com/office/drawing/2014/main" id="{7674AAD2-B8F9-E718-2BB8-831BF8DD55C6}"/>
              </a:ext>
            </a:extLst>
          </p:cNvPr>
          <p:cNvSpPr>
            <a:spLocks noGrp="1"/>
          </p:cNvSpPr>
          <p:nvPr>
            <p:ph idx="1"/>
          </p:nvPr>
        </p:nvSpPr>
        <p:spPr>
          <a:xfrm>
            <a:off x="4167272" y="319088"/>
            <a:ext cx="7186527" cy="6219824"/>
          </a:xfrm>
        </p:spPr>
        <p:txBody>
          <a:bodyPr anchor="ctr">
            <a:normAutofit/>
          </a:bodyPr>
          <a:lstStyle/>
          <a:p>
            <a:pPr lvl="0"/>
            <a:r>
              <a:rPr lang="fi-FI" sz="1800" dirty="0"/>
              <a:t>Automaattisten päätöksentekojärjestelmien kattava riskiarviointi sekä puoliautomaattisten, pelkästään tekoälyyn perustuvien järjestelmien väärinkäytön ehkäisy ovat välttämättömiä. Ihmisen harjoittama valvonta on varmistettava. Automatisoituja järjestelmiä on valvottava pätevän henkilöstön toimesta, eikä pelkkä tekoäly saa päättää esimerkiksi irtisanomisista ilman ihmisen osallistumista.</a:t>
            </a:r>
          </a:p>
          <a:p>
            <a:pPr lvl="0"/>
            <a:r>
              <a:rPr lang="fi-FI" sz="1800" dirty="0"/>
              <a:t>Algoritmien ja tekoälyn käytön tulee olla läpinäkyvää ja syrjimätöntä.</a:t>
            </a:r>
          </a:p>
          <a:p>
            <a:pPr lvl="0"/>
            <a:r>
              <a:rPr lang="fi-FI" sz="1800" dirty="0"/>
              <a:t>Erityistoimia tarvitaan niille työntekijäryhmille, joilla on riski jäädä kehityksestä jälkeen (esim. ikääntyneet ja matalasti koulutetut).</a:t>
            </a:r>
          </a:p>
          <a:p>
            <a:pPr lvl="0"/>
            <a:r>
              <a:rPr lang="fi-FI" sz="1800" dirty="0"/>
              <a:t>Kun työvuorosuunnittelussa ja työn resursoinnissa hyödynnetään algoritmisia järjestelmiä, on varmistettava, että työtä tekevien oikeus lisätyöhön ja elämiseen riittäviin ansioihin ei vaarannu. On myös huolehdittava, että työntekijöiden ja erityisesti epätyypillistä työtä tekevien oikeus olla tavoittamattomissa työajan ulkopuolella toteutuu.</a:t>
            </a:r>
          </a:p>
          <a:p>
            <a:pPr lvl="0"/>
            <a:r>
              <a:rPr lang="fi-FI" sz="1800" dirty="0"/>
              <a:t>Tekoälypohjaiset järjestelmät on integroitava työyhteisöihin niin, että niissä keskistytään työntekijöiden terveyteen, turvallisuuteen ja hyvinvointiin teknisistä ratkaisuista riippumatta. </a:t>
            </a:r>
          </a:p>
          <a:p>
            <a:pPr lvl="0"/>
            <a:r>
              <a:rPr lang="fi-FI" sz="1800" dirty="0"/>
              <a:t>Ammattiliitoilla tulee olla mahdollisuus puuttua algoritmiseen johtamiseen ja työntekijöitä koskevan datan väärinkäytöksiin esimerkiksi ryhmäkanteiden avulla.</a:t>
            </a:r>
          </a:p>
          <a:p>
            <a:endParaRPr lang="fi-FI" sz="1500" dirty="0"/>
          </a:p>
        </p:txBody>
      </p:sp>
    </p:spTree>
    <p:extLst>
      <p:ext uri="{BB962C8B-B14F-4D97-AF65-F5344CB8AC3E}">
        <p14:creationId xmlns:p14="http://schemas.microsoft.com/office/powerpoint/2010/main" val="1030940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3"/>
          <a:stretch>
            <a:fillRect/>
          </a:stretch>
        </p:blipFill>
        <p:spPr>
          <a:xfrm>
            <a:off x="1158240" y="844909"/>
            <a:ext cx="9753096" cy="4773167"/>
          </a:xfrm>
          <a:prstGeom prst="rect">
            <a:avLst/>
          </a:prstGeom>
        </p:spPr>
      </p:pic>
    </p:spTree>
    <p:extLst>
      <p:ext uri="{BB962C8B-B14F-4D97-AF65-F5344CB8AC3E}">
        <p14:creationId xmlns:p14="http://schemas.microsoft.com/office/powerpoint/2010/main" val="500621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E5F1F-C765-4CFC-B53E-1C2C46E8F66E}"/>
              </a:ext>
            </a:extLst>
          </p:cNvPr>
          <p:cNvSpPr>
            <a:spLocks noGrp="1"/>
          </p:cNvSpPr>
          <p:nvPr>
            <p:ph type="title"/>
          </p:nvPr>
        </p:nvSpPr>
        <p:spPr>
          <a:xfrm>
            <a:off x="1002531" y="163840"/>
            <a:ext cx="5982957" cy="774000"/>
          </a:xfrm>
        </p:spPr>
        <p:txBody>
          <a:bodyPr/>
          <a:lstStyle/>
          <a:p>
            <a:r>
              <a:rPr lang="fi-FI" sz="3600" dirty="0"/>
              <a:t>Teknologinen muutos ja työ</a:t>
            </a:r>
          </a:p>
        </p:txBody>
      </p:sp>
      <p:sp>
        <p:nvSpPr>
          <p:cNvPr id="3" name="Text Placeholder 2">
            <a:extLst>
              <a:ext uri="{FF2B5EF4-FFF2-40B4-BE49-F238E27FC236}">
                <a16:creationId xmlns:a16="http://schemas.microsoft.com/office/drawing/2014/main" id="{38A6F282-D648-4962-80B2-910126EA905E}"/>
              </a:ext>
            </a:extLst>
          </p:cNvPr>
          <p:cNvSpPr>
            <a:spLocks noGrp="1"/>
          </p:cNvSpPr>
          <p:nvPr>
            <p:ph type="body" sz="quarter" idx="10"/>
          </p:nvPr>
        </p:nvSpPr>
        <p:spPr>
          <a:xfrm>
            <a:off x="493160" y="1078787"/>
            <a:ext cx="6492328" cy="5277563"/>
          </a:xfrm>
        </p:spPr>
        <p:txBody>
          <a:bodyPr>
            <a:normAutofit fontScale="85000" lnSpcReduction="20000"/>
          </a:bodyPr>
          <a:lstStyle/>
          <a:p>
            <a:pPr marL="0" indent="0">
              <a:buNone/>
            </a:pPr>
            <a:r>
              <a:rPr lang="fi-FI" sz="2400" b="1" dirty="0"/>
              <a:t>Pääpointit</a:t>
            </a:r>
          </a:p>
          <a:p>
            <a:r>
              <a:rPr lang="fi-FI" sz="2200" dirty="0">
                <a:solidFill>
                  <a:schemeClr val="tx1"/>
                </a:solidFill>
              </a:rPr>
              <a:t>Kehittyvällä teknologialla korvataan yhä enemmän työtä. Toisaalta sen avulla aikaansaatava työn tuottavuuskasvu on tärkeä uuden työn lähde.</a:t>
            </a:r>
          </a:p>
          <a:p>
            <a:r>
              <a:rPr lang="fi-FI" sz="2200" dirty="0">
                <a:solidFill>
                  <a:schemeClr val="tx1"/>
                </a:solidFill>
              </a:rPr>
              <a:t>Luova ja sosiaalinen älykkyys on ihmisen paras turva teknologisoituvassa työelämässä.</a:t>
            </a:r>
          </a:p>
          <a:p>
            <a:r>
              <a:rPr lang="fi-FI" sz="2200" dirty="0">
                <a:solidFill>
                  <a:schemeClr val="tx1"/>
                </a:solidFill>
              </a:rPr>
              <a:t>Algoritmien lisääntyvä hyödyntäminen johtamisessa parantaa prosessien tehokkuutta ja laatua. Tämä voi kuitenkin johtaa monien ihmisten toimintamahdollisuuksien kapenemiseen työssä.</a:t>
            </a:r>
          </a:p>
          <a:p>
            <a:r>
              <a:rPr lang="fi-FI" sz="2200" dirty="0">
                <a:solidFill>
                  <a:schemeClr val="tx1"/>
                </a:solidFill>
              </a:rPr>
              <a:t>Yhä suuremmasta osasta ihmisen toimintaa työssä jää digitaalinen jalanjälki. Tämä on työn kehittämiselle samanaikaisesti sekä merkittävä mahdollisuus että uhka.</a:t>
            </a:r>
          </a:p>
          <a:p>
            <a:r>
              <a:rPr lang="fi-FI" sz="2200" dirty="0">
                <a:solidFill>
                  <a:schemeClr val="tx1"/>
                </a:solidFill>
              </a:rPr>
              <a:t>Tietosuojaan ja tietoturvaan liittyvien kysymysten merkitys työsuojelu- ja työhyvinvointityössä kasvaa digitaalisten laitteiden ja järjestelmien kehittyessä.</a:t>
            </a:r>
          </a:p>
          <a:p>
            <a:pPr marL="0" indent="0">
              <a:buNone/>
            </a:pPr>
            <a:endParaRPr lang="fi-FI" dirty="0"/>
          </a:p>
        </p:txBody>
      </p:sp>
      <p:pic>
        <p:nvPicPr>
          <p:cNvPr id="9" name="Picture Placeholder 8" descr="A picture containing diagram&#10;&#10;Description automatically generated">
            <a:extLst>
              <a:ext uri="{FF2B5EF4-FFF2-40B4-BE49-F238E27FC236}">
                <a16:creationId xmlns:a16="http://schemas.microsoft.com/office/drawing/2014/main" id="{3651BF88-C9AF-4D86-BD9B-0633E64BA846}"/>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2009" r="2009"/>
          <a:stretch>
            <a:fillRect/>
          </a:stretch>
        </p:blipFill>
        <p:spPr>
          <a:xfrm>
            <a:off x="7735277" y="356088"/>
            <a:ext cx="4111519" cy="6057900"/>
          </a:xfrm>
        </p:spPr>
      </p:pic>
      <p:sp>
        <p:nvSpPr>
          <p:cNvPr id="5" name="Date Placeholder 4">
            <a:extLst>
              <a:ext uri="{FF2B5EF4-FFF2-40B4-BE49-F238E27FC236}">
                <a16:creationId xmlns:a16="http://schemas.microsoft.com/office/drawing/2014/main" id="{CF71984D-0EA6-4B01-9CEE-F488FA48B1AC}"/>
              </a:ext>
            </a:extLst>
          </p:cNvPr>
          <p:cNvSpPr>
            <a:spLocks noGrp="1"/>
          </p:cNvSpPr>
          <p:nvPr>
            <p:ph type="dt" sz="half" idx="2"/>
          </p:nvPr>
        </p:nvSpPr>
        <p:spPr/>
        <p:txBody>
          <a:bodyPr/>
          <a:lstStyle/>
          <a:p>
            <a:fld id="{402080AE-1A36-4294-9576-C17D8C9E0729}" type="datetime1">
              <a:rPr lang="fi-FI" smtClean="0"/>
              <a:t>5.11.2025</a:t>
            </a:fld>
            <a:endParaRPr lang="fi-FI" dirty="0"/>
          </a:p>
        </p:txBody>
      </p:sp>
      <p:sp>
        <p:nvSpPr>
          <p:cNvPr id="6" name="Footer Placeholder 5">
            <a:extLst>
              <a:ext uri="{FF2B5EF4-FFF2-40B4-BE49-F238E27FC236}">
                <a16:creationId xmlns:a16="http://schemas.microsoft.com/office/drawing/2014/main" id="{B9B40D9E-DDB6-4A6B-BF1E-B22DD01C8872}"/>
              </a:ext>
            </a:extLst>
          </p:cNvPr>
          <p:cNvSpPr>
            <a:spLocks noGrp="1"/>
          </p:cNvSpPr>
          <p:nvPr>
            <p:ph type="ftr" sz="quarter" idx="3"/>
          </p:nvPr>
        </p:nvSpPr>
        <p:spPr/>
        <p:txBody>
          <a:bodyPr/>
          <a:lstStyle/>
          <a:p>
            <a:r>
              <a:rPr lang="fi-FI" dirty="0">
                <a:solidFill>
                  <a:schemeClr val="tx1"/>
                </a:solidFill>
              </a:rPr>
              <a:t>©TYÖTERVEYSLAITOS</a:t>
            </a:r>
          </a:p>
        </p:txBody>
      </p:sp>
      <p:sp>
        <p:nvSpPr>
          <p:cNvPr id="7" name="Slide Number Placeholder 6">
            <a:extLst>
              <a:ext uri="{FF2B5EF4-FFF2-40B4-BE49-F238E27FC236}">
                <a16:creationId xmlns:a16="http://schemas.microsoft.com/office/drawing/2014/main" id="{5CE0E054-EFA0-46D9-B094-7DBF1C127A64}"/>
              </a:ext>
            </a:extLst>
          </p:cNvPr>
          <p:cNvSpPr>
            <a:spLocks noGrp="1"/>
          </p:cNvSpPr>
          <p:nvPr>
            <p:ph type="sldNum" sz="quarter" idx="4"/>
          </p:nvPr>
        </p:nvSpPr>
        <p:spPr/>
        <p:txBody>
          <a:bodyPr/>
          <a:lstStyle/>
          <a:p>
            <a:fld id="{0CED4B1A-FCA2-483F-A5D4-2A977CA5EF49}" type="slidenum">
              <a:rPr lang="fi-FI" smtClean="0"/>
              <a:pPr/>
              <a:t>3</a:t>
            </a:fld>
            <a:endParaRPr lang="fi-FI"/>
          </a:p>
        </p:txBody>
      </p:sp>
    </p:spTree>
    <p:extLst>
      <p:ext uri="{BB962C8B-B14F-4D97-AF65-F5344CB8AC3E}">
        <p14:creationId xmlns:p14="http://schemas.microsoft.com/office/powerpoint/2010/main" val="3415325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5E4F5-BD62-56A6-D461-0E04AC39C8C8}"/>
              </a:ext>
            </a:extLst>
          </p:cNvPr>
          <p:cNvSpPr>
            <a:spLocks noGrp="1"/>
          </p:cNvSpPr>
          <p:nvPr>
            <p:ph type="title"/>
          </p:nvPr>
        </p:nvSpPr>
        <p:spPr/>
        <p:txBody>
          <a:bodyPr/>
          <a:lstStyle/>
          <a:p>
            <a:r>
              <a:rPr lang="fi-FI" dirty="0"/>
              <a:t>Innovoivan yrityksen muotokuva: </a:t>
            </a:r>
            <a:r>
              <a:rPr lang="fi-FI" dirty="0">
                <a:solidFill>
                  <a:srgbClr val="FF0000"/>
                </a:solidFill>
              </a:rPr>
              <a:t>markkinoille uudet </a:t>
            </a:r>
            <a:r>
              <a:rPr lang="fi-FI" dirty="0"/>
              <a:t>tuotteet ja palvelut </a:t>
            </a:r>
            <a:r>
              <a:rPr lang="fi-FI" sz="2000" dirty="0"/>
              <a:t>(Alasoini &amp; Selander 2022)</a:t>
            </a:r>
          </a:p>
        </p:txBody>
      </p:sp>
      <p:sp>
        <p:nvSpPr>
          <p:cNvPr id="3" name="Date Placeholder 2">
            <a:extLst>
              <a:ext uri="{FF2B5EF4-FFF2-40B4-BE49-F238E27FC236}">
                <a16:creationId xmlns:a16="http://schemas.microsoft.com/office/drawing/2014/main" id="{EDE7A35B-ECFB-14AB-7CB1-BE0B34846D6A}"/>
              </a:ext>
            </a:extLst>
          </p:cNvPr>
          <p:cNvSpPr>
            <a:spLocks noGrp="1"/>
          </p:cNvSpPr>
          <p:nvPr>
            <p:ph type="dt" sz="half" idx="2"/>
          </p:nvPr>
        </p:nvSpPr>
        <p:spPr>
          <a:xfrm>
            <a:off x="838200" y="6356350"/>
            <a:ext cx="1120588" cy="365125"/>
          </a:xfrm>
          <a:prstGeom prst="rect">
            <a:avLst/>
          </a:prstGeom>
        </p:spPr>
        <p:txBody>
          <a:bodyPr vert="horz" lIns="0" tIns="0" rIns="0" bIns="0" rtlCol="0" anchor="ctr"/>
          <a:lstStyle>
            <a:defPPr>
              <a:defRPr lang="fi-FI"/>
            </a:defPPr>
            <a:lvl1pPr marL="0" algn="l" defTabSz="914400" rtl="0" eaLnBrk="1" latinLnBrk="0" hangingPunct="1">
              <a:defRPr sz="900" kern="1200">
                <a:solidFill>
                  <a:schemeClr val="bg2"/>
                </a:solidFill>
                <a:latin typeface="Segoe UI Semibold" panose="020B0702040204020203" pitchFamily="34" charset="0"/>
                <a:ea typeface="+mn-ea"/>
                <a:cs typeface="Segoe UI Semibold" panose="020B07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0F9338-7B93-405E-A6C9-6253FDF22D15}" type="datetime1">
              <a:rPr lang="fi-FI" smtClean="0"/>
              <a:pPr/>
              <a:t>5.11.2025</a:t>
            </a:fld>
            <a:endParaRPr lang="fi-FI"/>
          </a:p>
        </p:txBody>
      </p:sp>
      <p:sp>
        <p:nvSpPr>
          <p:cNvPr id="4" name="Footer Placeholder 3">
            <a:extLst>
              <a:ext uri="{FF2B5EF4-FFF2-40B4-BE49-F238E27FC236}">
                <a16:creationId xmlns:a16="http://schemas.microsoft.com/office/drawing/2014/main" id="{F5C5A302-3F4C-2259-DEAB-218912B1F74A}"/>
              </a:ext>
            </a:extLst>
          </p:cNvPr>
          <p:cNvSpPr>
            <a:spLocks noGrp="1"/>
          </p:cNvSpPr>
          <p:nvPr>
            <p:ph type="ftr" sz="quarter" idx="3"/>
          </p:nvPr>
        </p:nvSpPr>
        <p:spPr>
          <a:xfrm>
            <a:off x="2317375" y="6356350"/>
            <a:ext cx="7590215" cy="365125"/>
          </a:xfrm>
          <a:prstGeom prst="rect">
            <a:avLst/>
          </a:prstGeom>
        </p:spPr>
        <p:txBody>
          <a:bodyPr vert="horz" lIns="91440" tIns="45720" rIns="91440" bIns="45720" rtlCol="0" anchor="ctr"/>
          <a:lstStyle>
            <a:defPPr>
              <a:defRPr lang="fi-FI"/>
            </a:defPPr>
            <a:lvl1pPr marL="0" algn="ctr" defTabSz="914400" rtl="0" eaLnBrk="1" latinLnBrk="0" hangingPunct="1">
              <a:defRPr sz="900" kern="800" spc="100" baseline="0">
                <a:solidFill>
                  <a:schemeClr val="bg2"/>
                </a:solidFill>
                <a:latin typeface="Segoe UI Semibold" panose="020B0702040204020203" pitchFamily="34" charset="0"/>
                <a:ea typeface="+mn-ea"/>
                <a:cs typeface="Segoe UI Semibold" panose="020B07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dirty="0"/>
              <a:t>©TYÖTERVEYSLAITOS</a:t>
            </a:r>
          </a:p>
        </p:txBody>
      </p:sp>
      <p:sp>
        <p:nvSpPr>
          <p:cNvPr id="5" name="Slide Number Placeholder 4">
            <a:extLst>
              <a:ext uri="{FF2B5EF4-FFF2-40B4-BE49-F238E27FC236}">
                <a16:creationId xmlns:a16="http://schemas.microsoft.com/office/drawing/2014/main" id="{53FBF93A-86BE-7B1F-EDBE-828324161E8F}"/>
              </a:ext>
            </a:extLst>
          </p:cNvPr>
          <p:cNvSpPr>
            <a:spLocks noGrp="1"/>
          </p:cNvSpPr>
          <p:nvPr>
            <p:ph type="sldNum" sz="quarter" idx="4"/>
          </p:nvPr>
        </p:nvSpPr>
        <p:spPr>
          <a:xfrm>
            <a:off x="10233212" y="6356350"/>
            <a:ext cx="1120588" cy="365125"/>
          </a:xfrm>
          <a:prstGeom prst="rect">
            <a:avLst/>
          </a:prstGeom>
        </p:spPr>
        <p:txBody>
          <a:bodyPr vert="horz" lIns="0" tIns="0" rIns="0" bIns="0" rtlCol="0" anchor="ctr"/>
          <a:lstStyle>
            <a:defPPr>
              <a:defRPr lang="fi-FI"/>
            </a:defPPr>
            <a:lvl1pPr marL="0" algn="r" defTabSz="914400" rtl="0" eaLnBrk="1" latinLnBrk="0" hangingPunct="1">
              <a:defRPr sz="900" kern="1200">
                <a:solidFill>
                  <a:schemeClr val="bg2"/>
                </a:solidFill>
                <a:latin typeface="Segoe UI Semibold" panose="020B0702040204020203" pitchFamily="34" charset="0"/>
                <a:ea typeface="+mn-ea"/>
                <a:cs typeface="Segoe UI Semibold" panose="020B07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ED4B1A-FCA2-483F-A5D4-2A977CA5EF49}" type="slidenum">
              <a:rPr lang="fi-FI" smtClean="0"/>
              <a:pPr/>
              <a:t>4</a:t>
            </a:fld>
            <a:endParaRPr lang="fi-FI"/>
          </a:p>
        </p:txBody>
      </p:sp>
      <p:pic>
        <p:nvPicPr>
          <p:cNvPr id="7" name="Picture 6">
            <a:extLst>
              <a:ext uri="{FF2B5EF4-FFF2-40B4-BE49-F238E27FC236}">
                <a16:creationId xmlns:a16="http://schemas.microsoft.com/office/drawing/2014/main" id="{1ED6A2C0-DC25-C2D6-A66D-C7C563863F16}"/>
              </a:ext>
            </a:extLst>
          </p:cNvPr>
          <p:cNvPicPr>
            <a:picLocks noChangeAspect="1"/>
          </p:cNvPicPr>
          <p:nvPr/>
        </p:nvPicPr>
        <p:blipFill>
          <a:blip r:embed="rId2"/>
          <a:stretch>
            <a:fillRect/>
          </a:stretch>
        </p:blipFill>
        <p:spPr>
          <a:xfrm>
            <a:off x="299816" y="2182092"/>
            <a:ext cx="10352596" cy="3731345"/>
          </a:xfrm>
          <a:prstGeom prst="rect">
            <a:avLst/>
          </a:prstGeom>
        </p:spPr>
      </p:pic>
      <p:sp>
        <p:nvSpPr>
          <p:cNvPr id="8" name="Arrow: Right 7">
            <a:extLst>
              <a:ext uri="{FF2B5EF4-FFF2-40B4-BE49-F238E27FC236}">
                <a16:creationId xmlns:a16="http://schemas.microsoft.com/office/drawing/2014/main" id="{4075F552-6293-9897-632C-2F497E9DE7AE}"/>
              </a:ext>
            </a:extLst>
          </p:cNvPr>
          <p:cNvSpPr/>
          <p:nvPr/>
        </p:nvSpPr>
        <p:spPr>
          <a:xfrm rot="8352802">
            <a:off x="7435485" y="268364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Picture 10">
            <a:extLst>
              <a:ext uri="{FF2B5EF4-FFF2-40B4-BE49-F238E27FC236}">
                <a16:creationId xmlns:a16="http://schemas.microsoft.com/office/drawing/2014/main" id="{61EA32CC-579B-361D-A344-4AC5F16B70CA}"/>
              </a:ext>
            </a:extLst>
          </p:cNvPr>
          <p:cNvPicPr>
            <a:picLocks noChangeAspect="1"/>
          </p:cNvPicPr>
          <p:nvPr/>
        </p:nvPicPr>
        <p:blipFill>
          <a:blip r:embed="rId3"/>
          <a:stretch>
            <a:fillRect/>
          </a:stretch>
        </p:blipFill>
        <p:spPr>
          <a:xfrm rot="12490509">
            <a:off x="8252209" y="4844912"/>
            <a:ext cx="999831" cy="518205"/>
          </a:xfrm>
          <a:prstGeom prst="rect">
            <a:avLst/>
          </a:prstGeom>
        </p:spPr>
      </p:pic>
      <p:sp>
        <p:nvSpPr>
          <p:cNvPr id="6" name="TextBox 5">
            <a:extLst>
              <a:ext uri="{FF2B5EF4-FFF2-40B4-BE49-F238E27FC236}">
                <a16:creationId xmlns:a16="http://schemas.microsoft.com/office/drawing/2014/main" id="{0C4406F7-97E5-22B7-504F-DF573BFAF2CA}"/>
              </a:ext>
            </a:extLst>
          </p:cNvPr>
          <p:cNvSpPr txBox="1"/>
          <p:nvPr/>
        </p:nvSpPr>
        <p:spPr>
          <a:xfrm>
            <a:off x="706332" y="5844432"/>
            <a:ext cx="4411336" cy="369332"/>
          </a:xfrm>
          <a:prstGeom prst="rect">
            <a:avLst/>
          </a:prstGeom>
          <a:noFill/>
        </p:spPr>
        <p:txBody>
          <a:bodyPr wrap="none" rtlCol="0">
            <a:spAutoFit/>
          </a:bodyPr>
          <a:lstStyle/>
          <a:p>
            <a:r>
              <a:rPr lang="fi-FI" dirty="0">
                <a:solidFill>
                  <a:srgbClr val="003C78"/>
                </a:solidFill>
              </a:rPr>
              <a:t>MEADOW-työnantajakyselyn 2021 tuloksia</a:t>
            </a:r>
          </a:p>
        </p:txBody>
      </p:sp>
      <p:sp>
        <p:nvSpPr>
          <p:cNvPr id="9" name="TextBox 8">
            <a:extLst>
              <a:ext uri="{FF2B5EF4-FFF2-40B4-BE49-F238E27FC236}">
                <a16:creationId xmlns:a16="http://schemas.microsoft.com/office/drawing/2014/main" id="{5EA8BE1E-EEC0-F8B3-5820-24703445C774}"/>
              </a:ext>
            </a:extLst>
          </p:cNvPr>
          <p:cNvSpPr txBox="1"/>
          <p:nvPr/>
        </p:nvSpPr>
        <p:spPr>
          <a:xfrm>
            <a:off x="8483138" y="1910299"/>
            <a:ext cx="3226011" cy="2031325"/>
          </a:xfrm>
          <a:prstGeom prst="rect">
            <a:avLst/>
          </a:prstGeom>
          <a:noFill/>
        </p:spPr>
        <p:txBody>
          <a:bodyPr wrap="none" rtlCol="0">
            <a:spAutoFit/>
          </a:bodyPr>
          <a:lstStyle/>
          <a:p>
            <a:r>
              <a:rPr lang="fi-FI" dirty="0"/>
              <a:t>Teknologinen osaaminen</a:t>
            </a:r>
          </a:p>
          <a:p>
            <a:r>
              <a:rPr lang="fi-FI" dirty="0"/>
              <a:t>välttämätöntä, mutta</a:t>
            </a:r>
          </a:p>
          <a:p>
            <a:r>
              <a:rPr lang="fi-FI" dirty="0"/>
              <a:t>todellinen hyöty saadaan</a:t>
            </a:r>
          </a:p>
          <a:p>
            <a:r>
              <a:rPr lang="fi-FI" dirty="0"/>
              <a:t>vasta verkostojen sekä</a:t>
            </a:r>
          </a:p>
          <a:p>
            <a:r>
              <a:rPr lang="fi-FI" dirty="0"/>
              <a:t>henkilöstön osaamisen ja </a:t>
            </a:r>
          </a:p>
          <a:p>
            <a:r>
              <a:rPr lang="fi-FI" dirty="0"/>
              <a:t>osallistumisen hyödyntämisen</a:t>
            </a:r>
          </a:p>
          <a:p>
            <a:r>
              <a:rPr lang="fi-FI" dirty="0"/>
              <a:t>kautta! </a:t>
            </a:r>
          </a:p>
        </p:txBody>
      </p:sp>
    </p:spTree>
    <p:extLst>
      <p:ext uri="{BB962C8B-B14F-4D97-AF65-F5344CB8AC3E}">
        <p14:creationId xmlns:p14="http://schemas.microsoft.com/office/powerpoint/2010/main" val="467816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6">
            <a:extLst>
              <a:ext uri="{FF2B5EF4-FFF2-40B4-BE49-F238E27FC236}">
                <a16:creationId xmlns:a16="http://schemas.microsoft.com/office/drawing/2014/main" id="{5CCFBAFB-3028-4B63-9A3F-F0D68ABD9E73}"/>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600" kern="1200">
                <a:solidFill>
                  <a:schemeClr val="tx1"/>
                </a:solidFill>
                <a:latin typeface="+mj-lt"/>
                <a:ea typeface="+mj-ea"/>
                <a:cs typeface="+mj-cs"/>
              </a:rPr>
              <a:t>Alustatalous luo uudenlaiset työmarkkinat</a:t>
            </a:r>
          </a:p>
        </p:txBody>
      </p:sp>
      <p:sp>
        <p:nvSpPr>
          <p:cNvPr id="26"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99A62804-AE88-41D3-9CD1-07055B9E7964}"/>
              </a:ext>
            </a:extLst>
          </p:cNvPr>
          <p:cNvSpPr>
            <a:spLocks noGrp="1"/>
          </p:cNvSpPr>
          <p:nvPr>
            <p:ph type="dt" sz="half" idx="2"/>
          </p:nvPr>
        </p:nvSpPr>
        <p:spPr>
          <a:xfrm>
            <a:off x="838200" y="6356350"/>
            <a:ext cx="2743200" cy="365125"/>
          </a:xfrm>
        </p:spPr>
        <p:txBody>
          <a:bodyPr vert="horz" lIns="91440" tIns="45720" rIns="91440" bIns="45720" rtlCol="0" anchor="ctr">
            <a:normAutofit/>
          </a:bodyPr>
          <a:lstStyle/>
          <a:p>
            <a:pPr>
              <a:spcAft>
                <a:spcPts val="600"/>
              </a:spcAft>
            </a:pPr>
            <a:fld id="{402080AE-1A36-4294-9576-C17D8C9E0729}" type="datetime1">
              <a:rPr lang="en-US" sz="1200" smtClean="0">
                <a:solidFill>
                  <a:schemeClr val="tx1">
                    <a:tint val="75000"/>
                  </a:schemeClr>
                </a:solidFill>
                <a:latin typeface="+mn-lt"/>
                <a:cs typeface="+mn-cs"/>
              </a:rPr>
              <a:pPr>
                <a:spcAft>
                  <a:spcPts val="600"/>
                </a:spcAft>
              </a:pPr>
              <a:t>11/5/2025</a:t>
            </a:fld>
            <a:endParaRPr lang="en-US" sz="1200">
              <a:solidFill>
                <a:schemeClr val="tx1">
                  <a:tint val="75000"/>
                </a:schemeClr>
              </a:solidFill>
              <a:latin typeface="+mn-lt"/>
              <a:cs typeface="+mn-cs"/>
            </a:endParaRPr>
          </a:p>
        </p:txBody>
      </p:sp>
      <p:sp>
        <p:nvSpPr>
          <p:cNvPr id="6" name="Footer Placeholder 5">
            <a:extLst>
              <a:ext uri="{FF2B5EF4-FFF2-40B4-BE49-F238E27FC236}">
                <a16:creationId xmlns:a16="http://schemas.microsoft.com/office/drawing/2014/main" id="{F429C5CC-B28E-4CE0-BAE0-9B335FE8E6F2}"/>
              </a:ext>
            </a:extLst>
          </p:cNvPr>
          <p:cNvSpPr>
            <a:spLocks noGrp="1"/>
          </p:cNvSpPr>
          <p:nvPr>
            <p:ph type="ftr" sz="quarter" idx="3"/>
          </p:nvPr>
        </p:nvSpPr>
        <p:spPr>
          <a:xfrm>
            <a:off x="4038600" y="6356350"/>
            <a:ext cx="4114800" cy="365125"/>
          </a:xfrm>
        </p:spPr>
        <p:txBody>
          <a:bodyPr vert="horz" lIns="91440" tIns="45720" rIns="91440" bIns="45720" rtlCol="0" anchor="ctr">
            <a:normAutofit/>
          </a:bodyPr>
          <a:lstStyle/>
          <a:p>
            <a:pPr>
              <a:spcAft>
                <a:spcPts val="600"/>
              </a:spcAft>
            </a:pPr>
            <a:r>
              <a:rPr lang="en-US" sz="1200" kern="1200" dirty="0">
                <a:solidFill>
                  <a:schemeClr val="tx1"/>
                </a:solidFill>
                <a:latin typeface="+mn-lt"/>
                <a:ea typeface="+mn-ea"/>
                <a:cs typeface="+mn-cs"/>
              </a:rPr>
              <a:t>©TYÖTERVEYSLAITOS</a:t>
            </a:r>
          </a:p>
        </p:txBody>
      </p:sp>
      <p:sp>
        <p:nvSpPr>
          <p:cNvPr id="7" name="Slide Number Placeholder 6">
            <a:extLst>
              <a:ext uri="{FF2B5EF4-FFF2-40B4-BE49-F238E27FC236}">
                <a16:creationId xmlns:a16="http://schemas.microsoft.com/office/drawing/2014/main" id="{66A3364C-201F-4F7F-B1E0-2963626EAD7E}"/>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0CED4B1A-FCA2-483F-A5D4-2A977CA5EF49}" type="slidenum">
              <a:rPr lang="en-US" sz="1200" smtClean="0">
                <a:solidFill>
                  <a:schemeClr val="tx1">
                    <a:tint val="75000"/>
                  </a:schemeClr>
                </a:solidFill>
                <a:latin typeface="+mn-lt"/>
                <a:cs typeface="+mn-cs"/>
              </a:rPr>
              <a:pPr>
                <a:spcAft>
                  <a:spcPts val="600"/>
                </a:spcAft>
              </a:pPr>
              <a:t>5</a:t>
            </a:fld>
            <a:endParaRPr lang="en-US" sz="1200">
              <a:solidFill>
                <a:schemeClr val="tx1">
                  <a:tint val="75000"/>
                </a:schemeClr>
              </a:solidFill>
              <a:latin typeface="+mn-lt"/>
              <a:cs typeface="+mn-cs"/>
            </a:endParaRPr>
          </a:p>
        </p:txBody>
      </p:sp>
      <p:graphicFrame>
        <p:nvGraphicFramePr>
          <p:cNvPr id="21" name="Text Placeholder 17">
            <a:extLst>
              <a:ext uri="{FF2B5EF4-FFF2-40B4-BE49-F238E27FC236}">
                <a16:creationId xmlns:a16="http://schemas.microsoft.com/office/drawing/2014/main" id="{FD29AF35-CDE3-4C50-BB5D-10F132F5749E}"/>
              </a:ext>
            </a:extLst>
          </p:cNvPr>
          <p:cNvGraphicFramePr/>
          <p:nvPr>
            <p:extLst>
              <p:ext uri="{D42A27DB-BD31-4B8C-83A1-F6EECF244321}">
                <p14:modId xmlns:p14="http://schemas.microsoft.com/office/powerpoint/2010/main" val="4052109172"/>
              </p:ext>
            </p:extLst>
          </p:nvPr>
        </p:nvGraphicFramePr>
        <p:xfrm>
          <a:off x="838200" y="1901890"/>
          <a:ext cx="10515600" cy="4454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3370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12C87FDF-92D2-232E-2A18-A40127D5FC72}"/>
              </a:ext>
            </a:extLst>
          </p:cNvPr>
          <p:cNvSpPr>
            <a:spLocks noGrp="1"/>
          </p:cNvSpPr>
          <p:nvPr>
            <p:ph type="title"/>
          </p:nvPr>
        </p:nvSpPr>
        <p:spPr>
          <a:xfrm>
            <a:off x="686834" y="1153572"/>
            <a:ext cx="3200400" cy="4461163"/>
          </a:xfrm>
        </p:spPr>
        <p:txBody>
          <a:bodyPr>
            <a:normAutofit/>
          </a:bodyPr>
          <a:lstStyle/>
          <a:p>
            <a:r>
              <a:rPr lang="fi-FI" sz="2400">
                <a:solidFill>
                  <a:srgbClr val="FFFFFF"/>
                </a:solidFill>
              </a:rPr>
              <a:t>Työmarkkinajärjestöjen yhteinen </a:t>
            </a:r>
            <a:br>
              <a:rPr lang="fi-FI" sz="2400">
                <a:solidFill>
                  <a:srgbClr val="FFFFFF"/>
                </a:solidFill>
              </a:rPr>
            </a:br>
            <a:r>
              <a:rPr lang="fi-FI" sz="2400">
                <a:solidFill>
                  <a:srgbClr val="FFFFFF"/>
                </a:solidFill>
              </a:rPr>
              <a:t>näkemys tarvittavista toimenpiteistä 24.3.2022 (1/2)</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isällön paikkamerkki 2">
            <a:extLst>
              <a:ext uri="{FF2B5EF4-FFF2-40B4-BE49-F238E27FC236}">
                <a16:creationId xmlns:a16="http://schemas.microsoft.com/office/drawing/2014/main" id="{6FB1354F-92BC-4248-A869-D238192084B9}"/>
              </a:ext>
            </a:extLst>
          </p:cNvPr>
          <p:cNvSpPr>
            <a:spLocks noGrp="1"/>
          </p:cNvSpPr>
          <p:nvPr>
            <p:ph idx="1"/>
          </p:nvPr>
        </p:nvSpPr>
        <p:spPr>
          <a:xfrm>
            <a:off x="4447308" y="591344"/>
            <a:ext cx="6906491" cy="5585619"/>
          </a:xfrm>
        </p:spPr>
        <p:txBody>
          <a:bodyPr anchor="ctr">
            <a:normAutofit/>
          </a:bodyPr>
          <a:lstStyle/>
          <a:p>
            <a:r>
              <a:rPr lang="fi-FI" sz="2200"/>
              <a:t>Kannustamme työpaikkoja ja alakohtaisia työmarkkina- ja yrittäjäjärjestöjä aktiiviseen vuoropuheluun digitalisaation hyödyntämisestä. Se, hyödynnämmekö teknologiaa onnistuneesti toiminnassa, tuotteissa ja palveluissa, on omissa käsissämme.</a:t>
            </a:r>
          </a:p>
          <a:p>
            <a:r>
              <a:rPr lang="fi-FI" sz="2200"/>
              <a:t>Osaaminen kertyy useimmiten työtä tehdessä. On tärkeää, että työpaikoilla johto ja henkilöstö yhdessä tarkastelevat osaamistarvetta ja oppimisen nivomista palvelujen ja toimintatapojen kehittämiseen. Tämän tueksi voidaan hankkia työpaikan tarpeisiin räätälöityä koulutusta. </a:t>
            </a:r>
          </a:p>
          <a:p>
            <a:r>
              <a:rPr lang="fi-FI" sz="2200"/>
              <a:t>Työn ja vapaa-ajan rajoista ja yhteensovittamisesta on tarpeen huolehtia myös digiaikana ja silloin, kun tehdään etä-, hybridi- tai monipaikkaista työtä. Työajan rajat ovat olemassa myös silloin, kun työtä tehdään paikkariippumattomasti. </a:t>
            </a:r>
          </a:p>
        </p:txBody>
      </p:sp>
    </p:spTree>
    <p:extLst>
      <p:ext uri="{BB962C8B-B14F-4D97-AF65-F5344CB8AC3E}">
        <p14:creationId xmlns:p14="http://schemas.microsoft.com/office/powerpoint/2010/main" val="462075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26AF03-DDD7-B7E7-C05B-34F8FF9271C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E2629652-285D-E4ED-33F6-B790F9A9100C}"/>
              </a:ext>
            </a:extLst>
          </p:cNvPr>
          <p:cNvSpPr>
            <a:spLocks noGrp="1"/>
          </p:cNvSpPr>
          <p:nvPr>
            <p:ph type="title"/>
          </p:nvPr>
        </p:nvSpPr>
        <p:spPr>
          <a:xfrm>
            <a:off x="686834" y="1153572"/>
            <a:ext cx="3200400" cy="4461163"/>
          </a:xfrm>
        </p:spPr>
        <p:txBody>
          <a:bodyPr>
            <a:normAutofit/>
          </a:bodyPr>
          <a:lstStyle/>
          <a:p>
            <a:r>
              <a:rPr lang="fi-FI" sz="2400">
                <a:solidFill>
                  <a:srgbClr val="FFFFFF"/>
                </a:solidFill>
              </a:rPr>
              <a:t>Työmarkkinajärjestöjen yhteinen </a:t>
            </a:r>
            <a:br>
              <a:rPr lang="fi-FI" sz="2400">
                <a:solidFill>
                  <a:srgbClr val="FFFFFF"/>
                </a:solidFill>
              </a:rPr>
            </a:br>
            <a:r>
              <a:rPr lang="fi-FI" sz="2400">
                <a:solidFill>
                  <a:srgbClr val="FFFFFF"/>
                </a:solidFill>
              </a:rPr>
              <a:t>näkemys tarvittavista toimenpiteistä 24.3.2022 (2/2)</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isällön paikkamerkki 2">
            <a:extLst>
              <a:ext uri="{FF2B5EF4-FFF2-40B4-BE49-F238E27FC236}">
                <a16:creationId xmlns:a16="http://schemas.microsoft.com/office/drawing/2014/main" id="{F1F0D20D-6F27-5A93-EDF3-3D1AE8439427}"/>
              </a:ext>
            </a:extLst>
          </p:cNvPr>
          <p:cNvSpPr>
            <a:spLocks noGrp="1"/>
          </p:cNvSpPr>
          <p:nvPr>
            <p:ph idx="1"/>
          </p:nvPr>
        </p:nvSpPr>
        <p:spPr>
          <a:xfrm>
            <a:off x="4447308" y="591344"/>
            <a:ext cx="6906491" cy="5585619"/>
          </a:xfrm>
        </p:spPr>
        <p:txBody>
          <a:bodyPr anchor="ctr">
            <a:normAutofit/>
          </a:bodyPr>
          <a:lstStyle/>
          <a:p>
            <a:r>
              <a:rPr lang="fi-FI" sz="2200"/>
              <a:t>Tekoälyä käytettäessä on otettava huomioon eettiset periaatteet, tietosuoja ja tietoturvallisuus. Rekrytoinnin ja muun päätöksenteon tukena käytettävien tekoälyjen algoritmien on oltava syrjimättömiä. On tärkeää, että teknologiaa ei käytetä yksityisyyttä loukkaavalla tavalla.</a:t>
            </a:r>
          </a:p>
          <a:p>
            <a:r>
              <a:rPr lang="fi-FI" sz="2200"/>
              <a:t>Digitalisaatio ja tekoäly mahdollistavat merkittävät parannukset palvelujen laadussa, turvallisuudessa, tuottavuudessa ja työhyvinvoinnissa. Jotta tämä toteutuisi arjessa, teknologian tulee toimia työn tekemisen tukena ja olla ihmisen ohjaamaa. </a:t>
            </a:r>
          </a:p>
          <a:p>
            <a:r>
              <a:rPr lang="fi-FI" sz="2200"/>
              <a:t>Kansallisen työelämän kehittämisohjelman TYÖ2030 resurssit on tärkeä turvata tulevina vuosina. Ohjelmaa tarvitaan työyhteisöjen, toimialojen ja alueiden tueksi vauhdittamaan uuden teknologian käyttöönottoa ja toimintatapojen uudistamista, sekä vahvistamaan luotta-musta ja yhteistyötä suomalaisilla työpaikoilla. </a:t>
            </a:r>
          </a:p>
        </p:txBody>
      </p:sp>
    </p:spTree>
    <p:extLst>
      <p:ext uri="{BB962C8B-B14F-4D97-AF65-F5344CB8AC3E}">
        <p14:creationId xmlns:p14="http://schemas.microsoft.com/office/powerpoint/2010/main" val="1133828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82071A76-217B-E9CE-3F38-BEA06907297D}"/>
              </a:ext>
            </a:extLst>
          </p:cNvPr>
          <p:cNvSpPr>
            <a:spLocks noGrp="1"/>
          </p:cNvSpPr>
          <p:nvPr>
            <p:ph type="title"/>
          </p:nvPr>
        </p:nvSpPr>
        <p:spPr>
          <a:xfrm>
            <a:off x="686834" y="1153572"/>
            <a:ext cx="3200400" cy="4461163"/>
          </a:xfrm>
        </p:spPr>
        <p:txBody>
          <a:bodyPr>
            <a:normAutofit/>
          </a:bodyPr>
          <a:lstStyle/>
          <a:p>
            <a:r>
              <a:rPr lang="fi-FI" sz="3400" b="1">
                <a:solidFill>
                  <a:srgbClr val="FFFFFF"/>
                </a:solidFill>
              </a:rPr>
              <a:t>Algoritmien ja tekoälyn käyttö työelämässä – tavoitteet ja pelisäännöt. SAK:n näkemys</a:t>
            </a:r>
            <a:br>
              <a:rPr lang="fi-FI" sz="3400">
                <a:solidFill>
                  <a:srgbClr val="FFFFFF"/>
                </a:solidFill>
              </a:rPr>
            </a:br>
            <a:endParaRPr lang="fi-FI" sz="3400">
              <a:solidFill>
                <a:srgbClr val="FFFFFF"/>
              </a:solidFill>
            </a:endParaRPr>
          </a:p>
        </p:txBody>
      </p:sp>
      <p:sp>
        <p:nvSpPr>
          <p:cNvPr id="21"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isällön paikkamerkki 2">
            <a:extLst>
              <a:ext uri="{FF2B5EF4-FFF2-40B4-BE49-F238E27FC236}">
                <a16:creationId xmlns:a16="http://schemas.microsoft.com/office/drawing/2014/main" id="{27635F51-7668-75AB-B216-F6A8C4808CB6}"/>
              </a:ext>
            </a:extLst>
          </p:cNvPr>
          <p:cNvSpPr>
            <a:spLocks noGrp="1"/>
          </p:cNvSpPr>
          <p:nvPr>
            <p:ph idx="1"/>
          </p:nvPr>
        </p:nvSpPr>
        <p:spPr>
          <a:xfrm>
            <a:off x="4447308" y="591344"/>
            <a:ext cx="6906491" cy="5585619"/>
          </a:xfrm>
        </p:spPr>
        <p:txBody>
          <a:bodyPr anchor="ctr">
            <a:normAutofit/>
          </a:bodyPr>
          <a:lstStyle/>
          <a:p>
            <a:pPr marL="0" indent="0">
              <a:buNone/>
            </a:pPr>
            <a:r>
              <a:rPr lang="fi-FI" sz="2600" dirty="0"/>
              <a:t>Algoritmeihin perustuva johtaminen yleistyy työelämässä vauhdilla. Työntekijöistä kerätään yhä enemmän ja tarkempaa dataa, jota hyödynnetään tekoälyn avulla moniin tarkoituksiin. On välttämätöntä laatia selkeät velvoitteet ja pelisäännöt digitalisaation hyödyntämiselle työelämässä, jotta työntekijöiden hyvinvointi ja tuottavuus voivat kehittyä rinnakkain.</a:t>
            </a:r>
          </a:p>
          <a:p>
            <a:pPr marL="0" indent="0">
              <a:buNone/>
            </a:pPr>
            <a:r>
              <a:rPr lang="fi-FI" sz="2600" dirty="0"/>
              <a:t> Julkisen rahoituksen ja politiikkatoimien tulee tukea modernin informaatioteknologian oikeudenmukaista käyttöönottoa.</a:t>
            </a:r>
          </a:p>
          <a:p>
            <a:endParaRPr lang="fi-FI" sz="2600" dirty="0"/>
          </a:p>
        </p:txBody>
      </p:sp>
    </p:spTree>
    <p:extLst>
      <p:ext uri="{BB962C8B-B14F-4D97-AF65-F5344CB8AC3E}">
        <p14:creationId xmlns:p14="http://schemas.microsoft.com/office/powerpoint/2010/main" val="1293923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74C1570C-7F39-48B7-BD20-A90474F202FA}"/>
              </a:ext>
            </a:extLst>
          </p:cNvPr>
          <p:cNvSpPr>
            <a:spLocks noGrp="1"/>
          </p:cNvSpPr>
          <p:nvPr>
            <p:ph type="title"/>
          </p:nvPr>
        </p:nvSpPr>
        <p:spPr>
          <a:xfrm>
            <a:off x="686834" y="1153572"/>
            <a:ext cx="3200400" cy="4461163"/>
          </a:xfrm>
        </p:spPr>
        <p:txBody>
          <a:bodyPr>
            <a:normAutofit/>
          </a:bodyPr>
          <a:lstStyle/>
          <a:p>
            <a:r>
              <a:rPr lang="fi-FI" b="1">
                <a:solidFill>
                  <a:srgbClr val="FFFFFF"/>
                </a:solidFill>
              </a:rPr>
              <a:t>Keskeiset periaatteet:</a:t>
            </a:r>
            <a:br>
              <a:rPr lang="fi-FI">
                <a:solidFill>
                  <a:srgbClr val="FFFFFF"/>
                </a:solidFill>
              </a:rPr>
            </a:br>
            <a:endParaRPr lang="fi-FI">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isällön paikkamerkki 2">
            <a:extLst>
              <a:ext uri="{FF2B5EF4-FFF2-40B4-BE49-F238E27FC236}">
                <a16:creationId xmlns:a16="http://schemas.microsoft.com/office/drawing/2014/main" id="{8F13EF0A-7F58-EA7D-BCA2-0B6FAFD34CEB}"/>
              </a:ext>
            </a:extLst>
          </p:cNvPr>
          <p:cNvSpPr>
            <a:spLocks noGrp="1"/>
          </p:cNvSpPr>
          <p:nvPr>
            <p:ph idx="1"/>
          </p:nvPr>
        </p:nvSpPr>
        <p:spPr>
          <a:xfrm>
            <a:off x="4304872" y="102742"/>
            <a:ext cx="7048928" cy="6565186"/>
          </a:xfrm>
        </p:spPr>
        <p:txBody>
          <a:bodyPr anchor="ctr">
            <a:normAutofit fontScale="92500" lnSpcReduction="10000"/>
          </a:bodyPr>
          <a:lstStyle/>
          <a:p>
            <a:pPr lvl="0"/>
            <a:r>
              <a:rPr lang="fi-FI" sz="2400" dirty="0"/>
              <a:t>Työntekijöiden kanssa on käytävä avointa dialogia ja vahvistettava heidän osaamistaan, osallisuuttaan ja vaikutusmahdollisuuksiaan algoritmisten ja muiden tekoälyjärjestelmien käyttöönotossa työpaikoilla.</a:t>
            </a:r>
          </a:p>
          <a:p>
            <a:pPr lvl="0"/>
            <a:r>
              <a:rPr lang="fi-FI" sz="2400" dirty="0"/>
              <a:t>Työntekijöiden tulee olla mukana itseään koskevien teknologisten muutosten suunnittelussa ja toteutuksessa. Työntekijöiden edustajat on otettava mukaan laite- ja ohjelmistohankintoihin jo suunnitteluvaiheessa. </a:t>
            </a:r>
          </a:p>
          <a:p>
            <a:pPr lvl="0"/>
            <a:r>
              <a:rPr lang="fi-FI" sz="2400" dirty="0"/>
              <a:t>Käytössä olevien tekoälyjärjestelmien sekä työntekijöistä kerättävän datan säännöllinen läpikäynti henkilöstön kanssa lisää tarkoituksenmukaisuutta, läpinäkyvyyttä ja työhyvinvointia. Työntekijöille on tiedotettava automatisoiduista seuranta- ja päätöksentekojärjestelmistä.</a:t>
            </a:r>
          </a:p>
          <a:p>
            <a:pPr lvl="0"/>
            <a:r>
              <a:rPr lang="fi-FI" sz="2400" dirty="0"/>
              <a:t>Työntekijällä on oltava oikeus itseään koskevaan dataan sekä tosiasiallinen mahdollisuus arvioida tai kieltää datan käyttötarkoituksia.</a:t>
            </a:r>
          </a:p>
          <a:p>
            <a:pPr lvl="0"/>
            <a:r>
              <a:rPr lang="fi-FI" sz="2400" dirty="0"/>
              <a:t>Työntekijöiden yksityisyyden suoja on varmistettava digitaalisessa työympäristössä.</a:t>
            </a:r>
          </a:p>
          <a:p>
            <a:endParaRPr lang="fi-FI" sz="1800" dirty="0"/>
          </a:p>
        </p:txBody>
      </p:sp>
    </p:spTree>
    <p:extLst>
      <p:ext uri="{BB962C8B-B14F-4D97-AF65-F5344CB8AC3E}">
        <p14:creationId xmlns:p14="http://schemas.microsoft.com/office/powerpoint/2010/main" val="3924214090"/>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90</TotalTime>
  <Words>763</Words>
  <Application>Microsoft Office PowerPoint</Application>
  <PresentationFormat>Laajakuva</PresentationFormat>
  <Paragraphs>61</Paragraphs>
  <Slides>10</Slides>
  <Notes>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10</vt:i4>
      </vt:variant>
    </vt:vector>
  </HeadingPairs>
  <TitlesOfParts>
    <vt:vector size="15" baseType="lpstr">
      <vt:lpstr>Aptos</vt:lpstr>
      <vt:lpstr>Aptos Display</vt:lpstr>
      <vt:lpstr>Arial</vt:lpstr>
      <vt:lpstr>Segoe UI Semibold</vt:lpstr>
      <vt:lpstr>Office-teema</vt:lpstr>
      <vt:lpstr>Työ, työllisyys, osaaminen ja edunvalvonta tekoälyn paineessa</vt:lpstr>
      <vt:lpstr>PowerPoint-esitys</vt:lpstr>
      <vt:lpstr>Teknologinen muutos ja työ</vt:lpstr>
      <vt:lpstr>Innovoivan yrityksen muotokuva: markkinoille uudet tuotteet ja palvelut (Alasoini &amp; Selander 2022)</vt:lpstr>
      <vt:lpstr>Alustatalous luo uudenlaiset työmarkkinat</vt:lpstr>
      <vt:lpstr>Työmarkkinajärjestöjen yhteinen  näkemys tarvittavista toimenpiteistä 24.3.2022 (1/2)</vt:lpstr>
      <vt:lpstr>Työmarkkinajärjestöjen yhteinen  näkemys tarvittavista toimenpiteistä 24.3.2022 (2/2)</vt:lpstr>
      <vt:lpstr>Algoritmien ja tekoälyn käyttö työelämässä – tavoitteet ja pelisäännöt. SAK:n näkemys </vt:lpstr>
      <vt:lpstr>Keskeiset periaatteet: </vt:lpstr>
      <vt:lpstr>Vastuullinen tekoälyn käyttö: </vt:lpstr>
    </vt:vector>
  </TitlesOfParts>
  <Company>SAK 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Antila Juha</dc:creator>
  <cp:lastModifiedBy>Antila Juha</cp:lastModifiedBy>
  <cp:revision>1</cp:revision>
  <dcterms:created xsi:type="dcterms:W3CDTF">2025-11-04T17:37:53Z</dcterms:created>
  <dcterms:modified xsi:type="dcterms:W3CDTF">2025-11-05T09:16:30Z</dcterms:modified>
</cp:coreProperties>
</file>