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05613" cy="99441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0D09C1A-5FE9-4DCC-B079-BFBAC33C9137}" type="datetimeFigureOut">
              <a:rPr lang="fi-FI" smtClean="0"/>
              <a:t>16.4.2017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D937661-7382-45BC-9A7F-FE93612893C6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1224136"/>
          </a:xfrm>
        </p:spPr>
        <p:txBody>
          <a:bodyPr/>
          <a:lstStyle/>
          <a:p>
            <a:r>
              <a:rPr lang="fi-FI" b="1" dirty="0" smtClean="0">
                <a:latin typeface="Algerian" panose="04020705040A02060702" pitchFamily="82" charset="0"/>
              </a:rPr>
              <a:t>Kotiratakilpailu  2017</a:t>
            </a:r>
            <a:endParaRPr lang="fi-FI" b="1" dirty="0">
              <a:latin typeface="Algerian" panose="04020705040A02060702" pitchFamily="82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496944" cy="4752528"/>
          </a:xfrm>
        </p:spPr>
        <p:txBody>
          <a:bodyPr>
            <a:normAutofit fontScale="92500" lnSpcReduction="20000"/>
          </a:bodyPr>
          <a:lstStyle/>
          <a:p>
            <a:endParaRPr lang="fi-FI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Ampumahiihdon harrastajille.</a:t>
            </a:r>
          </a:p>
          <a:p>
            <a:pPr algn="l"/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5 osakilpailua, 4 parasta tulosta huomioidaan.</a:t>
            </a:r>
          </a:p>
          <a:p>
            <a:pPr algn="l"/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Sarjat: juniorit (alle 13 v.)  20 </a:t>
            </a:r>
            <a:r>
              <a:rPr lang="fi-FI" sz="2800" dirty="0" err="1" smtClean="0">
                <a:solidFill>
                  <a:schemeClr val="tx2">
                    <a:lumMod val="50000"/>
                  </a:schemeClr>
                </a:solidFill>
              </a:rPr>
              <a:t>ls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makuu tuelta. </a:t>
            </a:r>
            <a:r>
              <a:rPr lang="fi-FI" sz="2800" dirty="0">
                <a:solidFill>
                  <a:schemeClr val="tx2">
                    <a:lumMod val="50000"/>
                  </a:schemeClr>
                </a:solidFill>
              </a:rPr>
              <a:t>J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uniorit  (alle 15 v.)  20 </a:t>
            </a:r>
            <a:r>
              <a:rPr lang="fi-FI" sz="2800" dirty="0" err="1" smtClean="0">
                <a:solidFill>
                  <a:schemeClr val="tx2">
                    <a:lumMod val="50000"/>
                  </a:schemeClr>
                </a:solidFill>
              </a:rPr>
              <a:t>ls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makuu hihnalta. Juniorit (alle 17 v.)  20 </a:t>
            </a:r>
            <a:r>
              <a:rPr lang="fi-FI" sz="2800" dirty="0" err="1" smtClean="0">
                <a:solidFill>
                  <a:schemeClr val="tx2">
                    <a:lumMod val="50000"/>
                  </a:schemeClr>
                </a:solidFill>
              </a:rPr>
              <a:t>ls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makuu + 20 </a:t>
            </a:r>
            <a:r>
              <a:rPr lang="fi-FI" sz="2800" dirty="0" err="1" smtClean="0">
                <a:solidFill>
                  <a:schemeClr val="tx2">
                    <a:lumMod val="50000"/>
                  </a:schemeClr>
                </a:solidFill>
              </a:rPr>
              <a:t>ls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pysty. Yli ja alle 50 v.  20 </a:t>
            </a:r>
            <a:r>
              <a:rPr lang="fi-FI" sz="2800" dirty="0" err="1" smtClean="0">
                <a:solidFill>
                  <a:schemeClr val="tx2">
                    <a:lumMod val="50000"/>
                  </a:schemeClr>
                </a:solidFill>
              </a:rPr>
              <a:t>ls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makuu </a:t>
            </a:r>
            <a:r>
              <a:rPr lang="fi-FI" sz="28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20 </a:t>
            </a:r>
            <a:r>
              <a:rPr lang="fi-FI" sz="2800" dirty="0" err="1" smtClean="0">
                <a:solidFill>
                  <a:schemeClr val="tx2">
                    <a:lumMod val="50000"/>
                  </a:schemeClr>
                </a:solidFill>
              </a:rPr>
              <a:t>ls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pysty.  Ammunta suoritetaan omalla tai vastaavalla kotiradalla </a:t>
            </a:r>
            <a:r>
              <a:rPr lang="fi-FI" sz="2800" dirty="0">
                <a:solidFill>
                  <a:schemeClr val="tx2">
                    <a:lumMod val="50000"/>
                  </a:schemeClr>
                </a:solidFill>
              </a:rPr>
              <a:t>8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.5. – 20.8.2017 välisenä aikana.  Parhaat palkitaan sekä arvontapalkintoja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. Ilmoittautumiset 7.5.2017 mennessä</a:t>
            </a:r>
            <a:endParaRPr lang="fi-FI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endParaRPr lang="fi-FI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fi-FI" sz="2600" dirty="0" smtClean="0">
                <a:solidFill>
                  <a:schemeClr val="tx2">
                    <a:lumMod val="50000"/>
                  </a:schemeClr>
                </a:solidFill>
              </a:rPr>
              <a:t>Lisätietoa kotiratakisasta Sumiaisten Kunnon nettisivuilta.</a:t>
            </a:r>
            <a:endParaRPr lang="fi-FI" sz="2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                            </a:t>
            </a:r>
          </a:p>
          <a:p>
            <a:pPr algn="r"/>
            <a:r>
              <a:rPr lang="fi-FI" u="sng" dirty="0" smtClean="0">
                <a:solidFill>
                  <a:schemeClr val="tx2"/>
                </a:solidFill>
                <a:latin typeface="Viner Hand ITC" panose="03070502030502020203" pitchFamily="66" charset="0"/>
              </a:rPr>
              <a:t>Sumiaistenkunto.fi </a:t>
            </a:r>
            <a:r>
              <a:rPr lang="fi-FI" sz="2800" dirty="0" smtClean="0">
                <a:solidFill>
                  <a:schemeClr val="tx2"/>
                </a:solidFill>
              </a:rPr>
              <a:t> </a:t>
            </a:r>
            <a:r>
              <a:rPr lang="fi-FI" sz="28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</a:t>
            </a:r>
            <a:r>
              <a:rPr lang="fi-FI" sz="2400" dirty="0" smtClean="0">
                <a:solidFill>
                  <a:schemeClr val="tx2">
                    <a:lumMod val="50000"/>
                  </a:schemeClr>
                </a:solidFill>
                <a:latin typeface="Viner Hand ITC" panose="03070502030502020203" pitchFamily="66" charset="0"/>
              </a:rPr>
              <a:t>Sumiaisten Kunto</a:t>
            </a:r>
            <a:endParaRPr lang="fi-FI" sz="2400" dirty="0">
              <a:solidFill>
                <a:schemeClr val="tx2">
                  <a:lumMod val="50000"/>
                </a:schemeClr>
              </a:solidFill>
              <a:latin typeface="Viner Hand ITC" panose="03070502030502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217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altomuoto">
  <a:themeElements>
    <a:clrScheme name="Aaltomuoto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altomuoto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altomuoto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96</Words>
  <Application>Microsoft Office PowerPoint</Application>
  <PresentationFormat>Näytössä katseltava diaesitys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Algerian</vt:lpstr>
      <vt:lpstr>Candara</vt:lpstr>
      <vt:lpstr>Symbol</vt:lpstr>
      <vt:lpstr>Viner Hand ITC</vt:lpstr>
      <vt:lpstr>Aaltomuoto</vt:lpstr>
      <vt:lpstr>Kotiratakilpailu  2017</vt:lpstr>
    </vt:vector>
  </TitlesOfParts>
  <Company>Metsäliitto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Kotiratakilpailu  2017</dc:title>
  <dc:creator>Pienkellomaki Esa</dc:creator>
  <cp:lastModifiedBy>Pienkellomaki Esa</cp:lastModifiedBy>
  <cp:revision>19</cp:revision>
  <cp:lastPrinted>2016-08-23T12:40:37Z</cp:lastPrinted>
  <dcterms:created xsi:type="dcterms:W3CDTF">2016-08-22T15:54:17Z</dcterms:created>
  <dcterms:modified xsi:type="dcterms:W3CDTF">2017-04-16T11:58:35Z</dcterms:modified>
</cp:coreProperties>
</file>