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8" r:id="rId5"/>
  </p:sldIdLst>
  <p:sldSz cx="6858000" cy="12192000"/>
  <p:notesSz cx="68580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4326D-697E-4BA9-A91A-4E4F6E1042C9}" v="1" dt="2026-06-29T07:44:23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35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läjääski Jenni" userId="e89a6f54-9d9f-463a-9928-b014958d9290" providerId="ADAL" clId="{51298B17-01E1-4AC2-B0F3-91EAA7E210CB}"/>
    <pc:docChg chg="modSld">
      <pc:chgData name="Yläjääski Jenni" userId="e89a6f54-9d9f-463a-9928-b014958d9290" providerId="ADAL" clId="{51298B17-01E1-4AC2-B0F3-91EAA7E210CB}" dt="2026-06-29T07:44:23.331" v="0" actId="14100"/>
      <pc:docMkLst>
        <pc:docMk/>
      </pc:docMkLst>
      <pc:sldChg chg="modSp">
        <pc:chgData name="Yläjääski Jenni" userId="e89a6f54-9d9f-463a-9928-b014958d9290" providerId="ADAL" clId="{51298B17-01E1-4AC2-B0F3-91EAA7E210CB}" dt="2026-06-29T07:44:23.331" v="0" actId="14100"/>
        <pc:sldMkLst>
          <pc:docMk/>
          <pc:sldMk cId="425667014" sldId="258"/>
        </pc:sldMkLst>
        <pc:picChg chg="mod">
          <ac:chgData name="Yläjääski Jenni" userId="e89a6f54-9d9f-463a-9928-b014958d9290" providerId="ADAL" clId="{51298B17-01E1-4AC2-B0F3-91EAA7E210CB}" dt="2026-06-29T07:44:23.331" v="0" actId="14100"/>
          <ac:picMkLst>
            <pc:docMk/>
            <pc:sldMk cId="425667014" sldId="258"/>
            <ac:picMk id="1044" creationId="{C18E738A-FD8C-B456-5EC8-9B2DF8AFDED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547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3852" y="1"/>
            <a:ext cx="2972547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BF410-10AE-4FC9-8C36-0AEE27EFD3D5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2487613" y="1241425"/>
            <a:ext cx="1882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480" y="4777612"/>
            <a:ext cx="5487041" cy="3907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72547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3852" y="9428243"/>
            <a:ext cx="2972547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45DAB-9832-4F0C-855B-B19E3605E7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064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45DAB-9832-4F0C-855B-B19E3605E72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8629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139860"/>
            <a:ext cx="5915025" cy="150797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5821680"/>
            <a:ext cx="5915025" cy="5159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1488" y="11300181"/>
            <a:ext cx="6035991" cy="649111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9DA3310-554E-FC8E-D50E-25698DD15A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325"/>
            <a:ext cx="6858000" cy="358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93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7" y="4070334"/>
            <a:ext cx="5915025" cy="1431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5608320"/>
            <a:ext cx="5915025" cy="5372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1487" y="11300181"/>
            <a:ext cx="6112193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0845A80-4737-9198-4A53-F698F6F901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791"/>
            <a:ext cx="6858000" cy="358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6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8">
            <a:extLst>
              <a:ext uri="{FF2B5EF4-FFF2-40B4-BE49-F238E27FC236}">
                <a16:creationId xmlns:a16="http://schemas.microsoft.com/office/drawing/2014/main" id="{AF229EAA-934E-923A-5946-741A0D584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678" y="5582092"/>
            <a:ext cx="5796643" cy="4428311"/>
          </a:xfrm>
          <a:prstGeom prst="roundRect">
            <a:avLst/>
          </a:prstGeom>
          <a:solidFill>
            <a:srgbClr val="FCEDE4"/>
          </a:solidFill>
          <a:ln w="25400" cap="flat" cmpd="sng" algn="ctr">
            <a:solidFill>
              <a:srgbClr val="398BA2">
                <a:shade val="15000"/>
              </a:srgbClr>
            </a:solidFill>
            <a:prstDash val="solid"/>
          </a:ln>
          <a:effectLst/>
        </p:spPr>
        <p:txBody>
          <a:bodyPr rot="0" spcFirstLastPara="0" vert="horz" wrap="non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Kutsun naapurin kylään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Otan </a:t>
            </a:r>
            <a:r>
              <a:rPr lang="fi-FI" sz="2000" kern="0" dirty="0">
                <a:solidFill>
                  <a:srgbClr val="1E1E1E"/>
                </a:solidFill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tuttavan </a:t>
            </a: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mukaan harrastukseeni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Tervehdin naapuria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Hymyilen vastaantulijalle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Tarjoan kyydin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Vierailen tuttavan luona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Soitan läheiselle ja kysyn</a:t>
            </a:r>
            <a:r>
              <a:rPr lang="fi-FI" sz="2000" kern="0" dirty="0">
                <a:solidFill>
                  <a:srgbClr val="1E1E1E"/>
                </a:solidFill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 kuulumisia</a:t>
            </a:r>
            <a:endParaRPr kumimoji="0" lang="fi-FI" sz="2000" i="0" u="none" strike="noStrike" kern="0" cap="none" spc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Sitka Subheading Semibold" pitchFamily="2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</a:t>
            </a:r>
            <a:r>
              <a:rPr kumimoji="0" lang="fi-FI" sz="2000" i="0" u="none" strike="noStrike" kern="0" cap="none" spc="0" noProof="0" dirty="0">
                <a:ln>
                  <a:noFill/>
                </a:ln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Lähetän </a:t>
            </a:r>
            <a:r>
              <a:rPr lang="fi-FI" sz="2000" kern="0" dirty="0"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viestin tai kirjeen</a:t>
            </a:r>
            <a:endParaRPr kumimoji="0" lang="fi-FI" sz="2000" i="0" u="none" strike="noStrike" kern="0" cap="none" spc="0" noProof="0" dirty="0">
              <a:ln>
                <a:noFill/>
              </a:ln>
              <a:effectLst/>
              <a:uLnTx/>
              <a:uFillTx/>
              <a:latin typeface="Sitka Subheading Semibold" pitchFamily="2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828040" algn="l"/>
                <a:tab pos="1656080" algn="l"/>
              </a:tabLst>
              <a:defRPr/>
            </a:pP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□ Jokin muu, mikä?</a:t>
            </a:r>
            <a:b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fi-FI" sz="2000" i="0" u="none" strike="noStrike" kern="0" cap="none" spc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Sitka Subheading Semibold" pitchFamily="2" charset="0"/>
                <a:ea typeface="Segoe UI" panose="020B0502040204020203" pitchFamily="34" charset="0"/>
                <a:cs typeface="Segoe UI" panose="020B0502040204020203" pitchFamily="34" charset="0"/>
              </a:rPr>
              <a:t>___________________________</a:t>
            </a:r>
            <a:endParaRPr kumimoji="0" lang="fi-FI" sz="2000" b="0" i="0" u="none" strike="noStrike" kern="0" cap="none" spc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Sitka Subheading Semibold" pitchFamily="2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C4F4FDE-481A-49DE-7F8F-CE51E0CD3667}"/>
              </a:ext>
            </a:extLst>
          </p:cNvPr>
          <p:cNvSpPr txBox="1"/>
          <p:nvPr/>
        </p:nvSpPr>
        <p:spPr>
          <a:xfrm>
            <a:off x="2238111" y="10143943"/>
            <a:ext cx="2267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latin typeface="Sitka Text" pitchFamily="2" charset="0"/>
              </a:rPr>
              <a:t>Kerro kokemuksesi </a:t>
            </a:r>
            <a:r>
              <a:rPr lang="fi-FI" sz="1600" dirty="0">
                <a:latin typeface="Sitka Text" pitchFamily="2" charset="0"/>
                <a:sym typeface="Wingdings" panose="05000000000000000000" pitchFamily="2" charset="2"/>
              </a:rPr>
              <a:t></a:t>
            </a:r>
            <a:endParaRPr lang="fi-FI" sz="1600" dirty="0">
              <a:latin typeface="Sitka Text" pitchFamily="2" charset="0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674E4E6-F266-C950-35D7-64A606FD39CC}"/>
              </a:ext>
            </a:extLst>
          </p:cNvPr>
          <p:cNvSpPr txBox="1"/>
          <p:nvPr/>
        </p:nvSpPr>
        <p:spPr>
          <a:xfrm rot="10800000" flipV="1">
            <a:off x="530678" y="10487977"/>
            <a:ext cx="380714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Yhteistyössä: </a:t>
            </a:r>
          </a:p>
          <a:p>
            <a:r>
              <a:rPr lang="fi-FI" sz="1400" dirty="0"/>
              <a:t>Kymenlaakson hyvinvointialue, Haminan, Kotkan ja Kouvolan kaupungit, Miehikkälän, Pyhtään ja Virolahden kunnat sekä Kymenlaakson järjestöjen neuvottelukunta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725533D-B1A1-FEB1-E30C-EE81EC2E8C34}"/>
              </a:ext>
            </a:extLst>
          </p:cNvPr>
          <p:cNvSpPr txBox="1"/>
          <p:nvPr/>
        </p:nvSpPr>
        <p:spPr>
          <a:xfrm>
            <a:off x="0" y="422123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latin typeface="Sitka Small" pitchFamily="2" charset="0"/>
              </a:rPr>
              <a:t>Haastamme sinut toteuttamaan </a:t>
            </a:r>
            <a:br>
              <a:rPr lang="fi-FI" dirty="0">
                <a:latin typeface="Sitka Small" pitchFamily="2" charset="0"/>
              </a:rPr>
            </a:br>
            <a:r>
              <a:rPr lang="fi-FI" dirty="0">
                <a:latin typeface="Sitka Small" pitchFamily="2" charset="0"/>
              </a:rPr>
              <a:t>arjen pieniä kohtaamisia </a:t>
            </a:r>
            <a:br>
              <a:rPr lang="fi-FI" dirty="0">
                <a:latin typeface="Sitka Small" pitchFamily="2" charset="0"/>
              </a:rPr>
            </a:br>
            <a:r>
              <a:rPr lang="fi-FI" dirty="0">
                <a:latin typeface="Sitka Small" pitchFamily="2" charset="0"/>
              </a:rPr>
              <a:t>– kuinka monta alla olevaa kohtaamista </a:t>
            </a:r>
            <a:br>
              <a:rPr lang="fi-FI" dirty="0">
                <a:latin typeface="Sitka Small" pitchFamily="2" charset="0"/>
              </a:rPr>
            </a:br>
            <a:r>
              <a:rPr lang="fi-FI" dirty="0">
                <a:latin typeface="Sitka Small" pitchFamily="2" charset="0"/>
              </a:rPr>
              <a:t>onnistut toteuttamaan?</a:t>
            </a:r>
          </a:p>
        </p:txBody>
      </p: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E043F6BC-88CB-8AB3-E31F-D60A9809E4FA}"/>
              </a:ext>
            </a:extLst>
          </p:cNvPr>
          <p:cNvGrpSpPr/>
          <p:nvPr/>
        </p:nvGrpSpPr>
        <p:grpSpPr>
          <a:xfrm>
            <a:off x="4628374" y="9836799"/>
            <a:ext cx="1761893" cy="1761893"/>
            <a:chOff x="4565428" y="9890155"/>
            <a:chExt cx="1761893" cy="1761893"/>
          </a:xfrm>
        </p:grpSpPr>
        <p:sp>
          <p:nvSpPr>
            <p:cNvPr id="7" name="Suorakulmio 6">
              <a:extLst>
                <a:ext uri="{FF2B5EF4-FFF2-40B4-BE49-F238E27FC236}">
                  <a16:creationId xmlns:a16="http://schemas.microsoft.com/office/drawing/2014/main" id="{E04F49F4-2BBD-C3F1-32D8-58D3B846C71B}"/>
                </a:ext>
              </a:extLst>
            </p:cNvPr>
            <p:cNvSpPr/>
            <p:nvPr/>
          </p:nvSpPr>
          <p:spPr>
            <a:xfrm>
              <a:off x="4565428" y="9890155"/>
              <a:ext cx="1761893" cy="176189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n>
                  <a:solidFill>
                    <a:schemeClr val="accent5">
                      <a:lumMod val="50000"/>
                    </a:schemeClr>
                  </a:solidFill>
                </a:ln>
                <a:noFill/>
              </a:endParaRPr>
            </a:p>
          </p:txBody>
        </p:sp>
        <p:pic>
          <p:nvPicPr>
            <p:cNvPr id="1044" name="Picture 20">
              <a:extLst>
                <a:ext uri="{FF2B5EF4-FFF2-40B4-BE49-F238E27FC236}">
                  <a16:creationId xmlns:a16="http://schemas.microsoft.com/office/drawing/2014/main" id="{C18E738A-FD8C-B456-5EC8-9B2DF8AFDE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5676" y="10010403"/>
              <a:ext cx="1521396" cy="1521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Suorakulmio 4">
            <a:extLst>
              <a:ext uri="{FF2B5EF4-FFF2-40B4-BE49-F238E27FC236}">
                <a16:creationId xmlns:a16="http://schemas.microsoft.com/office/drawing/2014/main" id="{79AF0A05-9723-A082-B965-612B8BE852CF}"/>
              </a:ext>
            </a:extLst>
          </p:cNvPr>
          <p:cNvSpPr/>
          <p:nvPr/>
        </p:nvSpPr>
        <p:spPr>
          <a:xfrm>
            <a:off x="-5663" y="2705281"/>
            <a:ext cx="6863664" cy="117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C465C4E-19AB-85F8-D499-9FC685F7B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32" y="2962257"/>
            <a:ext cx="6858000" cy="76604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i-FI" sz="3100" b="1" dirty="0">
                <a:solidFill>
                  <a:schemeClr val="accent5">
                    <a:lumMod val="50000"/>
                  </a:schemeClr>
                </a:solidFill>
                <a:latin typeface="Sitka Small Semibold" pitchFamily="2" charset="0"/>
              </a:rPr>
              <a:t>Arjen pieniä kohtaamisia</a:t>
            </a:r>
            <a:endParaRPr lang="fi-FI" sz="2000" b="1" dirty="0">
              <a:solidFill>
                <a:srgbClr val="FF0000"/>
              </a:solidFill>
              <a:latin typeface="Sitka Small Semibold" pitchFamily="2" charset="0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062ACB4-D696-28F1-4344-D8D90426CBC8}"/>
              </a:ext>
            </a:extLst>
          </p:cNvPr>
          <p:cNvSpPr txBox="1"/>
          <p:nvPr/>
        </p:nvSpPr>
        <p:spPr>
          <a:xfrm rot="10800000" flipV="1">
            <a:off x="1522596" y="3691364"/>
            <a:ext cx="3807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dirty="0"/>
              <a:t>Vanhustenviikko 5.–11.10.2026</a:t>
            </a:r>
          </a:p>
        </p:txBody>
      </p:sp>
    </p:spTree>
    <p:extLst>
      <p:ext uri="{BB962C8B-B14F-4D97-AF65-F5344CB8AC3E}">
        <p14:creationId xmlns:p14="http://schemas.microsoft.com/office/powerpoint/2010/main" val="425667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7" id="{F98B7528-F7BE-4C3E-8827-0BADEFB17E1C}" vid="{19C66B6B-2FC1-4859-BD84-70E2A37FEBA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2d9436-a44a-4c2a-83e5-b99a038a90e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0FFC27A0C311F439D0A6F4A2EB74F3A" ma:contentTypeVersion="14" ma:contentTypeDescription="Luo uusi asiakirja." ma:contentTypeScope="" ma:versionID="dafc9ac9e0e9ac7f5dc788d76af15af8">
  <xsd:schema xmlns:xsd="http://www.w3.org/2001/XMLSchema" xmlns:xs="http://www.w3.org/2001/XMLSchema" xmlns:p="http://schemas.microsoft.com/office/2006/metadata/properties" xmlns:ns3="122d9436-a44a-4c2a-83e5-b99a038a90e3" xmlns:ns4="454864b4-ce7f-4170-bd04-d5488d6eeea9" targetNamespace="http://schemas.microsoft.com/office/2006/metadata/properties" ma:root="true" ma:fieldsID="6a6f97d0bfb025cc5b04e656cbecfed5" ns3:_="" ns4:_="">
    <xsd:import namespace="122d9436-a44a-4c2a-83e5-b99a038a90e3"/>
    <xsd:import namespace="454864b4-ce7f-4170-bd04-d5488d6eee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d9436-a44a-4c2a-83e5-b99a038a90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864b4-ce7f-4170-bd04-d5488d6eee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F8DF95-6DBB-4FBC-8273-6AD57B71A292}">
  <ds:schemaRefs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122d9436-a44a-4c2a-83e5-b99a038a90e3"/>
    <ds:schemaRef ds:uri="http://schemas.microsoft.com/office/2006/documentManagement/types"/>
    <ds:schemaRef ds:uri="454864b4-ce7f-4170-bd04-d5488d6eeea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9746AA-2787-48B0-AEB6-0CFA666558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2d9436-a44a-4c2a-83e5-b99a038a90e3"/>
    <ds:schemaRef ds:uri="454864b4-ce7f-4170-bd04-d5488d6eee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1F7113-75FB-4816-8722-442AADCA173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b5d4c16-4b46-4cfe-bfa8-0876fc31a035}" enabled="0" method="" siteId="{8b5d4c16-4b46-4cfe-bfa8-0876fc31a03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Vanhustenviikon_tapahtuma_malli</Template>
  <TotalTime>12682</TotalTime>
  <Words>92</Words>
  <Application>Microsoft Office PowerPoint</Application>
  <PresentationFormat>Laajakuva</PresentationFormat>
  <Paragraphs>16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Sitka Small</vt:lpstr>
      <vt:lpstr>Sitka Small Semibold</vt:lpstr>
      <vt:lpstr>Sitka Subheading Semibold</vt:lpstr>
      <vt:lpstr>Sitka Text</vt:lpstr>
      <vt:lpstr>Office-teema</vt:lpstr>
      <vt:lpstr>Arjen pieniä kohtaamisia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Merja Lankinen</dc:creator>
  <cp:lastModifiedBy>Järvinen Tuuli</cp:lastModifiedBy>
  <cp:revision>41</cp:revision>
  <cp:lastPrinted>2026-06-17T07:23:18Z</cp:lastPrinted>
  <dcterms:created xsi:type="dcterms:W3CDTF">2025-05-30T13:51:50Z</dcterms:created>
  <dcterms:modified xsi:type="dcterms:W3CDTF">2026-09-15T07:51:38Z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0x01010070FFC27A0C311F439D0A6F4A2EB74F3A</vt:lpwstr>
  </property>
  <property fmtid="{D5CDD505-2E9C-101B-9397-08002B2CF9AE}" pid="3" name="MediaServiceImageTags">
    <vt:lpwstr/>
  </property>
</Properties>
</file>