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564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ävä Katariina" userId="f1e10aee-fd95-4184-87f7-e17542739795" providerId="ADAL" clId="{B5426B16-B307-4E02-84FE-18A358C2D562}"/>
    <pc:docChg chg="delSld">
      <pc:chgData name="Terävä Katariina" userId="f1e10aee-fd95-4184-87f7-e17542739795" providerId="ADAL" clId="{B5426B16-B307-4E02-84FE-18A358C2D562}" dt="2025-05-27T05:54:50.078" v="23" actId="47"/>
      <pc:docMkLst>
        <pc:docMk/>
      </pc:docMkLst>
      <pc:sldChg chg="del">
        <pc:chgData name="Terävä Katariina" userId="f1e10aee-fd95-4184-87f7-e17542739795" providerId="ADAL" clId="{B5426B16-B307-4E02-84FE-18A358C2D562}" dt="2025-05-27T05:54:36.754" v="4" actId="47"/>
        <pc:sldMkLst>
          <pc:docMk/>
          <pc:sldMk cId="14211521" sldId="257"/>
        </pc:sldMkLst>
      </pc:sldChg>
      <pc:sldChg chg="del">
        <pc:chgData name="Terävä Katariina" userId="f1e10aee-fd95-4184-87f7-e17542739795" providerId="ADAL" clId="{B5426B16-B307-4E02-84FE-18A358C2D562}" dt="2025-05-27T05:54:40.684" v="13" actId="47"/>
        <pc:sldMkLst>
          <pc:docMk/>
          <pc:sldMk cId="0" sldId="264"/>
        </pc:sldMkLst>
      </pc:sldChg>
      <pc:sldChg chg="del">
        <pc:chgData name="Terävä Katariina" userId="f1e10aee-fd95-4184-87f7-e17542739795" providerId="ADAL" clId="{B5426B16-B307-4E02-84FE-18A358C2D562}" dt="2025-05-27T05:54:38.340" v="8" actId="47"/>
        <pc:sldMkLst>
          <pc:docMk/>
          <pc:sldMk cId="0" sldId="288"/>
        </pc:sldMkLst>
      </pc:sldChg>
      <pc:sldChg chg="del">
        <pc:chgData name="Terävä Katariina" userId="f1e10aee-fd95-4184-87f7-e17542739795" providerId="ADAL" clId="{B5426B16-B307-4E02-84FE-18A358C2D562}" dt="2025-05-27T05:54:37.959" v="7" actId="47"/>
        <pc:sldMkLst>
          <pc:docMk/>
          <pc:sldMk cId="2424201168" sldId="304"/>
        </pc:sldMkLst>
      </pc:sldChg>
      <pc:sldChg chg="del">
        <pc:chgData name="Terävä Katariina" userId="f1e10aee-fd95-4184-87f7-e17542739795" providerId="ADAL" clId="{B5426B16-B307-4E02-84FE-18A358C2D562}" dt="2025-05-27T05:54:42.460" v="17" actId="47"/>
        <pc:sldMkLst>
          <pc:docMk/>
          <pc:sldMk cId="667754345" sldId="305"/>
        </pc:sldMkLst>
      </pc:sldChg>
      <pc:sldChg chg="del">
        <pc:chgData name="Terävä Katariina" userId="f1e10aee-fd95-4184-87f7-e17542739795" providerId="ADAL" clId="{B5426B16-B307-4E02-84FE-18A358C2D562}" dt="2025-05-27T05:54:38.683" v="9" actId="47"/>
        <pc:sldMkLst>
          <pc:docMk/>
          <pc:sldMk cId="2065043801" sldId="306"/>
        </pc:sldMkLst>
      </pc:sldChg>
      <pc:sldChg chg="del">
        <pc:chgData name="Terävä Katariina" userId="f1e10aee-fd95-4184-87f7-e17542739795" providerId="ADAL" clId="{B5426B16-B307-4E02-84FE-18A358C2D562}" dt="2025-05-27T05:54:39.040" v="10" actId="47"/>
        <pc:sldMkLst>
          <pc:docMk/>
          <pc:sldMk cId="3658975706" sldId="308"/>
        </pc:sldMkLst>
      </pc:sldChg>
      <pc:sldChg chg="del">
        <pc:chgData name="Terävä Katariina" userId="f1e10aee-fd95-4184-87f7-e17542739795" providerId="ADAL" clId="{B5426B16-B307-4E02-84FE-18A358C2D562}" dt="2025-05-27T05:54:41.561" v="15" actId="47"/>
        <pc:sldMkLst>
          <pc:docMk/>
          <pc:sldMk cId="3063756393" sldId="309"/>
        </pc:sldMkLst>
      </pc:sldChg>
      <pc:sldChg chg="del">
        <pc:chgData name="Terävä Katariina" userId="f1e10aee-fd95-4184-87f7-e17542739795" providerId="ADAL" clId="{B5426B16-B307-4E02-84FE-18A358C2D562}" dt="2025-05-27T05:54:35.036" v="0" actId="47"/>
        <pc:sldMkLst>
          <pc:docMk/>
          <pc:sldMk cId="1376891349" sldId="310"/>
        </pc:sldMkLst>
      </pc:sldChg>
      <pc:sldChg chg="del">
        <pc:chgData name="Terävä Katariina" userId="f1e10aee-fd95-4184-87f7-e17542739795" providerId="ADAL" clId="{B5426B16-B307-4E02-84FE-18A358C2D562}" dt="2025-05-27T05:54:35.917" v="2" actId="47"/>
        <pc:sldMkLst>
          <pc:docMk/>
          <pc:sldMk cId="729651831" sldId="311"/>
        </pc:sldMkLst>
      </pc:sldChg>
      <pc:sldChg chg="del">
        <pc:chgData name="Terävä Katariina" userId="f1e10aee-fd95-4184-87f7-e17542739795" providerId="ADAL" clId="{B5426B16-B307-4E02-84FE-18A358C2D562}" dt="2025-05-27T05:54:35.536" v="1" actId="47"/>
        <pc:sldMkLst>
          <pc:docMk/>
          <pc:sldMk cId="3436380122" sldId="312"/>
        </pc:sldMkLst>
      </pc:sldChg>
      <pc:sldChg chg="del">
        <pc:chgData name="Terävä Katariina" userId="f1e10aee-fd95-4184-87f7-e17542739795" providerId="ADAL" clId="{B5426B16-B307-4E02-84FE-18A358C2D562}" dt="2025-05-27T05:54:36.324" v="3" actId="47"/>
        <pc:sldMkLst>
          <pc:docMk/>
          <pc:sldMk cId="216349943" sldId="313"/>
        </pc:sldMkLst>
      </pc:sldChg>
      <pc:sldChg chg="del">
        <pc:chgData name="Terävä Katariina" userId="f1e10aee-fd95-4184-87f7-e17542739795" providerId="ADAL" clId="{B5426B16-B307-4E02-84FE-18A358C2D562}" dt="2025-05-27T05:54:48.989" v="21" actId="47"/>
        <pc:sldMkLst>
          <pc:docMk/>
          <pc:sldMk cId="2203653018" sldId="569"/>
        </pc:sldMkLst>
      </pc:sldChg>
      <pc:sldChg chg="del">
        <pc:chgData name="Terävä Katariina" userId="f1e10aee-fd95-4184-87f7-e17542739795" providerId="ADAL" clId="{B5426B16-B307-4E02-84FE-18A358C2D562}" dt="2025-05-27T05:54:37.610" v="6" actId="47"/>
        <pc:sldMkLst>
          <pc:docMk/>
          <pc:sldMk cId="938101208" sldId="571"/>
        </pc:sldMkLst>
      </pc:sldChg>
      <pc:sldChg chg="del">
        <pc:chgData name="Terävä Katariina" userId="f1e10aee-fd95-4184-87f7-e17542739795" providerId="ADAL" clId="{B5426B16-B307-4E02-84FE-18A358C2D562}" dt="2025-05-27T05:54:40.200" v="12" actId="47"/>
        <pc:sldMkLst>
          <pc:docMk/>
          <pc:sldMk cId="2870057824" sldId="572"/>
        </pc:sldMkLst>
      </pc:sldChg>
      <pc:sldChg chg="del">
        <pc:chgData name="Terävä Katariina" userId="f1e10aee-fd95-4184-87f7-e17542739795" providerId="ADAL" clId="{B5426B16-B307-4E02-84FE-18A358C2D562}" dt="2025-05-27T05:54:41.086" v="14" actId="47"/>
        <pc:sldMkLst>
          <pc:docMk/>
          <pc:sldMk cId="3707455927" sldId="573"/>
        </pc:sldMkLst>
      </pc:sldChg>
      <pc:sldChg chg="del">
        <pc:chgData name="Terävä Katariina" userId="f1e10aee-fd95-4184-87f7-e17542739795" providerId="ADAL" clId="{B5426B16-B307-4E02-84FE-18A358C2D562}" dt="2025-05-27T05:54:37.198" v="5" actId="47"/>
        <pc:sldMkLst>
          <pc:docMk/>
          <pc:sldMk cId="416595256" sldId="574"/>
        </pc:sldMkLst>
      </pc:sldChg>
      <pc:sldChg chg="del">
        <pc:chgData name="Terävä Katariina" userId="f1e10aee-fd95-4184-87f7-e17542739795" providerId="ADAL" clId="{B5426B16-B307-4E02-84FE-18A358C2D562}" dt="2025-05-27T05:54:39.450" v="11" actId="47"/>
        <pc:sldMkLst>
          <pc:docMk/>
          <pc:sldMk cId="421038395" sldId="575"/>
        </pc:sldMkLst>
      </pc:sldChg>
      <pc:sldChg chg="del">
        <pc:chgData name="Terävä Katariina" userId="f1e10aee-fd95-4184-87f7-e17542739795" providerId="ADAL" clId="{B5426B16-B307-4E02-84FE-18A358C2D562}" dt="2025-05-27T05:54:49.491" v="22" actId="47"/>
        <pc:sldMkLst>
          <pc:docMk/>
          <pc:sldMk cId="3024527861" sldId="576"/>
        </pc:sldMkLst>
      </pc:sldChg>
      <pc:sldChg chg="del">
        <pc:chgData name="Terävä Katariina" userId="f1e10aee-fd95-4184-87f7-e17542739795" providerId="ADAL" clId="{B5426B16-B307-4E02-84FE-18A358C2D562}" dt="2025-05-27T05:54:42.913" v="18" actId="47"/>
        <pc:sldMkLst>
          <pc:docMk/>
          <pc:sldMk cId="4285068737" sldId="577"/>
        </pc:sldMkLst>
      </pc:sldChg>
      <pc:sldChg chg="del">
        <pc:chgData name="Terävä Katariina" userId="f1e10aee-fd95-4184-87f7-e17542739795" providerId="ADAL" clId="{B5426B16-B307-4E02-84FE-18A358C2D562}" dt="2025-05-27T05:54:44.336" v="20" actId="47"/>
        <pc:sldMkLst>
          <pc:docMk/>
          <pc:sldMk cId="3909500899" sldId="578"/>
        </pc:sldMkLst>
      </pc:sldChg>
      <pc:sldChg chg="del">
        <pc:chgData name="Terävä Katariina" userId="f1e10aee-fd95-4184-87f7-e17542739795" providerId="ADAL" clId="{B5426B16-B307-4E02-84FE-18A358C2D562}" dt="2025-05-27T05:54:43.300" v="19" actId="47"/>
        <pc:sldMkLst>
          <pc:docMk/>
          <pc:sldMk cId="3647589568" sldId="580"/>
        </pc:sldMkLst>
      </pc:sldChg>
      <pc:sldChg chg="del">
        <pc:chgData name="Terävä Katariina" userId="f1e10aee-fd95-4184-87f7-e17542739795" providerId="ADAL" clId="{B5426B16-B307-4E02-84FE-18A358C2D562}" dt="2025-05-27T05:54:50.078" v="23" actId="47"/>
        <pc:sldMkLst>
          <pc:docMk/>
          <pc:sldMk cId="3072126044" sldId="581"/>
        </pc:sldMkLst>
      </pc:sldChg>
      <pc:sldChg chg="del">
        <pc:chgData name="Terävä Katariina" userId="f1e10aee-fd95-4184-87f7-e17542739795" providerId="ADAL" clId="{B5426B16-B307-4E02-84FE-18A358C2D562}" dt="2025-05-27T05:54:42.004" v="16" actId="47"/>
        <pc:sldMkLst>
          <pc:docMk/>
          <pc:sldMk cId="1434980546" sldId="582"/>
        </pc:sldMkLst>
      </pc:sldChg>
      <pc:sldMasterChg chg="delSldLayout">
        <pc:chgData name="Terävä Katariina" userId="f1e10aee-fd95-4184-87f7-e17542739795" providerId="ADAL" clId="{B5426B16-B307-4E02-84FE-18A358C2D562}" dt="2025-05-27T05:54:36.754" v="4" actId="47"/>
        <pc:sldMasterMkLst>
          <pc:docMk/>
          <pc:sldMasterMk cId="1335235173" sldId="2147483660"/>
        </pc:sldMasterMkLst>
        <pc:sldLayoutChg chg="del">
          <pc:chgData name="Terävä Katariina" userId="f1e10aee-fd95-4184-87f7-e17542739795" providerId="ADAL" clId="{B5426B16-B307-4E02-84FE-18A358C2D562}" dt="2025-05-27T05:54:36.754" v="4" actId="47"/>
          <pc:sldLayoutMkLst>
            <pc:docMk/>
            <pc:sldMasterMk cId="1335235173" sldId="2147483660"/>
            <pc:sldLayoutMk cId="411608145" sldId="214748366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E1BA9-C1A2-4466-A037-83AC2A93EA09}" type="datetimeFigureOut">
              <a:rPr lang="fi-FI" smtClean="0"/>
              <a:t>27.5.2025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EA085-9EA1-49F8-9512-B9B2697112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63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2191999" cy="551378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4053809"/>
            <a:ext cx="12192000" cy="2804425"/>
          </a:xfrm>
          <a:custGeom>
            <a:avLst/>
            <a:gdLst/>
            <a:ahLst/>
            <a:cxnLst/>
            <a:rect l="l" t="t" r="r" b="b"/>
            <a:pathLst>
              <a:path w="20104100" h="4624705">
                <a:moveTo>
                  <a:pt x="20104098" y="0"/>
                </a:moveTo>
                <a:lnTo>
                  <a:pt x="0" y="1416589"/>
                </a:lnTo>
                <a:lnTo>
                  <a:pt x="0" y="4624229"/>
                </a:lnTo>
                <a:lnTo>
                  <a:pt x="20104098" y="4624229"/>
                </a:lnTo>
                <a:lnTo>
                  <a:pt x="20104098" y="0"/>
                </a:lnTo>
                <a:close/>
              </a:path>
            </a:pathLst>
          </a:custGeom>
          <a:solidFill>
            <a:srgbClr val="28472B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12123069" cy="848297"/>
          </a:xfrm>
          <a:custGeom>
            <a:avLst/>
            <a:gdLst/>
            <a:ahLst/>
            <a:cxnLst/>
            <a:rect l="l" t="t" r="r" b="b"/>
            <a:pathLst>
              <a:path w="19990435" h="1398905">
                <a:moveTo>
                  <a:pt x="19990331" y="0"/>
                </a:moveTo>
                <a:lnTo>
                  <a:pt x="0" y="0"/>
                </a:lnTo>
                <a:lnTo>
                  <a:pt x="0" y="1398577"/>
                </a:lnTo>
                <a:lnTo>
                  <a:pt x="19990331" y="0"/>
                </a:lnTo>
                <a:close/>
              </a:path>
            </a:pathLst>
          </a:custGeom>
          <a:solidFill>
            <a:srgbClr val="CEFF22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9" name="bg object 19"/>
          <p:cNvSpPr/>
          <p:nvPr/>
        </p:nvSpPr>
        <p:spPr>
          <a:xfrm>
            <a:off x="0" y="2265189"/>
            <a:ext cx="12192000" cy="1247609"/>
          </a:xfrm>
          <a:custGeom>
            <a:avLst/>
            <a:gdLst/>
            <a:ahLst/>
            <a:cxnLst/>
            <a:rect l="l" t="t" r="r" b="b"/>
            <a:pathLst>
              <a:path w="20104100" h="2057400">
                <a:moveTo>
                  <a:pt x="3077375" y="31788"/>
                </a:moveTo>
                <a:lnTo>
                  <a:pt x="1995551" y="31788"/>
                </a:lnTo>
                <a:lnTo>
                  <a:pt x="988275" y="768667"/>
                </a:lnTo>
                <a:lnTo>
                  <a:pt x="1105573" y="31788"/>
                </a:lnTo>
                <a:lnTo>
                  <a:pt x="228879" y="31788"/>
                </a:lnTo>
                <a:lnTo>
                  <a:pt x="0" y="1476959"/>
                </a:lnTo>
                <a:lnTo>
                  <a:pt x="0" y="2018436"/>
                </a:lnTo>
                <a:lnTo>
                  <a:pt x="791159" y="2018436"/>
                </a:lnTo>
                <a:lnTo>
                  <a:pt x="924153" y="1182497"/>
                </a:lnTo>
                <a:lnTo>
                  <a:pt x="1670519" y="2018436"/>
                </a:lnTo>
                <a:lnTo>
                  <a:pt x="2792336" y="2018436"/>
                </a:lnTo>
                <a:lnTo>
                  <a:pt x="1816811" y="955471"/>
                </a:lnTo>
                <a:lnTo>
                  <a:pt x="3077375" y="31788"/>
                </a:lnTo>
                <a:close/>
              </a:path>
              <a:path w="20104100" h="2057400">
                <a:moveTo>
                  <a:pt x="5716194" y="889000"/>
                </a:moveTo>
                <a:lnTo>
                  <a:pt x="5715800" y="850900"/>
                </a:lnTo>
                <a:lnTo>
                  <a:pt x="5714593" y="825500"/>
                </a:lnTo>
                <a:lnTo>
                  <a:pt x="5712472" y="800100"/>
                </a:lnTo>
                <a:lnTo>
                  <a:pt x="5709412" y="762000"/>
                </a:lnTo>
                <a:lnTo>
                  <a:pt x="5705322" y="736600"/>
                </a:lnTo>
                <a:lnTo>
                  <a:pt x="5700153" y="711200"/>
                </a:lnTo>
                <a:lnTo>
                  <a:pt x="5693829" y="673100"/>
                </a:lnTo>
                <a:lnTo>
                  <a:pt x="5686285" y="647700"/>
                </a:lnTo>
                <a:lnTo>
                  <a:pt x="5677471" y="622300"/>
                </a:lnTo>
                <a:lnTo>
                  <a:pt x="5667299" y="584200"/>
                </a:lnTo>
                <a:lnTo>
                  <a:pt x="5655729" y="558800"/>
                </a:lnTo>
                <a:lnTo>
                  <a:pt x="5642673" y="533400"/>
                </a:lnTo>
                <a:lnTo>
                  <a:pt x="5628081" y="508000"/>
                </a:lnTo>
                <a:lnTo>
                  <a:pt x="5611888" y="469900"/>
                </a:lnTo>
                <a:lnTo>
                  <a:pt x="5574423" y="419100"/>
                </a:lnTo>
                <a:lnTo>
                  <a:pt x="5529758" y="368300"/>
                </a:lnTo>
                <a:lnTo>
                  <a:pt x="5504561" y="342900"/>
                </a:lnTo>
                <a:lnTo>
                  <a:pt x="5477370" y="304800"/>
                </a:lnTo>
                <a:lnTo>
                  <a:pt x="5448122" y="279400"/>
                </a:lnTo>
                <a:lnTo>
                  <a:pt x="5416753" y="266700"/>
                </a:lnTo>
                <a:lnTo>
                  <a:pt x="5383200" y="241300"/>
                </a:lnTo>
                <a:lnTo>
                  <a:pt x="5347386" y="215900"/>
                </a:lnTo>
                <a:lnTo>
                  <a:pt x="5309247" y="190500"/>
                </a:lnTo>
                <a:lnTo>
                  <a:pt x="5268734" y="165100"/>
                </a:lnTo>
                <a:lnTo>
                  <a:pt x="5225770" y="152400"/>
                </a:lnTo>
                <a:lnTo>
                  <a:pt x="5180292" y="127000"/>
                </a:lnTo>
                <a:lnTo>
                  <a:pt x="5132248" y="114300"/>
                </a:lnTo>
                <a:lnTo>
                  <a:pt x="5081549" y="101600"/>
                </a:lnTo>
                <a:lnTo>
                  <a:pt x="5028146" y="76200"/>
                </a:lnTo>
                <a:lnTo>
                  <a:pt x="4971961" y="63500"/>
                </a:lnTo>
                <a:lnTo>
                  <a:pt x="4912957" y="50800"/>
                </a:lnTo>
                <a:lnTo>
                  <a:pt x="4805172" y="29210"/>
                </a:lnTo>
                <a:lnTo>
                  <a:pt x="4805172" y="952500"/>
                </a:lnTo>
                <a:lnTo>
                  <a:pt x="4804664" y="977900"/>
                </a:lnTo>
                <a:lnTo>
                  <a:pt x="4800625" y="1028700"/>
                </a:lnTo>
                <a:lnTo>
                  <a:pt x="4791494" y="1092200"/>
                </a:lnTo>
                <a:lnTo>
                  <a:pt x="4783772" y="1117600"/>
                </a:lnTo>
                <a:lnTo>
                  <a:pt x="4773752" y="1155700"/>
                </a:lnTo>
                <a:lnTo>
                  <a:pt x="4761242" y="1181100"/>
                </a:lnTo>
                <a:lnTo>
                  <a:pt x="4746028" y="1206500"/>
                </a:lnTo>
                <a:lnTo>
                  <a:pt x="4727918" y="1244600"/>
                </a:lnTo>
                <a:lnTo>
                  <a:pt x="4682236" y="1295400"/>
                </a:lnTo>
                <a:lnTo>
                  <a:pt x="4622597" y="1346200"/>
                </a:lnTo>
                <a:lnTo>
                  <a:pt x="4587062" y="1371600"/>
                </a:lnTo>
                <a:lnTo>
                  <a:pt x="4547438" y="1397000"/>
                </a:lnTo>
                <a:lnTo>
                  <a:pt x="4503547" y="1409700"/>
                </a:lnTo>
                <a:lnTo>
                  <a:pt x="4455172" y="1435100"/>
                </a:lnTo>
                <a:lnTo>
                  <a:pt x="4402125" y="1447800"/>
                </a:lnTo>
                <a:lnTo>
                  <a:pt x="4344213" y="1460500"/>
                </a:lnTo>
                <a:lnTo>
                  <a:pt x="4281233" y="1460500"/>
                </a:lnTo>
                <a:lnTo>
                  <a:pt x="4212996" y="1473200"/>
                </a:lnTo>
                <a:lnTo>
                  <a:pt x="4063555" y="1473200"/>
                </a:lnTo>
                <a:lnTo>
                  <a:pt x="3994188" y="1460500"/>
                </a:lnTo>
                <a:lnTo>
                  <a:pt x="3930942" y="1447800"/>
                </a:lnTo>
                <a:lnTo>
                  <a:pt x="3873589" y="1435100"/>
                </a:lnTo>
                <a:lnTo>
                  <a:pt x="3821900" y="1422400"/>
                </a:lnTo>
                <a:lnTo>
                  <a:pt x="3775672" y="1409700"/>
                </a:lnTo>
                <a:lnTo>
                  <a:pt x="3734638" y="1384300"/>
                </a:lnTo>
                <a:lnTo>
                  <a:pt x="3698608" y="1358900"/>
                </a:lnTo>
                <a:lnTo>
                  <a:pt x="3667328" y="1333500"/>
                </a:lnTo>
                <a:lnTo>
                  <a:pt x="3618153" y="1282700"/>
                </a:lnTo>
                <a:lnTo>
                  <a:pt x="3599789" y="1244600"/>
                </a:lnTo>
                <a:lnTo>
                  <a:pt x="3585273" y="1219200"/>
                </a:lnTo>
                <a:lnTo>
                  <a:pt x="3574377" y="1181100"/>
                </a:lnTo>
                <a:lnTo>
                  <a:pt x="3566884" y="1155700"/>
                </a:lnTo>
                <a:lnTo>
                  <a:pt x="3562553" y="1117600"/>
                </a:lnTo>
                <a:lnTo>
                  <a:pt x="3561156" y="1092200"/>
                </a:lnTo>
                <a:lnTo>
                  <a:pt x="3561626" y="1054100"/>
                </a:lnTo>
                <a:lnTo>
                  <a:pt x="3562845" y="1041400"/>
                </a:lnTo>
                <a:lnTo>
                  <a:pt x="3564559" y="1016000"/>
                </a:lnTo>
                <a:lnTo>
                  <a:pt x="3566490" y="1003300"/>
                </a:lnTo>
                <a:lnTo>
                  <a:pt x="3571303" y="965200"/>
                </a:lnTo>
                <a:lnTo>
                  <a:pt x="3578263" y="939800"/>
                </a:lnTo>
                <a:lnTo>
                  <a:pt x="3587559" y="901700"/>
                </a:lnTo>
                <a:lnTo>
                  <a:pt x="3599408" y="876300"/>
                </a:lnTo>
                <a:lnTo>
                  <a:pt x="3614026" y="850900"/>
                </a:lnTo>
                <a:lnTo>
                  <a:pt x="3631590" y="812800"/>
                </a:lnTo>
                <a:lnTo>
                  <a:pt x="3676421" y="762000"/>
                </a:lnTo>
                <a:lnTo>
                  <a:pt x="3735514" y="711200"/>
                </a:lnTo>
                <a:lnTo>
                  <a:pt x="3770922" y="685800"/>
                </a:lnTo>
                <a:lnTo>
                  <a:pt x="3810520" y="660400"/>
                </a:lnTo>
                <a:lnTo>
                  <a:pt x="3854488" y="647700"/>
                </a:lnTo>
                <a:lnTo>
                  <a:pt x="3903040" y="635000"/>
                </a:lnTo>
                <a:lnTo>
                  <a:pt x="3956380" y="622300"/>
                </a:lnTo>
                <a:lnTo>
                  <a:pt x="4014711" y="609600"/>
                </a:lnTo>
                <a:lnTo>
                  <a:pt x="4078249" y="596900"/>
                </a:lnTo>
                <a:lnTo>
                  <a:pt x="4147172" y="596900"/>
                </a:lnTo>
                <a:lnTo>
                  <a:pt x="4221696" y="584200"/>
                </a:lnTo>
                <a:lnTo>
                  <a:pt x="4297896" y="596900"/>
                </a:lnTo>
                <a:lnTo>
                  <a:pt x="4367720" y="596900"/>
                </a:lnTo>
                <a:lnTo>
                  <a:pt x="4431436" y="609600"/>
                </a:lnTo>
                <a:lnTo>
                  <a:pt x="4489234" y="622300"/>
                </a:lnTo>
                <a:lnTo>
                  <a:pt x="4541342" y="635000"/>
                </a:lnTo>
                <a:lnTo>
                  <a:pt x="4588002" y="647700"/>
                </a:lnTo>
                <a:lnTo>
                  <a:pt x="4629429" y="673100"/>
                </a:lnTo>
                <a:lnTo>
                  <a:pt x="4665853" y="698500"/>
                </a:lnTo>
                <a:lnTo>
                  <a:pt x="4697488" y="723900"/>
                </a:lnTo>
                <a:lnTo>
                  <a:pt x="4747285" y="774700"/>
                </a:lnTo>
                <a:lnTo>
                  <a:pt x="4780648" y="825500"/>
                </a:lnTo>
                <a:lnTo>
                  <a:pt x="4791710" y="863600"/>
                </a:lnTo>
                <a:lnTo>
                  <a:pt x="4799342" y="889000"/>
                </a:lnTo>
                <a:lnTo>
                  <a:pt x="4803749" y="927100"/>
                </a:lnTo>
                <a:lnTo>
                  <a:pt x="4805172" y="952500"/>
                </a:lnTo>
                <a:lnTo>
                  <a:pt x="4805172" y="29210"/>
                </a:lnTo>
                <a:lnTo>
                  <a:pt x="4786160" y="25400"/>
                </a:lnTo>
                <a:lnTo>
                  <a:pt x="4718240" y="25400"/>
                </a:lnTo>
                <a:lnTo>
                  <a:pt x="4647222" y="12700"/>
                </a:lnTo>
                <a:lnTo>
                  <a:pt x="4573054" y="12700"/>
                </a:lnTo>
                <a:lnTo>
                  <a:pt x="4495660" y="0"/>
                </a:lnTo>
                <a:lnTo>
                  <a:pt x="4044708" y="0"/>
                </a:lnTo>
                <a:lnTo>
                  <a:pt x="3968597" y="12700"/>
                </a:lnTo>
                <a:lnTo>
                  <a:pt x="3895344" y="12700"/>
                </a:lnTo>
                <a:lnTo>
                  <a:pt x="3824884" y="25400"/>
                </a:lnTo>
                <a:lnTo>
                  <a:pt x="3757168" y="25400"/>
                </a:lnTo>
                <a:lnTo>
                  <a:pt x="3692131" y="38100"/>
                </a:lnTo>
                <a:lnTo>
                  <a:pt x="3569881" y="63500"/>
                </a:lnTo>
                <a:lnTo>
                  <a:pt x="3457714" y="88900"/>
                </a:lnTo>
                <a:lnTo>
                  <a:pt x="3405263" y="101600"/>
                </a:lnTo>
                <a:lnTo>
                  <a:pt x="3355162" y="127000"/>
                </a:lnTo>
                <a:lnTo>
                  <a:pt x="3307372" y="139700"/>
                </a:lnTo>
                <a:lnTo>
                  <a:pt x="3261804" y="165100"/>
                </a:lnTo>
                <a:lnTo>
                  <a:pt x="3218434" y="177800"/>
                </a:lnTo>
                <a:lnTo>
                  <a:pt x="3177197" y="203200"/>
                </a:lnTo>
                <a:lnTo>
                  <a:pt x="3138030" y="228600"/>
                </a:lnTo>
                <a:lnTo>
                  <a:pt x="3100895" y="241300"/>
                </a:lnTo>
                <a:lnTo>
                  <a:pt x="3065716" y="266700"/>
                </a:lnTo>
                <a:lnTo>
                  <a:pt x="3032442" y="292100"/>
                </a:lnTo>
                <a:lnTo>
                  <a:pt x="3001035" y="317500"/>
                </a:lnTo>
                <a:lnTo>
                  <a:pt x="2971419" y="342900"/>
                </a:lnTo>
                <a:lnTo>
                  <a:pt x="2917380" y="393700"/>
                </a:lnTo>
                <a:lnTo>
                  <a:pt x="2869869" y="444500"/>
                </a:lnTo>
                <a:lnTo>
                  <a:pt x="2848419" y="482600"/>
                </a:lnTo>
                <a:lnTo>
                  <a:pt x="2828455" y="508000"/>
                </a:lnTo>
                <a:lnTo>
                  <a:pt x="2809887" y="533400"/>
                </a:lnTo>
                <a:lnTo>
                  <a:pt x="2792692" y="558800"/>
                </a:lnTo>
                <a:lnTo>
                  <a:pt x="2776791" y="596900"/>
                </a:lnTo>
                <a:lnTo>
                  <a:pt x="2762135" y="622300"/>
                </a:lnTo>
                <a:lnTo>
                  <a:pt x="2748686" y="647700"/>
                </a:lnTo>
                <a:lnTo>
                  <a:pt x="2736354" y="673100"/>
                </a:lnTo>
                <a:lnTo>
                  <a:pt x="2725115" y="711200"/>
                </a:lnTo>
                <a:lnTo>
                  <a:pt x="2714904" y="736600"/>
                </a:lnTo>
                <a:lnTo>
                  <a:pt x="2705658" y="762000"/>
                </a:lnTo>
                <a:lnTo>
                  <a:pt x="2697340" y="787400"/>
                </a:lnTo>
                <a:lnTo>
                  <a:pt x="2689872" y="825500"/>
                </a:lnTo>
                <a:lnTo>
                  <a:pt x="2683218" y="850900"/>
                </a:lnTo>
                <a:lnTo>
                  <a:pt x="2677312" y="876300"/>
                </a:lnTo>
                <a:lnTo>
                  <a:pt x="2672092" y="901700"/>
                </a:lnTo>
                <a:lnTo>
                  <a:pt x="2667520" y="927100"/>
                </a:lnTo>
                <a:lnTo>
                  <a:pt x="2663533" y="965200"/>
                </a:lnTo>
                <a:lnTo>
                  <a:pt x="2656929" y="1016000"/>
                </a:lnTo>
                <a:lnTo>
                  <a:pt x="2652826" y="1066800"/>
                </a:lnTo>
                <a:lnTo>
                  <a:pt x="2650718" y="1117600"/>
                </a:lnTo>
                <a:lnTo>
                  <a:pt x="2650134" y="1168400"/>
                </a:lnTo>
                <a:lnTo>
                  <a:pt x="2650553" y="1193800"/>
                </a:lnTo>
                <a:lnTo>
                  <a:pt x="2651861" y="1219200"/>
                </a:lnTo>
                <a:lnTo>
                  <a:pt x="2654122" y="1257300"/>
                </a:lnTo>
                <a:lnTo>
                  <a:pt x="2657386" y="1282700"/>
                </a:lnTo>
                <a:lnTo>
                  <a:pt x="2661716" y="1320800"/>
                </a:lnTo>
                <a:lnTo>
                  <a:pt x="2667165" y="1346200"/>
                </a:lnTo>
                <a:lnTo>
                  <a:pt x="2673807" y="1371600"/>
                </a:lnTo>
                <a:lnTo>
                  <a:pt x="2681681" y="1409700"/>
                </a:lnTo>
                <a:lnTo>
                  <a:pt x="2690876" y="1435100"/>
                </a:lnTo>
                <a:lnTo>
                  <a:pt x="2701417" y="1473200"/>
                </a:lnTo>
                <a:lnTo>
                  <a:pt x="2713393" y="1498600"/>
                </a:lnTo>
                <a:lnTo>
                  <a:pt x="2726855" y="1524000"/>
                </a:lnTo>
                <a:lnTo>
                  <a:pt x="2741853" y="1562100"/>
                </a:lnTo>
                <a:lnTo>
                  <a:pt x="2758452" y="1587500"/>
                </a:lnTo>
                <a:lnTo>
                  <a:pt x="2776715" y="1612900"/>
                </a:lnTo>
                <a:lnTo>
                  <a:pt x="2796692" y="1638300"/>
                </a:lnTo>
                <a:lnTo>
                  <a:pt x="2818460" y="1676400"/>
                </a:lnTo>
                <a:lnTo>
                  <a:pt x="2867571" y="1727200"/>
                </a:lnTo>
                <a:lnTo>
                  <a:pt x="2924518" y="1778000"/>
                </a:lnTo>
                <a:lnTo>
                  <a:pt x="2956090" y="1803400"/>
                </a:lnTo>
                <a:lnTo>
                  <a:pt x="2989783" y="1828800"/>
                </a:lnTo>
                <a:lnTo>
                  <a:pt x="3025686" y="1854200"/>
                </a:lnTo>
                <a:lnTo>
                  <a:pt x="3063849" y="1866900"/>
                </a:lnTo>
                <a:lnTo>
                  <a:pt x="3104324" y="1892300"/>
                </a:lnTo>
                <a:lnTo>
                  <a:pt x="3147174" y="1917700"/>
                </a:lnTo>
                <a:lnTo>
                  <a:pt x="3192462" y="1930400"/>
                </a:lnTo>
                <a:lnTo>
                  <a:pt x="3240252" y="1955800"/>
                </a:lnTo>
                <a:lnTo>
                  <a:pt x="3290582" y="1968500"/>
                </a:lnTo>
                <a:lnTo>
                  <a:pt x="3343541" y="1981200"/>
                </a:lnTo>
                <a:lnTo>
                  <a:pt x="3399180" y="1993900"/>
                </a:lnTo>
                <a:lnTo>
                  <a:pt x="3518700" y="2019300"/>
                </a:lnTo>
                <a:lnTo>
                  <a:pt x="3649637" y="2044700"/>
                </a:lnTo>
                <a:lnTo>
                  <a:pt x="3719538" y="2044700"/>
                </a:lnTo>
                <a:lnTo>
                  <a:pt x="3792474" y="2057400"/>
                </a:lnTo>
                <a:lnTo>
                  <a:pt x="4396689" y="2057400"/>
                </a:lnTo>
                <a:lnTo>
                  <a:pt x="4470336" y="2044700"/>
                </a:lnTo>
                <a:lnTo>
                  <a:pt x="4541113" y="2044700"/>
                </a:lnTo>
                <a:lnTo>
                  <a:pt x="4674273" y="2019300"/>
                </a:lnTo>
                <a:lnTo>
                  <a:pt x="4736795" y="2019300"/>
                </a:lnTo>
                <a:lnTo>
                  <a:pt x="4853965" y="1993900"/>
                </a:lnTo>
                <a:lnTo>
                  <a:pt x="4908753" y="1968500"/>
                </a:lnTo>
                <a:lnTo>
                  <a:pt x="4961077" y="1955800"/>
                </a:lnTo>
                <a:lnTo>
                  <a:pt x="5011013" y="1943100"/>
                </a:lnTo>
                <a:lnTo>
                  <a:pt x="5058600" y="1917700"/>
                </a:lnTo>
                <a:lnTo>
                  <a:pt x="5103914" y="1905000"/>
                </a:lnTo>
                <a:lnTo>
                  <a:pt x="5147005" y="1879600"/>
                </a:lnTo>
                <a:lnTo>
                  <a:pt x="5187937" y="1854200"/>
                </a:lnTo>
                <a:lnTo>
                  <a:pt x="5226761" y="1841500"/>
                </a:lnTo>
                <a:lnTo>
                  <a:pt x="5263553" y="1816100"/>
                </a:lnTo>
                <a:lnTo>
                  <a:pt x="5298351" y="1790700"/>
                </a:lnTo>
                <a:lnTo>
                  <a:pt x="5331231" y="1765300"/>
                </a:lnTo>
                <a:lnTo>
                  <a:pt x="5362245" y="1739900"/>
                </a:lnTo>
                <a:lnTo>
                  <a:pt x="5391455" y="1714500"/>
                </a:lnTo>
                <a:lnTo>
                  <a:pt x="5444706" y="1663700"/>
                </a:lnTo>
                <a:lnTo>
                  <a:pt x="5491442" y="1612900"/>
                </a:lnTo>
                <a:lnTo>
                  <a:pt x="5532145" y="1549400"/>
                </a:lnTo>
                <a:lnTo>
                  <a:pt x="5550382" y="1524000"/>
                </a:lnTo>
                <a:lnTo>
                  <a:pt x="5567286" y="1498600"/>
                </a:lnTo>
                <a:lnTo>
                  <a:pt x="5582920" y="1473200"/>
                </a:lnTo>
                <a:lnTo>
                  <a:pt x="5597347" y="1435100"/>
                </a:lnTo>
                <a:lnTo>
                  <a:pt x="5610606" y="1409700"/>
                </a:lnTo>
                <a:lnTo>
                  <a:pt x="5622785" y="1384300"/>
                </a:lnTo>
                <a:lnTo>
                  <a:pt x="5633923" y="1346200"/>
                </a:lnTo>
                <a:lnTo>
                  <a:pt x="5644096" y="1320800"/>
                </a:lnTo>
                <a:lnTo>
                  <a:pt x="5653354" y="1295400"/>
                </a:lnTo>
                <a:lnTo>
                  <a:pt x="5661749" y="1270000"/>
                </a:lnTo>
                <a:lnTo>
                  <a:pt x="5669343" y="1231900"/>
                </a:lnTo>
                <a:lnTo>
                  <a:pt x="5676201" y="1206500"/>
                </a:lnTo>
                <a:lnTo>
                  <a:pt x="5687949" y="1155700"/>
                </a:lnTo>
                <a:lnTo>
                  <a:pt x="5697448" y="1104900"/>
                </a:lnTo>
                <a:lnTo>
                  <a:pt x="5710834" y="990600"/>
                </a:lnTo>
                <a:lnTo>
                  <a:pt x="5714771" y="939800"/>
                </a:lnTo>
                <a:lnTo>
                  <a:pt x="5716194" y="889000"/>
                </a:lnTo>
                <a:close/>
              </a:path>
              <a:path w="20104100" h="2057400">
                <a:moveTo>
                  <a:pt x="8862682" y="31788"/>
                </a:moveTo>
                <a:lnTo>
                  <a:pt x="7983283" y="31788"/>
                </a:lnTo>
                <a:lnTo>
                  <a:pt x="7849984" y="875677"/>
                </a:lnTo>
                <a:lnTo>
                  <a:pt x="7843393" y="913739"/>
                </a:lnTo>
                <a:lnTo>
                  <a:pt x="7835176" y="951826"/>
                </a:lnTo>
                <a:lnTo>
                  <a:pt x="7825143" y="989698"/>
                </a:lnTo>
                <a:lnTo>
                  <a:pt x="7813116" y="1027125"/>
                </a:lnTo>
                <a:lnTo>
                  <a:pt x="7798867" y="1063879"/>
                </a:lnTo>
                <a:lnTo>
                  <a:pt x="7782230" y="1099693"/>
                </a:lnTo>
                <a:lnTo>
                  <a:pt x="7762989" y="1134351"/>
                </a:lnTo>
                <a:lnTo>
                  <a:pt x="7740967" y="1167599"/>
                </a:lnTo>
                <a:lnTo>
                  <a:pt x="7715961" y="1199210"/>
                </a:lnTo>
                <a:lnTo>
                  <a:pt x="7687767" y="1228953"/>
                </a:lnTo>
                <a:lnTo>
                  <a:pt x="7656195" y="1256563"/>
                </a:lnTo>
                <a:lnTo>
                  <a:pt x="7621041" y="1281823"/>
                </a:lnTo>
                <a:lnTo>
                  <a:pt x="7582128" y="1304493"/>
                </a:lnTo>
                <a:lnTo>
                  <a:pt x="7539253" y="1324330"/>
                </a:lnTo>
                <a:lnTo>
                  <a:pt x="7492212" y="1341094"/>
                </a:lnTo>
                <a:lnTo>
                  <a:pt x="7440816" y="1354543"/>
                </a:lnTo>
                <a:lnTo>
                  <a:pt x="7384872" y="1364449"/>
                </a:lnTo>
                <a:lnTo>
                  <a:pt x="7324179" y="1370571"/>
                </a:lnTo>
                <a:lnTo>
                  <a:pt x="7258545" y="1372666"/>
                </a:lnTo>
                <a:lnTo>
                  <a:pt x="7253211" y="1372666"/>
                </a:lnTo>
                <a:lnTo>
                  <a:pt x="7184428" y="1370571"/>
                </a:lnTo>
                <a:lnTo>
                  <a:pt x="7121830" y="1364449"/>
                </a:lnTo>
                <a:lnTo>
                  <a:pt x="7065162" y="1354531"/>
                </a:lnTo>
                <a:lnTo>
                  <a:pt x="7014197" y="1341043"/>
                </a:lnTo>
                <a:lnTo>
                  <a:pt x="6968693" y="1324229"/>
                </a:lnTo>
                <a:lnTo>
                  <a:pt x="6928396" y="1304328"/>
                </a:lnTo>
                <a:lnTo>
                  <a:pt x="6893065" y="1281557"/>
                </a:lnTo>
                <a:lnTo>
                  <a:pt x="6862458" y="1256169"/>
                </a:lnTo>
                <a:lnTo>
                  <a:pt x="6836334" y="1228382"/>
                </a:lnTo>
                <a:lnTo>
                  <a:pt x="6796557" y="1166571"/>
                </a:lnTo>
                <a:lnTo>
                  <a:pt x="6771792" y="1097978"/>
                </a:lnTo>
                <a:lnTo>
                  <a:pt x="6760108" y="1024509"/>
                </a:lnTo>
                <a:lnTo>
                  <a:pt x="6758559" y="986510"/>
                </a:lnTo>
                <a:lnTo>
                  <a:pt x="6759549" y="948004"/>
                </a:lnTo>
                <a:lnTo>
                  <a:pt x="6762826" y="909193"/>
                </a:lnTo>
                <a:lnTo>
                  <a:pt x="6768173" y="870343"/>
                </a:lnTo>
                <a:lnTo>
                  <a:pt x="6901472" y="31788"/>
                </a:lnTo>
                <a:lnTo>
                  <a:pt x="6022073" y="31788"/>
                </a:lnTo>
                <a:lnTo>
                  <a:pt x="5880709" y="915898"/>
                </a:lnTo>
                <a:lnTo>
                  <a:pt x="5873267" y="971575"/>
                </a:lnTo>
                <a:lnTo>
                  <a:pt x="5868200" y="1029906"/>
                </a:lnTo>
                <a:lnTo>
                  <a:pt x="5865977" y="1090422"/>
                </a:lnTo>
                <a:lnTo>
                  <a:pt x="5866079" y="1121359"/>
                </a:lnTo>
                <a:lnTo>
                  <a:pt x="5868949" y="1184287"/>
                </a:lnTo>
                <a:lnTo>
                  <a:pt x="5875769" y="1248244"/>
                </a:lnTo>
                <a:lnTo>
                  <a:pt x="5887009" y="1312786"/>
                </a:lnTo>
                <a:lnTo>
                  <a:pt x="5903087" y="1377442"/>
                </a:lnTo>
                <a:lnTo>
                  <a:pt x="5924486" y="1441742"/>
                </a:lnTo>
                <a:lnTo>
                  <a:pt x="5951613" y="1505229"/>
                </a:lnTo>
                <a:lnTo>
                  <a:pt x="5984951" y="1567446"/>
                </a:lnTo>
                <a:lnTo>
                  <a:pt x="6024943" y="1627936"/>
                </a:lnTo>
                <a:lnTo>
                  <a:pt x="6072022" y="1686242"/>
                </a:lnTo>
                <a:lnTo>
                  <a:pt x="6098362" y="1714423"/>
                </a:lnTo>
                <a:lnTo>
                  <a:pt x="6126632" y="1741881"/>
                </a:lnTo>
                <a:lnTo>
                  <a:pt x="6156922" y="1768563"/>
                </a:lnTo>
                <a:lnTo>
                  <a:pt x="6189256" y="1794421"/>
                </a:lnTo>
                <a:lnTo>
                  <a:pt x="6223698" y="1819376"/>
                </a:lnTo>
                <a:lnTo>
                  <a:pt x="6260300" y="1843379"/>
                </a:lnTo>
                <a:lnTo>
                  <a:pt x="6299136" y="1866379"/>
                </a:lnTo>
                <a:lnTo>
                  <a:pt x="6340246" y="1888299"/>
                </a:lnTo>
                <a:lnTo>
                  <a:pt x="6383693" y="1909114"/>
                </a:lnTo>
                <a:lnTo>
                  <a:pt x="6429527" y="1928736"/>
                </a:lnTo>
                <a:lnTo>
                  <a:pt x="6477813" y="1947113"/>
                </a:lnTo>
                <a:lnTo>
                  <a:pt x="6528600" y="1964207"/>
                </a:lnTo>
                <a:lnTo>
                  <a:pt x="6581940" y="1979942"/>
                </a:lnTo>
                <a:lnTo>
                  <a:pt x="6637896" y="1994268"/>
                </a:lnTo>
                <a:lnTo>
                  <a:pt x="6696519" y="2007120"/>
                </a:lnTo>
                <a:lnTo>
                  <a:pt x="6757873" y="2018449"/>
                </a:lnTo>
                <a:lnTo>
                  <a:pt x="6822008" y="2028190"/>
                </a:lnTo>
                <a:lnTo>
                  <a:pt x="6888988" y="2036292"/>
                </a:lnTo>
                <a:lnTo>
                  <a:pt x="6958863" y="2042693"/>
                </a:lnTo>
                <a:lnTo>
                  <a:pt x="7031685" y="2047328"/>
                </a:lnTo>
                <a:lnTo>
                  <a:pt x="7107517" y="2050161"/>
                </a:lnTo>
                <a:lnTo>
                  <a:pt x="7186396" y="2051113"/>
                </a:lnTo>
                <a:lnTo>
                  <a:pt x="7303681" y="2051113"/>
                </a:lnTo>
                <a:lnTo>
                  <a:pt x="7377430" y="2050135"/>
                </a:lnTo>
                <a:lnTo>
                  <a:pt x="7448524" y="2047240"/>
                </a:lnTo>
                <a:lnTo>
                  <a:pt x="7517028" y="2042490"/>
                </a:lnTo>
                <a:lnTo>
                  <a:pt x="7582992" y="2035924"/>
                </a:lnTo>
                <a:lnTo>
                  <a:pt x="7646454" y="2027631"/>
                </a:lnTo>
                <a:lnTo>
                  <a:pt x="7707465" y="2017661"/>
                </a:lnTo>
                <a:lnTo>
                  <a:pt x="7766088" y="2006066"/>
                </a:lnTo>
                <a:lnTo>
                  <a:pt x="7822362" y="1992909"/>
                </a:lnTo>
                <a:lnTo>
                  <a:pt x="7876349" y="1978253"/>
                </a:lnTo>
                <a:lnTo>
                  <a:pt x="7928089" y="1962150"/>
                </a:lnTo>
                <a:lnTo>
                  <a:pt x="7977645" y="1944662"/>
                </a:lnTo>
                <a:lnTo>
                  <a:pt x="8025054" y="1925853"/>
                </a:lnTo>
                <a:lnTo>
                  <a:pt x="8070367" y="1905774"/>
                </a:lnTo>
                <a:lnTo>
                  <a:pt x="8113649" y="1884489"/>
                </a:lnTo>
                <a:lnTo>
                  <a:pt x="8154937" y="1862061"/>
                </a:lnTo>
                <a:lnTo>
                  <a:pt x="8194281" y="1838540"/>
                </a:lnTo>
                <a:lnTo>
                  <a:pt x="8231746" y="1813991"/>
                </a:lnTo>
                <a:lnTo>
                  <a:pt x="8267370" y="1788477"/>
                </a:lnTo>
                <a:lnTo>
                  <a:pt x="8301202" y="1762048"/>
                </a:lnTo>
                <a:lnTo>
                  <a:pt x="8333308" y="1734769"/>
                </a:lnTo>
                <a:lnTo>
                  <a:pt x="8363725" y="1706702"/>
                </a:lnTo>
                <a:lnTo>
                  <a:pt x="8392503" y="1677898"/>
                </a:lnTo>
                <a:lnTo>
                  <a:pt x="8419706" y="1648434"/>
                </a:lnTo>
                <a:lnTo>
                  <a:pt x="8445360" y="1618348"/>
                </a:lnTo>
                <a:lnTo>
                  <a:pt x="8469541" y="1587703"/>
                </a:lnTo>
                <a:lnTo>
                  <a:pt x="8492287" y="1556562"/>
                </a:lnTo>
                <a:lnTo>
                  <a:pt x="8513648" y="1525003"/>
                </a:lnTo>
                <a:lnTo>
                  <a:pt x="8552434" y="1460792"/>
                </a:lnTo>
                <a:lnTo>
                  <a:pt x="8586305" y="1395539"/>
                </a:lnTo>
                <a:lnTo>
                  <a:pt x="8615655" y="1329740"/>
                </a:lnTo>
                <a:lnTo>
                  <a:pt x="8640902" y="1263865"/>
                </a:lnTo>
                <a:lnTo>
                  <a:pt x="8662429" y="1198372"/>
                </a:lnTo>
                <a:lnTo>
                  <a:pt x="8680666" y="1133754"/>
                </a:lnTo>
                <a:lnTo>
                  <a:pt x="8696007" y="1070470"/>
                </a:lnTo>
                <a:lnTo>
                  <a:pt x="8708860" y="1009002"/>
                </a:lnTo>
                <a:lnTo>
                  <a:pt x="8719629" y="949820"/>
                </a:lnTo>
                <a:lnTo>
                  <a:pt x="8724354" y="921232"/>
                </a:lnTo>
                <a:lnTo>
                  <a:pt x="8862682" y="31788"/>
                </a:lnTo>
                <a:close/>
              </a:path>
              <a:path w="20104100" h="2057400">
                <a:moveTo>
                  <a:pt x="11980278" y="31788"/>
                </a:moveTo>
                <a:lnTo>
                  <a:pt x="11053013" y="31788"/>
                </a:lnTo>
                <a:lnTo>
                  <a:pt x="10312260" y="1334757"/>
                </a:lnTo>
                <a:lnTo>
                  <a:pt x="9912769" y="31788"/>
                </a:lnTo>
                <a:lnTo>
                  <a:pt x="8943111" y="31788"/>
                </a:lnTo>
                <a:lnTo>
                  <a:pt x="9601136" y="2018436"/>
                </a:lnTo>
                <a:lnTo>
                  <a:pt x="10823905" y="2018436"/>
                </a:lnTo>
                <a:lnTo>
                  <a:pt x="11980278" y="31788"/>
                </a:lnTo>
                <a:close/>
              </a:path>
              <a:path w="20104100" h="2057400">
                <a:moveTo>
                  <a:pt x="14792516" y="889000"/>
                </a:moveTo>
                <a:lnTo>
                  <a:pt x="14792122" y="850900"/>
                </a:lnTo>
                <a:lnTo>
                  <a:pt x="14790903" y="825500"/>
                </a:lnTo>
                <a:lnTo>
                  <a:pt x="14788795" y="800100"/>
                </a:lnTo>
                <a:lnTo>
                  <a:pt x="14785734" y="762000"/>
                </a:lnTo>
                <a:lnTo>
                  <a:pt x="14781645" y="736600"/>
                </a:lnTo>
                <a:lnTo>
                  <a:pt x="14776488" y="711200"/>
                </a:lnTo>
                <a:lnTo>
                  <a:pt x="14770164" y="673100"/>
                </a:lnTo>
                <a:lnTo>
                  <a:pt x="14762633" y="647700"/>
                </a:lnTo>
                <a:lnTo>
                  <a:pt x="14753819" y="622300"/>
                </a:lnTo>
                <a:lnTo>
                  <a:pt x="14743659" y="584200"/>
                </a:lnTo>
                <a:lnTo>
                  <a:pt x="14732089" y="558800"/>
                </a:lnTo>
                <a:lnTo>
                  <a:pt x="14719046" y="533400"/>
                </a:lnTo>
                <a:lnTo>
                  <a:pt x="14704467" y="508000"/>
                </a:lnTo>
                <a:lnTo>
                  <a:pt x="14688274" y="469900"/>
                </a:lnTo>
                <a:lnTo>
                  <a:pt x="14650834" y="419100"/>
                </a:lnTo>
                <a:lnTo>
                  <a:pt x="14606181" y="368300"/>
                </a:lnTo>
                <a:lnTo>
                  <a:pt x="14580997" y="342900"/>
                </a:lnTo>
                <a:lnTo>
                  <a:pt x="14553819" y="304800"/>
                </a:lnTo>
                <a:lnTo>
                  <a:pt x="14524584" y="279400"/>
                </a:lnTo>
                <a:lnTo>
                  <a:pt x="14493227" y="266700"/>
                </a:lnTo>
                <a:lnTo>
                  <a:pt x="14459674" y="241300"/>
                </a:lnTo>
                <a:lnTo>
                  <a:pt x="14423873" y="215900"/>
                </a:lnTo>
                <a:lnTo>
                  <a:pt x="14385747" y="190500"/>
                </a:lnTo>
                <a:lnTo>
                  <a:pt x="14345234" y="165100"/>
                </a:lnTo>
                <a:lnTo>
                  <a:pt x="14302283" y="152400"/>
                </a:lnTo>
                <a:lnTo>
                  <a:pt x="14256817" y="127000"/>
                </a:lnTo>
                <a:lnTo>
                  <a:pt x="14208773" y="114300"/>
                </a:lnTo>
                <a:lnTo>
                  <a:pt x="14158074" y="101600"/>
                </a:lnTo>
                <a:lnTo>
                  <a:pt x="14104671" y="76200"/>
                </a:lnTo>
                <a:lnTo>
                  <a:pt x="14048499" y="63500"/>
                </a:lnTo>
                <a:lnTo>
                  <a:pt x="13989495" y="50800"/>
                </a:lnTo>
                <a:lnTo>
                  <a:pt x="13881697" y="29210"/>
                </a:lnTo>
                <a:lnTo>
                  <a:pt x="13881697" y="952500"/>
                </a:lnTo>
                <a:lnTo>
                  <a:pt x="13881189" y="977900"/>
                </a:lnTo>
                <a:lnTo>
                  <a:pt x="13877150" y="1028700"/>
                </a:lnTo>
                <a:lnTo>
                  <a:pt x="13868019" y="1092200"/>
                </a:lnTo>
                <a:lnTo>
                  <a:pt x="13860298" y="1117600"/>
                </a:lnTo>
                <a:lnTo>
                  <a:pt x="13850277" y="1155700"/>
                </a:lnTo>
                <a:lnTo>
                  <a:pt x="13837755" y="1181100"/>
                </a:lnTo>
                <a:lnTo>
                  <a:pt x="13822540" y="1206500"/>
                </a:lnTo>
                <a:lnTo>
                  <a:pt x="13804430" y="1244600"/>
                </a:lnTo>
                <a:lnTo>
                  <a:pt x="13758723" y="1295400"/>
                </a:lnTo>
                <a:lnTo>
                  <a:pt x="13699058" y="1346200"/>
                </a:lnTo>
                <a:lnTo>
                  <a:pt x="13663498" y="1371600"/>
                </a:lnTo>
                <a:lnTo>
                  <a:pt x="13623849" y="1397000"/>
                </a:lnTo>
                <a:lnTo>
                  <a:pt x="13579932" y="1409700"/>
                </a:lnTo>
                <a:lnTo>
                  <a:pt x="13531520" y="1435100"/>
                </a:lnTo>
                <a:lnTo>
                  <a:pt x="13478447" y="1447800"/>
                </a:lnTo>
                <a:lnTo>
                  <a:pt x="13420484" y="1460500"/>
                </a:lnTo>
                <a:lnTo>
                  <a:pt x="13357454" y="1460500"/>
                </a:lnTo>
                <a:lnTo>
                  <a:pt x="13289166" y="1473200"/>
                </a:lnTo>
                <a:lnTo>
                  <a:pt x="13139712" y="1473200"/>
                </a:lnTo>
                <a:lnTo>
                  <a:pt x="13070383" y="1460500"/>
                </a:lnTo>
                <a:lnTo>
                  <a:pt x="13007175" y="1447800"/>
                </a:lnTo>
                <a:lnTo>
                  <a:pt x="12949860" y="1435100"/>
                </a:lnTo>
                <a:lnTo>
                  <a:pt x="12898209" y="1422400"/>
                </a:lnTo>
                <a:lnTo>
                  <a:pt x="12851994" y="1409700"/>
                </a:lnTo>
                <a:lnTo>
                  <a:pt x="12810998" y="1384300"/>
                </a:lnTo>
                <a:lnTo>
                  <a:pt x="12774981" y="1358900"/>
                </a:lnTo>
                <a:lnTo>
                  <a:pt x="12743714" y="1333500"/>
                </a:lnTo>
                <a:lnTo>
                  <a:pt x="12694552" y="1282700"/>
                </a:lnTo>
                <a:lnTo>
                  <a:pt x="12676188" y="1244600"/>
                </a:lnTo>
                <a:lnTo>
                  <a:pt x="12661684" y="1219200"/>
                </a:lnTo>
                <a:lnTo>
                  <a:pt x="12650800" y="1181100"/>
                </a:lnTo>
                <a:lnTo>
                  <a:pt x="12643295" y="1155700"/>
                </a:lnTo>
                <a:lnTo>
                  <a:pt x="12638964" y="1117600"/>
                </a:lnTo>
                <a:lnTo>
                  <a:pt x="12637567" y="1092200"/>
                </a:lnTo>
                <a:lnTo>
                  <a:pt x="12638024" y="1054100"/>
                </a:lnTo>
                <a:lnTo>
                  <a:pt x="12639218" y="1041400"/>
                </a:lnTo>
                <a:lnTo>
                  <a:pt x="12640932" y="1016000"/>
                </a:lnTo>
                <a:lnTo>
                  <a:pt x="12642914" y="1003300"/>
                </a:lnTo>
                <a:lnTo>
                  <a:pt x="12647676" y="965200"/>
                </a:lnTo>
                <a:lnTo>
                  <a:pt x="12654598" y="939800"/>
                </a:lnTo>
                <a:lnTo>
                  <a:pt x="12663869" y="901700"/>
                </a:lnTo>
                <a:lnTo>
                  <a:pt x="12675705" y="876300"/>
                </a:lnTo>
                <a:lnTo>
                  <a:pt x="12690310" y="850900"/>
                </a:lnTo>
                <a:lnTo>
                  <a:pt x="12707874" y="812800"/>
                </a:lnTo>
                <a:lnTo>
                  <a:pt x="12752705" y="762000"/>
                </a:lnTo>
                <a:lnTo>
                  <a:pt x="12811836" y="711200"/>
                </a:lnTo>
                <a:lnTo>
                  <a:pt x="12847269" y="685800"/>
                </a:lnTo>
                <a:lnTo>
                  <a:pt x="12886881" y="660400"/>
                </a:lnTo>
                <a:lnTo>
                  <a:pt x="12930873" y="647700"/>
                </a:lnTo>
                <a:lnTo>
                  <a:pt x="12979451" y="635000"/>
                </a:lnTo>
                <a:lnTo>
                  <a:pt x="13032816" y="622300"/>
                </a:lnTo>
                <a:lnTo>
                  <a:pt x="13091173" y="609600"/>
                </a:lnTo>
                <a:lnTo>
                  <a:pt x="13154724" y="596900"/>
                </a:lnTo>
                <a:lnTo>
                  <a:pt x="13223672" y="596900"/>
                </a:lnTo>
                <a:lnTo>
                  <a:pt x="13298221" y="584200"/>
                </a:lnTo>
                <a:lnTo>
                  <a:pt x="13374408" y="596900"/>
                </a:lnTo>
                <a:lnTo>
                  <a:pt x="13444246" y="596900"/>
                </a:lnTo>
                <a:lnTo>
                  <a:pt x="13507949" y="609600"/>
                </a:lnTo>
                <a:lnTo>
                  <a:pt x="13565746" y="622300"/>
                </a:lnTo>
                <a:lnTo>
                  <a:pt x="13617867" y="635000"/>
                </a:lnTo>
                <a:lnTo>
                  <a:pt x="13664527" y="647700"/>
                </a:lnTo>
                <a:lnTo>
                  <a:pt x="13705954" y="673100"/>
                </a:lnTo>
                <a:lnTo>
                  <a:pt x="13742378" y="698500"/>
                </a:lnTo>
                <a:lnTo>
                  <a:pt x="13774001" y="723900"/>
                </a:lnTo>
                <a:lnTo>
                  <a:pt x="13823810" y="774700"/>
                </a:lnTo>
                <a:lnTo>
                  <a:pt x="13857161" y="825500"/>
                </a:lnTo>
                <a:lnTo>
                  <a:pt x="13868235" y="863600"/>
                </a:lnTo>
                <a:lnTo>
                  <a:pt x="13875868" y="889000"/>
                </a:lnTo>
                <a:lnTo>
                  <a:pt x="13880275" y="927100"/>
                </a:lnTo>
                <a:lnTo>
                  <a:pt x="13881697" y="952500"/>
                </a:lnTo>
                <a:lnTo>
                  <a:pt x="13881697" y="29210"/>
                </a:lnTo>
                <a:lnTo>
                  <a:pt x="13862698" y="25400"/>
                </a:lnTo>
                <a:lnTo>
                  <a:pt x="13794778" y="25400"/>
                </a:lnTo>
                <a:lnTo>
                  <a:pt x="13723773" y="12700"/>
                </a:lnTo>
                <a:lnTo>
                  <a:pt x="13649592" y="12700"/>
                </a:lnTo>
                <a:lnTo>
                  <a:pt x="13572185" y="0"/>
                </a:lnTo>
                <a:lnTo>
                  <a:pt x="13121196" y="0"/>
                </a:lnTo>
                <a:lnTo>
                  <a:pt x="13045085" y="12700"/>
                </a:lnTo>
                <a:lnTo>
                  <a:pt x="12971818" y="12700"/>
                </a:lnTo>
                <a:lnTo>
                  <a:pt x="12901346" y="25400"/>
                </a:lnTo>
                <a:lnTo>
                  <a:pt x="12833617" y="25400"/>
                </a:lnTo>
                <a:lnTo>
                  <a:pt x="12768567" y="38100"/>
                </a:lnTo>
                <a:lnTo>
                  <a:pt x="12646305" y="63500"/>
                </a:lnTo>
                <a:lnTo>
                  <a:pt x="12534113" y="88900"/>
                </a:lnTo>
                <a:lnTo>
                  <a:pt x="12481662" y="101600"/>
                </a:lnTo>
                <a:lnTo>
                  <a:pt x="12431547" y="127000"/>
                </a:lnTo>
                <a:lnTo>
                  <a:pt x="12383745" y="139700"/>
                </a:lnTo>
                <a:lnTo>
                  <a:pt x="12338177" y="165100"/>
                </a:lnTo>
                <a:lnTo>
                  <a:pt x="12294807" y="177800"/>
                </a:lnTo>
                <a:lnTo>
                  <a:pt x="12253557" y="203200"/>
                </a:lnTo>
                <a:lnTo>
                  <a:pt x="12214390" y="228600"/>
                </a:lnTo>
                <a:lnTo>
                  <a:pt x="12177243" y="241300"/>
                </a:lnTo>
                <a:lnTo>
                  <a:pt x="12142064" y="266700"/>
                </a:lnTo>
                <a:lnTo>
                  <a:pt x="12108790" y="292100"/>
                </a:lnTo>
                <a:lnTo>
                  <a:pt x="12077370" y="317500"/>
                </a:lnTo>
                <a:lnTo>
                  <a:pt x="12047753" y="342900"/>
                </a:lnTo>
                <a:lnTo>
                  <a:pt x="11993702" y="393700"/>
                </a:lnTo>
                <a:lnTo>
                  <a:pt x="11946192" y="444500"/>
                </a:lnTo>
                <a:lnTo>
                  <a:pt x="11924754" y="482600"/>
                </a:lnTo>
                <a:lnTo>
                  <a:pt x="11904777" y="508000"/>
                </a:lnTo>
                <a:lnTo>
                  <a:pt x="11886209" y="533400"/>
                </a:lnTo>
                <a:lnTo>
                  <a:pt x="11869014" y="558800"/>
                </a:lnTo>
                <a:lnTo>
                  <a:pt x="11853113" y="596900"/>
                </a:lnTo>
                <a:lnTo>
                  <a:pt x="11838457" y="622300"/>
                </a:lnTo>
                <a:lnTo>
                  <a:pt x="11824995" y="647700"/>
                </a:lnTo>
                <a:lnTo>
                  <a:pt x="11812676" y="673100"/>
                </a:lnTo>
                <a:lnTo>
                  <a:pt x="11801437" y="711200"/>
                </a:lnTo>
                <a:lnTo>
                  <a:pt x="11791226" y="736600"/>
                </a:lnTo>
                <a:lnTo>
                  <a:pt x="11781981" y="762000"/>
                </a:lnTo>
                <a:lnTo>
                  <a:pt x="11773649" y="787400"/>
                </a:lnTo>
                <a:lnTo>
                  <a:pt x="11766182" y="825500"/>
                </a:lnTo>
                <a:lnTo>
                  <a:pt x="11759527" y="850900"/>
                </a:lnTo>
                <a:lnTo>
                  <a:pt x="11753621" y="876300"/>
                </a:lnTo>
                <a:lnTo>
                  <a:pt x="11748402" y="901700"/>
                </a:lnTo>
                <a:lnTo>
                  <a:pt x="11743830" y="927100"/>
                </a:lnTo>
                <a:lnTo>
                  <a:pt x="11739842" y="965200"/>
                </a:lnTo>
                <a:lnTo>
                  <a:pt x="11733251" y="1016000"/>
                </a:lnTo>
                <a:lnTo>
                  <a:pt x="11729136" y="1066800"/>
                </a:lnTo>
                <a:lnTo>
                  <a:pt x="11727040" y="1117600"/>
                </a:lnTo>
                <a:lnTo>
                  <a:pt x="11726443" y="1168400"/>
                </a:lnTo>
                <a:lnTo>
                  <a:pt x="11726863" y="1193800"/>
                </a:lnTo>
                <a:lnTo>
                  <a:pt x="11728171" y="1219200"/>
                </a:lnTo>
                <a:lnTo>
                  <a:pt x="11730431" y="1257300"/>
                </a:lnTo>
                <a:lnTo>
                  <a:pt x="11733695" y="1282700"/>
                </a:lnTo>
                <a:lnTo>
                  <a:pt x="11738026" y="1320800"/>
                </a:lnTo>
                <a:lnTo>
                  <a:pt x="11743474" y="1346200"/>
                </a:lnTo>
                <a:lnTo>
                  <a:pt x="11750116" y="1371600"/>
                </a:lnTo>
                <a:lnTo>
                  <a:pt x="11758003" y="1409700"/>
                </a:lnTo>
                <a:lnTo>
                  <a:pt x="11767185" y="1435100"/>
                </a:lnTo>
                <a:lnTo>
                  <a:pt x="11777739" y="1473200"/>
                </a:lnTo>
                <a:lnTo>
                  <a:pt x="11789715" y="1498600"/>
                </a:lnTo>
                <a:lnTo>
                  <a:pt x="11803164" y="1524000"/>
                </a:lnTo>
                <a:lnTo>
                  <a:pt x="11818163" y="1562100"/>
                </a:lnTo>
                <a:lnTo>
                  <a:pt x="11834774" y="1587500"/>
                </a:lnTo>
                <a:lnTo>
                  <a:pt x="11853037" y="1612900"/>
                </a:lnTo>
                <a:lnTo>
                  <a:pt x="11873014" y="1638300"/>
                </a:lnTo>
                <a:lnTo>
                  <a:pt x="11894782" y="1676400"/>
                </a:lnTo>
                <a:lnTo>
                  <a:pt x="11943893" y="1727200"/>
                </a:lnTo>
                <a:lnTo>
                  <a:pt x="12000852" y="1778000"/>
                </a:lnTo>
                <a:lnTo>
                  <a:pt x="12032412" y="1803400"/>
                </a:lnTo>
                <a:lnTo>
                  <a:pt x="12066118" y="1828800"/>
                </a:lnTo>
                <a:lnTo>
                  <a:pt x="12102021" y="1854200"/>
                </a:lnTo>
                <a:lnTo>
                  <a:pt x="12140184" y="1866900"/>
                </a:lnTo>
                <a:lnTo>
                  <a:pt x="12180659" y="1892300"/>
                </a:lnTo>
                <a:lnTo>
                  <a:pt x="12223509" y="1917700"/>
                </a:lnTo>
                <a:lnTo>
                  <a:pt x="12268810" y="1930400"/>
                </a:lnTo>
                <a:lnTo>
                  <a:pt x="12316600" y="1955800"/>
                </a:lnTo>
                <a:lnTo>
                  <a:pt x="12366943" y="1968500"/>
                </a:lnTo>
                <a:lnTo>
                  <a:pt x="12419902" y="1981200"/>
                </a:lnTo>
                <a:lnTo>
                  <a:pt x="12475540" y="1993900"/>
                </a:lnTo>
                <a:lnTo>
                  <a:pt x="12595073" y="2019300"/>
                </a:lnTo>
                <a:lnTo>
                  <a:pt x="12726022" y="2044700"/>
                </a:lnTo>
                <a:lnTo>
                  <a:pt x="12795936" y="2044700"/>
                </a:lnTo>
                <a:lnTo>
                  <a:pt x="12868872" y="2057400"/>
                </a:lnTo>
                <a:lnTo>
                  <a:pt x="13472960" y="2057400"/>
                </a:lnTo>
                <a:lnTo>
                  <a:pt x="13546620" y="2044700"/>
                </a:lnTo>
                <a:lnTo>
                  <a:pt x="13617410" y="2044700"/>
                </a:lnTo>
                <a:lnTo>
                  <a:pt x="13750620" y="2019300"/>
                </a:lnTo>
                <a:lnTo>
                  <a:pt x="13813142" y="2019300"/>
                </a:lnTo>
                <a:lnTo>
                  <a:pt x="13930351" y="1993900"/>
                </a:lnTo>
                <a:lnTo>
                  <a:pt x="13985151" y="1968500"/>
                </a:lnTo>
                <a:lnTo>
                  <a:pt x="14037501" y="1955800"/>
                </a:lnTo>
                <a:lnTo>
                  <a:pt x="14087437" y="1943100"/>
                </a:lnTo>
                <a:lnTo>
                  <a:pt x="14135049" y="1917700"/>
                </a:lnTo>
                <a:lnTo>
                  <a:pt x="14180363" y="1905000"/>
                </a:lnTo>
                <a:lnTo>
                  <a:pt x="14223467" y="1879600"/>
                </a:lnTo>
                <a:lnTo>
                  <a:pt x="14264412" y="1854200"/>
                </a:lnTo>
                <a:lnTo>
                  <a:pt x="14303248" y="1841500"/>
                </a:lnTo>
                <a:lnTo>
                  <a:pt x="14340053" y="1816100"/>
                </a:lnTo>
                <a:lnTo>
                  <a:pt x="14374863" y="1790700"/>
                </a:lnTo>
                <a:lnTo>
                  <a:pt x="14407756" y="1765300"/>
                </a:lnTo>
                <a:lnTo>
                  <a:pt x="14438783" y="1739900"/>
                </a:lnTo>
                <a:lnTo>
                  <a:pt x="14468005" y="1714500"/>
                </a:lnTo>
                <a:lnTo>
                  <a:pt x="14521256" y="1663700"/>
                </a:lnTo>
                <a:lnTo>
                  <a:pt x="14568005" y="1612900"/>
                </a:lnTo>
                <a:lnTo>
                  <a:pt x="14608721" y="1549400"/>
                </a:lnTo>
                <a:lnTo>
                  <a:pt x="14626971" y="1524000"/>
                </a:lnTo>
                <a:lnTo>
                  <a:pt x="14643875" y="1498600"/>
                </a:lnTo>
                <a:lnTo>
                  <a:pt x="14659521" y="1473200"/>
                </a:lnTo>
                <a:lnTo>
                  <a:pt x="14673948" y="1435100"/>
                </a:lnTo>
                <a:lnTo>
                  <a:pt x="14687220" y="1409700"/>
                </a:lnTo>
                <a:lnTo>
                  <a:pt x="14699399" y="1384300"/>
                </a:lnTo>
                <a:lnTo>
                  <a:pt x="14710537" y="1346200"/>
                </a:lnTo>
                <a:lnTo>
                  <a:pt x="14720710" y="1320800"/>
                </a:lnTo>
                <a:lnTo>
                  <a:pt x="14729968" y="1295400"/>
                </a:lnTo>
                <a:lnTo>
                  <a:pt x="14738363" y="1270000"/>
                </a:lnTo>
                <a:lnTo>
                  <a:pt x="14745970" y="1231900"/>
                </a:lnTo>
                <a:lnTo>
                  <a:pt x="14752828" y="1206500"/>
                </a:lnTo>
                <a:lnTo>
                  <a:pt x="14764576" y="1155700"/>
                </a:lnTo>
                <a:lnTo>
                  <a:pt x="14774075" y="1104900"/>
                </a:lnTo>
                <a:lnTo>
                  <a:pt x="14781340" y="1041400"/>
                </a:lnTo>
                <a:lnTo>
                  <a:pt x="14787182" y="990600"/>
                </a:lnTo>
                <a:lnTo>
                  <a:pt x="14791093" y="939800"/>
                </a:lnTo>
                <a:lnTo>
                  <a:pt x="14792516" y="889000"/>
                </a:lnTo>
                <a:close/>
              </a:path>
              <a:path w="20104100" h="2057400">
                <a:moveTo>
                  <a:pt x="17118445" y="1372247"/>
                </a:moveTo>
                <a:lnTo>
                  <a:pt x="15784056" y="1372247"/>
                </a:lnTo>
                <a:lnTo>
                  <a:pt x="15997162" y="31788"/>
                </a:lnTo>
                <a:lnTo>
                  <a:pt x="15120900" y="31788"/>
                </a:lnTo>
                <a:lnTo>
                  <a:pt x="14806333" y="2018436"/>
                </a:lnTo>
                <a:lnTo>
                  <a:pt x="17017289" y="2018436"/>
                </a:lnTo>
                <a:lnTo>
                  <a:pt x="17118445" y="1372247"/>
                </a:lnTo>
                <a:close/>
              </a:path>
              <a:path w="20104100" h="2057400">
                <a:moveTo>
                  <a:pt x="20104100" y="1688795"/>
                </a:moveTo>
                <a:lnTo>
                  <a:pt x="19931660" y="1195908"/>
                </a:lnTo>
                <a:lnTo>
                  <a:pt x="19716827" y="581850"/>
                </a:lnTo>
                <a:lnTo>
                  <a:pt x="19524396" y="31775"/>
                </a:lnTo>
                <a:lnTo>
                  <a:pt x="19007938" y="31775"/>
                </a:lnTo>
                <a:lnTo>
                  <a:pt x="19007938" y="1195908"/>
                </a:lnTo>
                <a:lnTo>
                  <a:pt x="18459323" y="1195908"/>
                </a:lnTo>
                <a:lnTo>
                  <a:pt x="18818924" y="581850"/>
                </a:lnTo>
                <a:lnTo>
                  <a:pt x="19007938" y="1195908"/>
                </a:lnTo>
                <a:lnTo>
                  <a:pt x="19007938" y="31775"/>
                </a:lnTo>
                <a:lnTo>
                  <a:pt x="18315445" y="31775"/>
                </a:lnTo>
                <a:lnTo>
                  <a:pt x="17095826" y="2018436"/>
                </a:lnTo>
                <a:lnTo>
                  <a:pt x="17982565" y="2018436"/>
                </a:lnTo>
                <a:lnTo>
                  <a:pt x="18142458" y="1743252"/>
                </a:lnTo>
                <a:lnTo>
                  <a:pt x="19172860" y="1743252"/>
                </a:lnTo>
                <a:lnTo>
                  <a:pt x="19258306" y="2018436"/>
                </a:lnTo>
                <a:lnTo>
                  <a:pt x="20104100" y="2018436"/>
                </a:lnTo>
                <a:lnTo>
                  <a:pt x="20104100" y="1743252"/>
                </a:lnTo>
                <a:lnTo>
                  <a:pt x="20104100" y="168879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2291" y="5024368"/>
            <a:ext cx="3601377" cy="7372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91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07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1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530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1398" y="773215"/>
            <a:ext cx="10183362" cy="737253"/>
          </a:xfrm>
        </p:spPr>
        <p:txBody>
          <a:bodyPr lIns="0" tIns="0" rIns="0" bIns="0"/>
          <a:lstStyle>
            <a:lvl1pPr>
              <a:defRPr sz="4791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345" y="2171475"/>
            <a:ext cx="10876527" cy="307905"/>
          </a:xfrm>
        </p:spPr>
        <p:txBody>
          <a:bodyPr lIns="0" tIns="0" rIns="0" bIns="0"/>
          <a:lstStyle>
            <a:lvl1pPr>
              <a:defRPr sz="2001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19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1398" y="773215"/>
            <a:ext cx="10183362" cy="737253"/>
          </a:xfrm>
        </p:spPr>
        <p:txBody>
          <a:bodyPr lIns="0" tIns="0" rIns="0" bIns="0"/>
          <a:lstStyle>
            <a:lvl1pPr>
              <a:defRPr sz="4791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546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1398" y="773215"/>
            <a:ext cx="10183362" cy="737253"/>
          </a:xfrm>
        </p:spPr>
        <p:txBody>
          <a:bodyPr lIns="0" tIns="0" rIns="0" bIns="0"/>
          <a:lstStyle>
            <a:lvl1pPr>
              <a:defRPr sz="4791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38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88501" y="433574"/>
            <a:ext cx="1895974" cy="1935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676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2D3265-A4DB-9375-A7B5-318223B6C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E21780-13CE-C5F5-C25A-5CEE87FC6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F5F815-60C0-8FF1-E9A8-72BACFF7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Kevät 2025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64A705-80A0-E421-AA09-02CE1E31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65761B-8B0A-C346-5300-F079001D8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B81B-C24A-45D4-9BB2-265FF591D1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7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788501" y="433574"/>
            <a:ext cx="1895974" cy="19354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23069" cy="848297"/>
          </a:xfrm>
          <a:custGeom>
            <a:avLst/>
            <a:gdLst/>
            <a:ahLst/>
            <a:cxnLst/>
            <a:rect l="l" t="t" r="r" b="b"/>
            <a:pathLst>
              <a:path w="19990435" h="1398905">
                <a:moveTo>
                  <a:pt x="19990331" y="0"/>
                </a:moveTo>
                <a:lnTo>
                  <a:pt x="0" y="0"/>
                </a:lnTo>
                <a:lnTo>
                  <a:pt x="0" y="1398577"/>
                </a:lnTo>
                <a:lnTo>
                  <a:pt x="19990331" y="0"/>
                </a:lnTo>
                <a:close/>
              </a:path>
            </a:pathLst>
          </a:custGeom>
          <a:solidFill>
            <a:srgbClr val="CEFF22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bg object 18"/>
          <p:cNvSpPr/>
          <p:nvPr/>
        </p:nvSpPr>
        <p:spPr>
          <a:xfrm>
            <a:off x="3048" y="6000704"/>
            <a:ext cx="12189304" cy="857539"/>
          </a:xfrm>
          <a:custGeom>
            <a:avLst/>
            <a:gdLst/>
            <a:ahLst/>
            <a:cxnLst/>
            <a:rect l="l" t="t" r="r" b="b"/>
            <a:pathLst>
              <a:path w="20099655" h="1414145">
                <a:moveTo>
                  <a:pt x="20099074" y="0"/>
                </a:moveTo>
                <a:lnTo>
                  <a:pt x="0" y="1413656"/>
                </a:lnTo>
                <a:lnTo>
                  <a:pt x="20099074" y="1413656"/>
                </a:lnTo>
                <a:lnTo>
                  <a:pt x="20099074" y="0"/>
                </a:lnTo>
                <a:close/>
              </a:path>
            </a:pathLst>
          </a:custGeom>
          <a:solidFill>
            <a:srgbClr val="131515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1398" y="773215"/>
            <a:ext cx="10183362" cy="1215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345" y="2171475"/>
            <a:ext cx="10876527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Kevät 2025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523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E062C-80F1-93D6-5173-6B6397723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517" y="816359"/>
            <a:ext cx="10273284" cy="615553"/>
          </a:xfrm>
        </p:spPr>
        <p:txBody>
          <a:bodyPr/>
          <a:lstStyle>
            <a:defPPr>
              <a:defRPr lang="fi-FI"/>
            </a:defPPr>
            <a:lvl1pPr marL="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7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5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3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7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000">
                <a:latin typeface="Arial Narrow"/>
              </a:rPr>
              <a:t>Avustukset ja tuet 2025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291D79-B938-5CE9-90BF-C07F98567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58" y="1465910"/>
            <a:ext cx="10683591" cy="5539978"/>
          </a:xfrm>
        </p:spPr>
        <p:txBody>
          <a:bodyPr wrap="square" lIns="0" tIns="0" rIns="0" bIns="0" anchor="t">
            <a:spAutoFit/>
          </a:bodyPr>
          <a:lstStyle>
            <a:defPPr>
              <a:defRPr lang="fi-FI"/>
            </a:defPPr>
            <a:lvl1pPr marL="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7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5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3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7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985" indent="-133985"/>
            <a:r>
              <a:rPr lang="fi-FI" sz="1800" b="1">
                <a:latin typeface="Arial"/>
                <a:cs typeface="Arial"/>
              </a:rPr>
              <a:t>Avustukset yhteisöille 170 500 euroa</a:t>
            </a:r>
            <a:r>
              <a:rPr lang="fi-FI" sz="1800">
                <a:latin typeface="Arial"/>
                <a:cs typeface="Arial"/>
              </a:rPr>
              <a:t>:</a:t>
            </a:r>
          </a:p>
          <a:p>
            <a:pPr marL="464820" lvl="1" indent="-285750">
              <a:buFont typeface="Courier New" panose="020B0604020202020204" pitchFamily="34" charset="0"/>
              <a:buChar char="o"/>
            </a:pPr>
            <a:r>
              <a:rPr lang="fi-FI" sz="1800">
                <a:latin typeface="Arial"/>
                <a:cs typeface="Arial"/>
              </a:rPr>
              <a:t>Hyvinvointiavustus 30 000 €, haku 31.3.2025 mennessä</a:t>
            </a:r>
          </a:p>
          <a:p>
            <a:pPr marL="464820" lvl="1" indent="-285750">
              <a:buFont typeface="Courier New" panose="020B0604020202020204" pitchFamily="34" charset="0"/>
              <a:buChar char="o"/>
            </a:pPr>
            <a:r>
              <a:rPr lang="fi-FI" sz="1800">
                <a:latin typeface="Arial"/>
                <a:cs typeface="Arial"/>
              </a:rPr>
              <a:t>Työllisyys ja osallisuusavustus 225 500 € (Hyvinvointi 75 500 ja työllisyys 150 000 €), haku jatkuva</a:t>
            </a:r>
            <a:endParaRPr lang="en-US" sz="1800">
              <a:latin typeface="Arial"/>
              <a:cs typeface="Arial"/>
            </a:endParaRPr>
          </a:p>
          <a:p>
            <a:pPr marL="464820" lvl="1" indent="-285750">
              <a:buFont typeface="Courier New" panose="020B0604020202020204" pitchFamily="34" charset="0"/>
              <a:buChar char="o"/>
            </a:pPr>
            <a:r>
              <a:rPr lang="fi-FI" sz="1800">
                <a:latin typeface="Arial"/>
                <a:cs typeface="Arial"/>
              </a:rPr>
              <a:t>Sotaveteraaneille 15 000 € (2025 viimeinen vuosi)</a:t>
            </a:r>
            <a:endParaRPr lang="en-US" sz="1800">
              <a:latin typeface="Arial"/>
              <a:cs typeface="Arial"/>
            </a:endParaRPr>
          </a:p>
          <a:p>
            <a:pPr marL="464820" lvl="1" indent="-285750">
              <a:buFont typeface="Courier New" panose="020B0604020202020204" pitchFamily="34" charset="0"/>
              <a:buChar char="o"/>
            </a:pPr>
            <a:r>
              <a:rPr lang="fi-FI" sz="1800">
                <a:latin typeface="Arial"/>
                <a:cs typeface="Arial"/>
              </a:rPr>
              <a:t>Aluetoimikunnat 50 000 € (Muut kulut mm. palkkiot 24 000 €)</a:t>
            </a:r>
          </a:p>
          <a:p>
            <a:pPr marL="133985" indent="-133985"/>
            <a:r>
              <a:rPr lang="fi-FI" sz="1800" b="1">
                <a:latin typeface="Arial"/>
                <a:cs typeface="Arial"/>
              </a:rPr>
              <a:t>Perintö-, testamentti- ja lahjoitusrahasto</a:t>
            </a:r>
            <a:r>
              <a:rPr lang="fi-FI" sz="1800">
                <a:latin typeface="Arial"/>
                <a:cs typeface="Arial"/>
              </a:rPr>
              <a:t> jaetaan 35 % pääomasta, haku 2 kertaa vuodessa 30.4 ja 31.10 mennessä</a:t>
            </a:r>
          </a:p>
          <a:p>
            <a:pPr marL="133985" indent="-133985"/>
            <a:r>
              <a:rPr lang="fi-FI" sz="1800" b="1">
                <a:latin typeface="Arial"/>
                <a:cs typeface="Arial"/>
              </a:rPr>
              <a:t>Yhteisötilat</a:t>
            </a:r>
            <a:r>
              <a:rPr lang="fi-FI" sz="1800">
                <a:latin typeface="Arial"/>
                <a:cs typeface="Arial"/>
              </a:rPr>
              <a:t>: Keskusta, Kamari, Etappi, Pulju, Jaala-talo ja Valkeala. Vuokrat 305 594 €, muut kulut 45 000 €</a:t>
            </a:r>
          </a:p>
          <a:p>
            <a:pPr marL="133985" indent="-133985"/>
            <a:r>
              <a:rPr lang="fi-FI" sz="1800" b="1">
                <a:solidFill>
                  <a:srgbClr val="000000"/>
                </a:solidFill>
                <a:latin typeface="Arial"/>
                <a:cs typeface="Arial"/>
              </a:rPr>
              <a:t>Vammais- ja vanhusneuvosto</a:t>
            </a:r>
            <a:r>
              <a:rPr lang="fi-FI" sz="180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fi-FI">
                <a:latin typeface="Arial"/>
                <a:cs typeface="Arial"/>
              </a:rPr>
              <a:t>2</a:t>
            </a:r>
            <a:r>
              <a:rPr lang="fi-FI" sz="1800">
                <a:latin typeface="Arial"/>
                <a:cs typeface="Arial"/>
              </a:rPr>
              <a:t>0 000 euroa</a:t>
            </a:r>
          </a:p>
          <a:p>
            <a:pPr marL="0" indent="0">
              <a:buNone/>
            </a:pPr>
            <a:endParaRPr lang="fi-FI" sz="1800" b="1">
              <a:latin typeface="Arial"/>
              <a:cs typeface="Arial"/>
            </a:endParaRPr>
          </a:p>
          <a:p>
            <a:pPr marL="133985" indent="-133985"/>
            <a:r>
              <a:rPr lang="fi-FI" sz="1800" b="1">
                <a:latin typeface="Arial"/>
                <a:cs typeface="Arial"/>
              </a:rPr>
              <a:t>Erilaisia avustuksia/ tukia leikattu vuodelle 2024 108 915 euroa</a:t>
            </a:r>
            <a:r>
              <a:rPr lang="fi-FI" sz="1800">
                <a:latin typeface="Arial"/>
                <a:cs typeface="Arial"/>
              </a:rPr>
              <a:t>:</a:t>
            </a:r>
            <a:endParaRPr lang="fi-FI">
              <a:latin typeface="Arial"/>
              <a:cs typeface="Arial"/>
            </a:endParaRPr>
          </a:p>
          <a:p>
            <a:pPr marL="133985" indent="-133985"/>
            <a:r>
              <a:rPr lang="fi-FI" sz="1800">
                <a:latin typeface="Arial"/>
                <a:cs typeface="Arial"/>
              </a:rPr>
              <a:t>50 000 osallistuva budjetointi, 22 00 euroa kumppanuussopimukset, 16 915 euroa hyvinvointiavustukset,</a:t>
            </a:r>
            <a:endParaRPr lang="fi-FI">
              <a:latin typeface="Calibri"/>
              <a:ea typeface="Calibri"/>
              <a:cs typeface="Calibri"/>
            </a:endParaRPr>
          </a:p>
          <a:p>
            <a:pPr marL="133985" indent="-133985"/>
            <a:r>
              <a:rPr lang="fi-FI" sz="1800">
                <a:latin typeface="Arial"/>
                <a:cs typeface="Arial"/>
              </a:rPr>
              <a:t>20 000 euroa sotaveteraanien tuki</a:t>
            </a:r>
          </a:p>
          <a:p>
            <a:pPr marL="133985" indent="-133985"/>
            <a:endParaRPr lang="fi-FI">
              <a:latin typeface="Arial"/>
              <a:ea typeface="Calibri"/>
              <a:cs typeface="Arial"/>
            </a:endParaRPr>
          </a:p>
          <a:p>
            <a:pPr marL="133985" indent="-133985"/>
            <a:r>
              <a:rPr lang="fi-FI" b="1">
                <a:latin typeface="Arial"/>
                <a:ea typeface="Calibri"/>
                <a:cs typeface="Arial"/>
              </a:rPr>
              <a:t>Lisäys avustuksiin 100 000 € KH 7.4.2025</a:t>
            </a:r>
          </a:p>
          <a:p>
            <a:r>
              <a:rPr lang="fi-FI">
                <a:latin typeface="Arial"/>
                <a:ea typeface="Calibri"/>
                <a:cs typeface="Arial"/>
              </a:rPr>
              <a:t>Hyvinvointiavustukseen 50 000 €</a:t>
            </a:r>
          </a:p>
          <a:p>
            <a:r>
              <a:rPr lang="fi-FI">
                <a:latin typeface="Arial"/>
                <a:ea typeface="Calibri"/>
                <a:cs typeface="Arial"/>
              </a:rPr>
              <a:t>Työllisyys- ja osallisuusavustukseen 50 000 €</a:t>
            </a:r>
            <a:endParaRPr lang="fi-FI">
              <a:ea typeface="Calibri"/>
              <a:cs typeface="Calibri"/>
            </a:endParaRPr>
          </a:p>
          <a:p>
            <a:pPr marL="133985" indent="-133985"/>
            <a:endParaRPr lang="fi-FI" sz="1800">
              <a:latin typeface="Arial"/>
              <a:cs typeface="Arial"/>
            </a:endParaRPr>
          </a:p>
          <a:p>
            <a:pPr marL="133985" indent="-133985"/>
            <a:endParaRPr lang="fi-FI">
              <a:latin typeface="Arial"/>
              <a:cs typeface="Arial"/>
            </a:endParaRP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197DFE-00B6-C225-A185-931C2F4E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lang="fi-FI"/>
            </a:defPPr>
            <a:lvl1pPr marL="0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589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178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766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355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42943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0120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709" algn="l" defTabSz="457178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/>
              <a:t>Kevät 2025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8EBAC6-90D5-107F-7B72-CA080FC2F86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4286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cf3740-95a7-4afa-a9ac-40a5de0bdfc3">
      <Terms xmlns="http://schemas.microsoft.com/office/infopath/2007/PartnerControls"/>
    </lcf76f155ced4ddcb4097134ff3c332f>
    <TaxCatchAll xmlns="bcb45dd8-9327-4e9e-a383-4f417e8c904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6F55C6551779F4390B88B63D3E2A47D" ma:contentTypeVersion="16" ma:contentTypeDescription="Luo uusi asiakirja." ma:contentTypeScope="" ma:versionID="c6920e4ae1143a9c6047afa93fcc1eeb">
  <xsd:schema xmlns:xsd="http://www.w3.org/2001/XMLSchema" xmlns:xs="http://www.w3.org/2001/XMLSchema" xmlns:p="http://schemas.microsoft.com/office/2006/metadata/properties" xmlns:ns2="becf3740-95a7-4afa-a9ac-40a5de0bdfc3" xmlns:ns3="bcb45dd8-9327-4e9e-a383-4f417e8c9042" xmlns:ns4="f17b4204-f152-416f-9463-b1d53a890034" targetNamespace="http://schemas.microsoft.com/office/2006/metadata/properties" ma:root="true" ma:fieldsID="2b1efd1344544b28d37b7fe2768d5e0c" ns2:_="" ns3:_="" ns4:_="">
    <xsd:import namespace="becf3740-95a7-4afa-a9ac-40a5de0bdfc3"/>
    <xsd:import namespace="bcb45dd8-9327-4e9e-a383-4f417e8c9042"/>
    <xsd:import namespace="f17b4204-f152-416f-9463-b1d53a890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cf3740-95a7-4afa-a9ac-40a5de0bdf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f81ded02-9f86-4b0c-8912-f5f43177ca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45dd8-9327-4e9e-a383-4f417e8c904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0c5071c-db84-447b-be1c-b7329f47ecda}" ma:internalName="TaxCatchAll" ma:showField="CatchAllData" ma:web="f17b4204-f152-416f-9463-b1d53a8900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b4204-f152-416f-9463-b1d53a89003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B3AB46-7F02-439E-8CE7-1661D1E5F6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369F46-3414-4FF0-B37B-177EB0021423}">
  <ds:schemaRefs>
    <ds:schemaRef ds:uri="http://www.w3.org/XML/1998/namespace"/>
    <ds:schemaRef ds:uri="f17b4204-f152-416f-9463-b1d53a890034"/>
    <ds:schemaRef ds:uri="becf3740-95a7-4afa-a9ac-40a5de0bdfc3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bcb45dd8-9327-4e9e-a383-4f417e8c9042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30E19D2-56CC-4867-B584-FE38801A2C04}">
  <ds:schemaRefs>
    <ds:schemaRef ds:uri="bcb45dd8-9327-4e9e-a383-4f417e8c9042"/>
    <ds:schemaRef ds:uri="becf3740-95a7-4afa-a9ac-40a5de0bdfc3"/>
    <ds:schemaRef ds:uri="f17b4204-f152-416f-9463-b1d53a89003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Laajakuva</PresentationFormat>
  <Paragraphs>19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Courier New</vt:lpstr>
      <vt:lpstr>Office Theme</vt:lpstr>
      <vt:lpstr>Avustukset ja tuet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Ajankohtaista Anjalankosken aluetoimikunnasta</dc:title>
  <dc:creator>Tiitinen Eija</dc:creator>
  <cp:lastModifiedBy>Terävä Katariina</cp:lastModifiedBy>
  <cp:revision>6</cp:revision>
  <dcterms:created xsi:type="dcterms:W3CDTF">2024-01-23T11:11:51Z</dcterms:created>
  <dcterms:modified xsi:type="dcterms:W3CDTF">2025-05-27T05:54:54Z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0x01010016F55C6551779F4390B88B63D3E2A47D</vt:lpwstr>
  </property>
  <property fmtid="{D5CDD505-2E9C-101B-9397-08002B2CF9AE}" pid="3" name="MediaServiceImageTags">
    <vt:lpwstr/>
  </property>
</Properties>
</file>