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F7C0AC-EB59-67E2-6EE8-9CFCCD4D589B}" name="T H" initials="TH" userId="70a84512c1ac39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8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4E21AB-7D66-44E5-13AE-DBDC0350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DEBDC6-81F4-AD42-4775-168EF4BC8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F0E34C-0849-DF9E-82D3-C5B23B99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C0A0ED-C586-5FF3-18FE-8F0E0E76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39AE8D-2F59-9D8A-ECE1-64330604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97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C6EFF-93DC-C9FD-75AF-2977E263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9F4569F-11B7-724A-187D-ACD496576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09505-4795-8071-0D27-45F630A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689E4F-44A3-5E9D-275A-A041E05D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FCF5D1-291C-98B7-C20E-0F9512E2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4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A9B1157-6985-BD34-9F85-8BC7D3FF6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45ABB9-58DA-F9F2-423A-AF5B2955A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62BF1D-D587-2A03-9896-A442F42F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030C20-A48F-D017-9C52-5DB912C3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19E518-4596-2F0A-2DA5-D0590123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05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D34B7B-F22B-557B-1F2E-7EF5C5CC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9066E-505D-CC11-C339-36F72720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B0A699-2155-4F03-2189-BA8FF89E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2875AA-F95F-046E-72D3-E31E07B5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ED05A4-986B-1D10-293B-F29A9353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3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DDBC9A-96BB-7257-8D8A-2378311B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2846C2-2A4B-DF86-0F7D-1BE275CFE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14AF1-B6FA-3F06-8DA8-DE4A9FC9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F0FD0C-57E9-1CAE-E496-F4EA5A69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0A7BC5-D1BB-169A-61B9-5B2318A9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0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65F1D2-44AD-75BD-8A16-F611CE0C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9E650-DA61-1C80-ED4E-EFFCFBB41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A3029F-E9EF-DC78-D7FF-AA19A27BC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2578A2-7325-ED89-286F-08C8E60B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8F0D94-B8BA-353C-D617-96DF380F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4CA918-4BC6-38E4-1212-94D57DAC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5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B71218-74ED-3B43-B153-75F2000D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1AB964-EE0C-8C7C-2A1F-68FB4EF36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F9424D-EDAE-62B9-132F-637139167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07C9D1A-D616-8BE2-6BF4-03837D88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BD8DE69-4262-BC6B-D659-6C8FDF5DB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3E21152-F659-DDBC-BEE0-B3B60F33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E258CC1-FA59-BF5C-E7A7-9F1127E5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0055E45-6790-FA24-0BFA-147789F3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39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365050-449D-E80D-73F0-70E7B1EE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DC92FB4-F1E4-2B5F-8D3E-FB57D60B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69E4A8-6F9C-B2CC-317D-06DF3AE0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A5DB06-7F41-B3FE-148A-747580A0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32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F78750-9221-C456-3885-8293B10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E59377F-39C1-7639-95DE-1A26C0F1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259EA9-B594-5C20-D4E8-23F9C0C9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2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6ED621-A119-F4E7-26D1-14090AFF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825C0F-B0D3-2FDB-2D57-E801B584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262B99-212E-00DC-E9AD-BEC4F1D8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56445F-7327-0C21-AC08-A359D303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CDB533-F58C-C98E-AF25-C4DC73C2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6E9CBD-6A4A-6ACE-0BDE-EB4DEECC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4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8A37-25B3-AB01-3F9A-D6EA1F02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420FF90-142E-6616-5563-0E798A1E9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1BFD93-8821-AE5E-17CE-E1D553570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B5ED76-D475-806E-994E-BA7AB008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3F0729-3519-C9FE-F0FC-FDF29F3E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08DAF3-9843-0087-EE8B-13FDAA43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94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3DD414C-2B2B-5E9B-4F25-BE88B9C7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561F12-2F09-AA3E-C985-1FDFDA0E5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2A460A-AAEC-8656-6E65-D9BD46AD7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56CA5-2EFB-476E-A7E9-A8DC04A043F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A4CA43-9176-80BA-90DB-E3114426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D22BFC-B64B-20B3-D9B3-9423B721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16E66-F20F-4D94-B7D5-5CD96D2D7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3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998DADB4-1BF2-9265-01BA-0C20F646BC35}"/>
              </a:ext>
            </a:extLst>
          </p:cNvPr>
          <p:cNvGrpSpPr/>
          <p:nvPr/>
        </p:nvGrpSpPr>
        <p:grpSpPr>
          <a:xfrm rot="18819238">
            <a:off x="9115395" y="292420"/>
            <a:ext cx="1134719" cy="573142"/>
            <a:chOff x="1759624" y="1172890"/>
            <a:chExt cx="1249169" cy="608285"/>
          </a:xfrm>
        </p:grpSpPr>
        <p:sp>
          <p:nvSpPr>
            <p:cNvPr id="169" name="Suorakulmio 168">
              <a:extLst>
                <a:ext uri="{FF2B5EF4-FFF2-40B4-BE49-F238E27FC236}">
                  <a16:creationId xmlns:a16="http://schemas.microsoft.com/office/drawing/2014/main" id="{B7C6F39D-AE61-F986-BCD9-679CAF592B5E}"/>
                </a:ext>
              </a:extLst>
            </p:cNvPr>
            <p:cNvSpPr/>
            <p:nvPr/>
          </p:nvSpPr>
          <p:spPr>
            <a:xfrm>
              <a:off x="1828800" y="1209675"/>
              <a:ext cx="1133475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0" name="Tekstiruutu 169">
              <a:extLst>
                <a:ext uri="{FF2B5EF4-FFF2-40B4-BE49-F238E27FC236}">
                  <a16:creationId xmlns:a16="http://schemas.microsoft.com/office/drawing/2014/main" id="{EA2708EF-AD1C-CDEA-5322-AFF422848854}"/>
                </a:ext>
              </a:extLst>
            </p:cNvPr>
            <p:cNvSpPr txBox="1"/>
            <p:nvPr/>
          </p:nvSpPr>
          <p:spPr>
            <a:xfrm>
              <a:off x="1759624" y="1172890"/>
              <a:ext cx="1249169" cy="35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A19</a:t>
              </a:r>
            </a:p>
          </p:txBody>
        </p:sp>
      </p:grpSp>
      <p:sp>
        <p:nvSpPr>
          <p:cNvPr id="207" name="Vapaamuotoinen: Muoto 206">
            <a:extLst>
              <a:ext uri="{FF2B5EF4-FFF2-40B4-BE49-F238E27FC236}">
                <a16:creationId xmlns:a16="http://schemas.microsoft.com/office/drawing/2014/main" id="{B3F0EBFB-9FFB-F33B-24EB-72BF60271C8F}"/>
              </a:ext>
            </a:extLst>
          </p:cNvPr>
          <p:cNvSpPr/>
          <p:nvPr/>
        </p:nvSpPr>
        <p:spPr>
          <a:xfrm>
            <a:off x="241300" y="31750"/>
            <a:ext cx="10772775" cy="6124575"/>
          </a:xfrm>
          <a:custGeom>
            <a:avLst/>
            <a:gdLst>
              <a:gd name="connsiteX0" fmla="*/ 0 w 10772775"/>
              <a:gd name="connsiteY0" fmla="*/ 5629275 h 6124575"/>
              <a:gd name="connsiteX1" fmla="*/ 4886325 w 10772775"/>
              <a:gd name="connsiteY1" fmla="*/ 5600700 h 6124575"/>
              <a:gd name="connsiteX2" fmla="*/ 10410825 w 10772775"/>
              <a:gd name="connsiteY2" fmla="*/ 0 h 6124575"/>
              <a:gd name="connsiteX3" fmla="*/ 10772775 w 10772775"/>
              <a:gd name="connsiteY3" fmla="*/ 314325 h 6124575"/>
              <a:gd name="connsiteX4" fmla="*/ 5086350 w 10772775"/>
              <a:gd name="connsiteY4" fmla="*/ 6124575 h 6124575"/>
              <a:gd name="connsiteX5" fmla="*/ 47625 w 10772775"/>
              <a:gd name="connsiteY5" fmla="*/ 6096000 h 6124575"/>
              <a:gd name="connsiteX6" fmla="*/ 47625 w 10772775"/>
              <a:gd name="connsiteY6" fmla="*/ 5667375 h 6124575"/>
              <a:gd name="connsiteX7" fmla="*/ 0 w 10772775"/>
              <a:gd name="connsiteY7" fmla="*/ 5629275 h 61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2775" h="6124575">
                <a:moveTo>
                  <a:pt x="0" y="5629275"/>
                </a:moveTo>
                <a:lnTo>
                  <a:pt x="4886325" y="5600700"/>
                </a:lnTo>
                <a:lnTo>
                  <a:pt x="10410825" y="0"/>
                </a:lnTo>
                <a:lnTo>
                  <a:pt x="10772775" y="314325"/>
                </a:lnTo>
                <a:lnTo>
                  <a:pt x="5086350" y="6124575"/>
                </a:lnTo>
                <a:lnTo>
                  <a:pt x="47625" y="6096000"/>
                </a:lnTo>
                <a:lnTo>
                  <a:pt x="47625" y="5667375"/>
                </a:lnTo>
                <a:lnTo>
                  <a:pt x="0" y="5629275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/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12FE841A-6A5C-E902-888C-D565285969D8}"/>
              </a:ext>
            </a:extLst>
          </p:cNvPr>
          <p:cNvSpPr/>
          <p:nvPr/>
        </p:nvSpPr>
        <p:spPr>
          <a:xfrm rot="13479577">
            <a:off x="4589940" y="4513644"/>
            <a:ext cx="1133475" cy="472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39" name="Tekstiruutu 138">
            <a:extLst>
              <a:ext uri="{FF2B5EF4-FFF2-40B4-BE49-F238E27FC236}">
                <a16:creationId xmlns:a16="http://schemas.microsoft.com/office/drawing/2014/main" id="{5B3D3668-ECF1-99D7-99F5-6DB65C66EBF6}"/>
              </a:ext>
            </a:extLst>
          </p:cNvPr>
          <p:cNvSpPr txBox="1"/>
          <p:nvPr/>
        </p:nvSpPr>
        <p:spPr>
          <a:xfrm rot="13479577">
            <a:off x="5040725" y="4878835"/>
            <a:ext cx="49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A9</a:t>
            </a: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96347736-C199-CB42-D8D0-12A5024F7FC1}"/>
              </a:ext>
            </a:extLst>
          </p:cNvPr>
          <p:cNvSpPr/>
          <p:nvPr/>
        </p:nvSpPr>
        <p:spPr>
          <a:xfrm rot="13479577">
            <a:off x="4917480" y="4182191"/>
            <a:ext cx="1133475" cy="472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37" name="Tekstiruutu 136">
            <a:extLst>
              <a:ext uri="{FF2B5EF4-FFF2-40B4-BE49-F238E27FC236}">
                <a16:creationId xmlns:a16="http://schemas.microsoft.com/office/drawing/2014/main" id="{BEA631DA-2445-EBFA-97DA-E295368F30A4}"/>
              </a:ext>
            </a:extLst>
          </p:cNvPr>
          <p:cNvSpPr txBox="1"/>
          <p:nvPr/>
        </p:nvSpPr>
        <p:spPr>
          <a:xfrm rot="13479577">
            <a:off x="5315283" y="4548006"/>
            <a:ext cx="606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A10</a:t>
            </a: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B49FF103-3B0E-C88B-6C5F-5FB090FFF49A}"/>
              </a:ext>
            </a:extLst>
          </p:cNvPr>
          <p:cNvSpPr/>
          <p:nvPr/>
        </p:nvSpPr>
        <p:spPr>
          <a:xfrm rot="13479577">
            <a:off x="5255014" y="3840622"/>
            <a:ext cx="1133475" cy="472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35" name="Tekstiruutu 134">
            <a:extLst>
              <a:ext uri="{FF2B5EF4-FFF2-40B4-BE49-F238E27FC236}">
                <a16:creationId xmlns:a16="http://schemas.microsoft.com/office/drawing/2014/main" id="{705444BB-2979-D7CA-03BC-F6EEF18442D3}"/>
              </a:ext>
            </a:extLst>
          </p:cNvPr>
          <p:cNvSpPr txBox="1"/>
          <p:nvPr/>
        </p:nvSpPr>
        <p:spPr>
          <a:xfrm rot="13479577">
            <a:off x="5656568" y="4207978"/>
            <a:ext cx="60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A11</a:t>
            </a: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1319ACDC-C72F-4B12-5192-13E950145B55}"/>
              </a:ext>
            </a:extLst>
          </p:cNvPr>
          <p:cNvSpPr/>
          <p:nvPr/>
        </p:nvSpPr>
        <p:spPr>
          <a:xfrm rot="13479577">
            <a:off x="5566321" y="3512044"/>
            <a:ext cx="1133475" cy="472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33" name="Tekstiruutu 132">
            <a:extLst>
              <a:ext uri="{FF2B5EF4-FFF2-40B4-BE49-F238E27FC236}">
                <a16:creationId xmlns:a16="http://schemas.microsoft.com/office/drawing/2014/main" id="{7D2B7911-B2D6-7DBB-486E-0310FF5E5884}"/>
              </a:ext>
            </a:extLst>
          </p:cNvPr>
          <p:cNvSpPr txBox="1"/>
          <p:nvPr/>
        </p:nvSpPr>
        <p:spPr>
          <a:xfrm rot="13479577">
            <a:off x="6009429" y="3896469"/>
            <a:ext cx="55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A12</a:t>
            </a: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1836064F-AAC2-ED3B-DC8D-6050ECA01B09}"/>
              </a:ext>
            </a:extLst>
          </p:cNvPr>
          <p:cNvSpPr/>
          <p:nvPr/>
        </p:nvSpPr>
        <p:spPr>
          <a:xfrm rot="13479577">
            <a:off x="6238539" y="2818241"/>
            <a:ext cx="1133475" cy="4723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31" name="Tekstiruutu 130">
            <a:extLst>
              <a:ext uri="{FF2B5EF4-FFF2-40B4-BE49-F238E27FC236}">
                <a16:creationId xmlns:a16="http://schemas.microsoft.com/office/drawing/2014/main" id="{B621DECF-B061-8F83-68F2-8742966A77B0}"/>
              </a:ext>
            </a:extLst>
          </p:cNvPr>
          <p:cNvSpPr txBox="1"/>
          <p:nvPr/>
        </p:nvSpPr>
        <p:spPr>
          <a:xfrm rot="13479577">
            <a:off x="6601395" y="3169701"/>
            <a:ext cx="64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A14</a:t>
            </a: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4A400947-22C6-1624-6BE4-8DB2B07F6532}"/>
              </a:ext>
            </a:extLst>
          </p:cNvPr>
          <p:cNvSpPr/>
          <p:nvPr/>
        </p:nvSpPr>
        <p:spPr>
          <a:xfrm rot="13479577">
            <a:off x="5899933" y="3160895"/>
            <a:ext cx="1133475" cy="472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29" name="Tekstiruutu 128">
            <a:extLst>
              <a:ext uri="{FF2B5EF4-FFF2-40B4-BE49-F238E27FC236}">
                <a16:creationId xmlns:a16="http://schemas.microsoft.com/office/drawing/2014/main" id="{E36C9C05-6704-55D3-4A18-EE3B2B5B94DB}"/>
              </a:ext>
            </a:extLst>
          </p:cNvPr>
          <p:cNvSpPr txBox="1"/>
          <p:nvPr/>
        </p:nvSpPr>
        <p:spPr>
          <a:xfrm rot="13479577">
            <a:off x="6339050" y="3543678"/>
            <a:ext cx="55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A13</a:t>
            </a: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ACD04D55-8A59-DC59-03A9-2DB72224A08A}"/>
              </a:ext>
            </a:extLst>
          </p:cNvPr>
          <p:cNvSpPr/>
          <p:nvPr/>
        </p:nvSpPr>
        <p:spPr>
          <a:xfrm rot="13479577">
            <a:off x="6568310" y="2484529"/>
            <a:ext cx="1133475" cy="472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27" name="Tekstiruutu 126">
            <a:extLst>
              <a:ext uri="{FF2B5EF4-FFF2-40B4-BE49-F238E27FC236}">
                <a16:creationId xmlns:a16="http://schemas.microsoft.com/office/drawing/2014/main" id="{C3BED1E2-FA46-8801-2AC1-97C80661C483}"/>
              </a:ext>
            </a:extLst>
          </p:cNvPr>
          <p:cNvSpPr txBox="1"/>
          <p:nvPr/>
        </p:nvSpPr>
        <p:spPr>
          <a:xfrm rot="13479577">
            <a:off x="6953004" y="2844960"/>
            <a:ext cx="622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A15</a:t>
            </a: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53EED6BD-89B8-4149-6E7D-7F292BDEF4B9}"/>
              </a:ext>
            </a:extLst>
          </p:cNvPr>
          <p:cNvSpPr/>
          <p:nvPr/>
        </p:nvSpPr>
        <p:spPr>
          <a:xfrm rot="13479577">
            <a:off x="6909060" y="2139706"/>
            <a:ext cx="1133475" cy="472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25" name="Tekstiruutu 124">
            <a:extLst>
              <a:ext uri="{FF2B5EF4-FFF2-40B4-BE49-F238E27FC236}">
                <a16:creationId xmlns:a16="http://schemas.microsoft.com/office/drawing/2014/main" id="{599CD224-9D77-86CD-5148-28C2AF31AB25}"/>
              </a:ext>
            </a:extLst>
          </p:cNvPr>
          <p:cNvSpPr txBox="1"/>
          <p:nvPr/>
        </p:nvSpPr>
        <p:spPr>
          <a:xfrm rot="13479577">
            <a:off x="7347252" y="2522111"/>
            <a:ext cx="55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A16</a:t>
            </a:r>
          </a:p>
        </p:txBody>
      </p: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8286E4ED-FB70-70C2-AC1D-B9BC4913A60B}"/>
              </a:ext>
            </a:extLst>
          </p:cNvPr>
          <p:cNvGrpSpPr/>
          <p:nvPr/>
        </p:nvGrpSpPr>
        <p:grpSpPr>
          <a:xfrm rot="18934013">
            <a:off x="7656169" y="1749805"/>
            <a:ext cx="1119699" cy="573140"/>
            <a:chOff x="1759624" y="1172892"/>
            <a:chExt cx="1232635" cy="608283"/>
          </a:xfrm>
        </p:grpSpPr>
        <p:sp>
          <p:nvSpPr>
            <p:cNvPr id="163" name="Suorakulmio 162">
              <a:extLst>
                <a:ext uri="{FF2B5EF4-FFF2-40B4-BE49-F238E27FC236}">
                  <a16:creationId xmlns:a16="http://schemas.microsoft.com/office/drawing/2014/main" id="{5D05D27D-86FD-C947-D4E0-B5CB54C28CC9}"/>
                </a:ext>
              </a:extLst>
            </p:cNvPr>
            <p:cNvSpPr/>
            <p:nvPr/>
          </p:nvSpPr>
          <p:spPr>
            <a:xfrm>
              <a:off x="1828800" y="1209675"/>
              <a:ext cx="1133475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/>
            </a:p>
          </p:txBody>
        </p:sp>
        <p:sp>
          <p:nvSpPr>
            <p:cNvPr id="164" name="Tekstiruutu 163">
              <a:extLst>
                <a:ext uri="{FF2B5EF4-FFF2-40B4-BE49-F238E27FC236}">
                  <a16:creationId xmlns:a16="http://schemas.microsoft.com/office/drawing/2014/main" id="{34E415FC-346C-0FD8-EEB3-AD87244C8FC4}"/>
                </a:ext>
              </a:extLst>
            </p:cNvPr>
            <p:cNvSpPr txBox="1"/>
            <p:nvPr/>
          </p:nvSpPr>
          <p:spPr>
            <a:xfrm>
              <a:off x="1759624" y="1172892"/>
              <a:ext cx="1232635" cy="35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A17</a:t>
              </a:r>
            </a:p>
          </p:txBody>
        </p:sp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E6CC3750-3B7A-7843-6B3A-2CE1891AF3CC}"/>
              </a:ext>
            </a:extLst>
          </p:cNvPr>
          <p:cNvGrpSpPr/>
          <p:nvPr/>
        </p:nvGrpSpPr>
        <p:grpSpPr>
          <a:xfrm rot="18932500">
            <a:off x="8384985" y="1015347"/>
            <a:ext cx="1181878" cy="573137"/>
            <a:chOff x="1759625" y="1172894"/>
            <a:chExt cx="1301085" cy="608281"/>
          </a:xfrm>
        </p:grpSpPr>
        <p:sp>
          <p:nvSpPr>
            <p:cNvPr id="166" name="Suorakulmio 165">
              <a:extLst>
                <a:ext uri="{FF2B5EF4-FFF2-40B4-BE49-F238E27FC236}">
                  <a16:creationId xmlns:a16="http://schemas.microsoft.com/office/drawing/2014/main" id="{20A8C0EF-0652-D5B2-99ED-A0D4517C5B60}"/>
                </a:ext>
              </a:extLst>
            </p:cNvPr>
            <p:cNvSpPr/>
            <p:nvPr/>
          </p:nvSpPr>
          <p:spPr>
            <a:xfrm>
              <a:off x="1828800" y="1209675"/>
              <a:ext cx="1133475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/>
            </a:p>
          </p:txBody>
        </p:sp>
        <p:sp>
          <p:nvSpPr>
            <p:cNvPr id="167" name="Tekstiruutu 166">
              <a:extLst>
                <a:ext uri="{FF2B5EF4-FFF2-40B4-BE49-F238E27FC236}">
                  <a16:creationId xmlns:a16="http://schemas.microsoft.com/office/drawing/2014/main" id="{B04C7917-6D82-9DE4-FCAF-E78EC612CEFF}"/>
                </a:ext>
              </a:extLst>
            </p:cNvPr>
            <p:cNvSpPr txBox="1"/>
            <p:nvPr/>
          </p:nvSpPr>
          <p:spPr>
            <a:xfrm>
              <a:off x="1759625" y="1172894"/>
              <a:ext cx="1301085" cy="35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A18</a:t>
              </a:r>
            </a:p>
          </p:txBody>
        </p:sp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676620E8-061D-429B-E6D8-3CF300DF953E}"/>
              </a:ext>
            </a:extLst>
          </p:cNvPr>
          <p:cNvGrpSpPr/>
          <p:nvPr/>
        </p:nvGrpSpPr>
        <p:grpSpPr>
          <a:xfrm>
            <a:off x="1504950" y="6150866"/>
            <a:ext cx="1439451" cy="533561"/>
            <a:chOff x="1828800" y="1167884"/>
            <a:chExt cx="1491301" cy="613291"/>
          </a:xfrm>
        </p:grpSpPr>
        <p:sp>
          <p:nvSpPr>
            <p:cNvPr id="172" name="Suorakulmio 171">
              <a:extLst>
                <a:ext uri="{FF2B5EF4-FFF2-40B4-BE49-F238E27FC236}">
                  <a16:creationId xmlns:a16="http://schemas.microsoft.com/office/drawing/2014/main" id="{03F299CD-FC98-B6D1-CF66-7D9302B97204}"/>
                </a:ext>
              </a:extLst>
            </p:cNvPr>
            <p:cNvSpPr/>
            <p:nvPr/>
          </p:nvSpPr>
          <p:spPr>
            <a:xfrm>
              <a:off x="1828800" y="1209675"/>
              <a:ext cx="1491301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/>
            </a:p>
          </p:txBody>
        </p:sp>
        <p:sp>
          <p:nvSpPr>
            <p:cNvPr id="173" name="Tekstiruutu 172">
              <a:extLst>
                <a:ext uri="{FF2B5EF4-FFF2-40B4-BE49-F238E27FC236}">
                  <a16:creationId xmlns:a16="http://schemas.microsoft.com/office/drawing/2014/main" id="{E6B8B07E-2FB8-1824-26FD-6BC63F9434CA}"/>
                </a:ext>
              </a:extLst>
            </p:cNvPr>
            <p:cNvSpPr txBox="1"/>
            <p:nvPr/>
          </p:nvSpPr>
          <p:spPr>
            <a:xfrm>
              <a:off x="1828800" y="1167884"/>
              <a:ext cx="1405255" cy="389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b="1" dirty="0"/>
                <a:t>A20 HUOLTO</a:t>
              </a:r>
            </a:p>
          </p:txBody>
        </p:sp>
      </p:grpSp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F5099228-9FFD-3439-12F1-446BB1730211}"/>
              </a:ext>
            </a:extLst>
          </p:cNvPr>
          <p:cNvGrpSpPr/>
          <p:nvPr/>
        </p:nvGrpSpPr>
        <p:grpSpPr>
          <a:xfrm>
            <a:off x="2945550" y="6150866"/>
            <a:ext cx="1439451" cy="533561"/>
            <a:chOff x="1828800" y="1167884"/>
            <a:chExt cx="1491301" cy="613291"/>
          </a:xfrm>
        </p:grpSpPr>
        <p:sp>
          <p:nvSpPr>
            <p:cNvPr id="184" name="Suorakulmio 183">
              <a:extLst>
                <a:ext uri="{FF2B5EF4-FFF2-40B4-BE49-F238E27FC236}">
                  <a16:creationId xmlns:a16="http://schemas.microsoft.com/office/drawing/2014/main" id="{635ED3A2-073F-9769-C77C-132000892DBF}"/>
                </a:ext>
              </a:extLst>
            </p:cNvPr>
            <p:cNvSpPr/>
            <p:nvPr/>
          </p:nvSpPr>
          <p:spPr>
            <a:xfrm>
              <a:off x="1828800" y="1209675"/>
              <a:ext cx="1491301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/>
            </a:p>
          </p:txBody>
        </p:sp>
        <p:sp>
          <p:nvSpPr>
            <p:cNvPr id="185" name="Tekstiruutu 184">
              <a:extLst>
                <a:ext uri="{FF2B5EF4-FFF2-40B4-BE49-F238E27FC236}">
                  <a16:creationId xmlns:a16="http://schemas.microsoft.com/office/drawing/2014/main" id="{92FB9734-A4F7-C906-91D9-D838BD7EB606}"/>
                </a:ext>
              </a:extLst>
            </p:cNvPr>
            <p:cNvSpPr txBox="1"/>
            <p:nvPr/>
          </p:nvSpPr>
          <p:spPr>
            <a:xfrm>
              <a:off x="1828800" y="1167884"/>
              <a:ext cx="1405255" cy="389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b="1" dirty="0"/>
                <a:t>A21 HUOLTO</a:t>
              </a:r>
            </a:p>
          </p:txBody>
        </p:sp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C0EF95A9-32BE-7860-8990-4CF0ED13C039}"/>
              </a:ext>
            </a:extLst>
          </p:cNvPr>
          <p:cNvSpPr/>
          <p:nvPr/>
        </p:nvSpPr>
        <p:spPr>
          <a:xfrm rot="18838233">
            <a:off x="6544548" y="4569062"/>
            <a:ext cx="923810" cy="49720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19FC4C5-E6B9-A9E8-AF2A-F915DCCD4EEA}"/>
              </a:ext>
            </a:extLst>
          </p:cNvPr>
          <p:cNvSpPr txBox="1"/>
          <p:nvPr/>
        </p:nvSpPr>
        <p:spPr>
          <a:xfrm rot="18838233">
            <a:off x="6381770" y="4586235"/>
            <a:ext cx="1023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A22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966AC19-AFA4-F123-2DB3-C99456955928}"/>
              </a:ext>
            </a:extLst>
          </p:cNvPr>
          <p:cNvSpPr/>
          <p:nvPr/>
        </p:nvSpPr>
        <p:spPr>
          <a:xfrm rot="18815250">
            <a:off x="7184247" y="3900217"/>
            <a:ext cx="923810" cy="49720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1BA3D79-11A1-C10C-65D6-F6B4B2E1689F}"/>
              </a:ext>
            </a:extLst>
          </p:cNvPr>
          <p:cNvSpPr txBox="1"/>
          <p:nvPr/>
        </p:nvSpPr>
        <p:spPr>
          <a:xfrm rot="18815250">
            <a:off x="7091025" y="3897671"/>
            <a:ext cx="936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A23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053E5E8-7475-2027-9ECB-EF1EC7E59FDC}"/>
              </a:ext>
            </a:extLst>
          </p:cNvPr>
          <p:cNvSpPr/>
          <p:nvPr/>
        </p:nvSpPr>
        <p:spPr>
          <a:xfrm rot="18879403">
            <a:off x="7833400" y="3232470"/>
            <a:ext cx="923810" cy="49720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CD30D0D-E874-3383-1E4E-F6E0E52349EE}"/>
              </a:ext>
            </a:extLst>
          </p:cNvPr>
          <p:cNvSpPr txBox="1"/>
          <p:nvPr/>
        </p:nvSpPr>
        <p:spPr>
          <a:xfrm rot="18879403">
            <a:off x="7719208" y="3230409"/>
            <a:ext cx="96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A24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3A8AFDE-DED6-A59F-1707-857A7472596F}"/>
              </a:ext>
            </a:extLst>
          </p:cNvPr>
          <p:cNvGrpSpPr/>
          <p:nvPr/>
        </p:nvGrpSpPr>
        <p:grpSpPr>
          <a:xfrm rot="18854310">
            <a:off x="8412375" y="2564086"/>
            <a:ext cx="1036911" cy="522127"/>
            <a:chOff x="1748676" y="1181027"/>
            <a:chExt cx="1213599" cy="600148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1635345-1C39-51B5-5386-61A38FF7E549}"/>
                </a:ext>
              </a:extLst>
            </p:cNvPr>
            <p:cNvSpPr/>
            <p:nvPr/>
          </p:nvSpPr>
          <p:spPr>
            <a:xfrm>
              <a:off x="1828800" y="1209675"/>
              <a:ext cx="1133475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/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F2DA962D-1338-3433-06A4-9EDEF30BE75F}"/>
                </a:ext>
              </a:extLst>
            </p:cNvPr>
            <p:cNvSpPr txBox="1"/>
            <p:nvPr/>
          </p:nvSpPr>
          <p:spPr>
            <a:xfrm>
              <a:off x="1748676" y="1181027"/>
              <a:ext cx="1186751" cy="389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A25</a:t>
              </a:r>
            </a:p>
          </p:txBody>
        </p: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F6015D11-14E4-8FAE-BA5C-AABB09BB2E40}"/>
              </a:ext>
            </a:extLst>
          </p:cNvPr>
          <p:cNvGrpSpPr/>
          <p:nvPr/>
        </p:nvGrpSpPr>
        <p:grpSpPr>
          <a:xfrm rot="18819238">
            <a:off x="9128706" y="1795406"/>
            <a:ext cx="1065134" cy="531739"/>
            <a:chOff x="1828800" y="1169978"/>
            <a:chExt cx="1138454" cy="611197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57C2ABD-6432-75A5-4A9F-D94D7A314559}"/>
                </a:ext>
              </a:extLst>
            </p:cNvPr>
            <p:cNvSpPr/>
            <p:nvPr/>
          </p:nvSpPr>
          <p:spPr>
            <a:xfrm>
              <a:off x="1828800" y="1209675"/>
              <a:ext cx="1133475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/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914165F8-1C22-CCFC-94C0-DD695879F2CF}"/>
                </a:ext>
              </a:extLst>
            </p:cNvPr>
            <p:cNvSpPr txBox="1"/>
            <p:nvPr/>
          </p:nvSpPr>
          <p:spPr>
            <a:xfrm>
              <a:off x="1861247" y="1169978"/>
              <a:ext cx="1106007" cy="38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A26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319B388A-A220-8864-1B23-F6DCEFD59A15}"/>
              </a:ext>
            </a:extLst>
          </p:cNvPr>
          <p:cNvGrpSpPr/>
          <p:nvPr/>
        </p:nvGrpSpPr>
        <p:grpSpPr>
          <a:xfrm rot="18857895">
            <a:off x="9827989" y="1043271"/>
            <a:ext cx="1137988" cy="542181"/>
            <a:chOff x="1774813" y="1157977"/>
            <a:chExt cx="1187462" cy="623198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99D42602-5E4C-183C-5570-4AE0BFF3605B}"/>
                </a:ext>
              </a:extLst>
            </p:cNvPr>
            <p:cNvSpPr/>
            <p:nvPr/>
          </p:nvSpPr>
          <p:spPr>
            <a:xfrm>
              <a:off x="1828800" y="1209675"/>
              <a:ext cx="1133475" cy="57150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/>
            </a:p>
          </p:txBody>
        </p:sp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867014AA-FE0E-7894-53BA-DD7B14A6823D}"/>
                </a:ext>
              </a:extLst>
            </p:cNvPr>
            <p:cNvSpPr txBox="1"/>
            <p:nvPr/>
          </p:nvSpPr>
          <p:spPr>
            <a:xfrm>
              <a:off x="1774813" y="1157977"/>
              <a:ext cx="1144033" cy="38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A27</a:t>
              </a:r>
            </a:p>
          </p:txBody>
        </p:sp>
      </p:grpSp>
      <p:sp>
        <p:nvSpPr>
          <p:cNvPr id="26" name="Nuoli: Vasen 25">
            <a:extLst>
              <a:ext uri="{FF2B5EF4-FFF2-40B4-BE49-F238E27FC236}">
                <a16:creationId xmlns:a16="http://schemas.microsoft.com/office/drawing/2014/main" id="{5E55B60F-0152-98A6-B2AE-22CA8F8489E6}"/>
              </a:ext>
            </a:extLst>
          </p:cNvPr>
          <p:cNvSpPr/>
          <p:nvPr/>
        </p:nvSpPr>
        <p:spPr>
          <a:xfrm rot="10800000">
            <a:off x="321013" y="5728625"/>
            <a:ext cx="525294" cy="33855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A37F4613-9B97-CBA8-A63B-F2CFB705EFBC}"/>
              </a:ext>
            </a:extLst>
          </p:cNvPr>
          <p:cNvGrpSpPr/>
          <p:nvPr/>
        </p:nvGrpSpPr>
        <p:grpSpPr>
          <a:xfrm>
            <a:off x="4589947" y="4965461"/>
            <a:ext cx="472668" cy="605050"/>
            <a:chOff x="3889677" y="2408035"/>
            <a:chExt cx="472668" cy="605050"/>
          </a:xfrm>
        </p:grpSpPr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4FEB1533-FE44-378F-E95F-73E16F43C0D7}"/>
                </a:ext>
              </a:extLst>
            </p:cNvPr>
            <p:cNvSpPr txBox="1"/>
            <p:nvPr/>
          </p:nvSpPr>
          <p:spPr>
            <a:xfrm>
              <a:off x="3892157" y="2428309"/>
              <a:ext cx="47018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i-FI" sz="3200" b="1" dirty="0"/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1184898C-6D67-D1E1-C514-FAF68438EABA}"/>
                </a:ext>
              </a:extLst>
            </p:cNvPr>
            <p:cNvSpPr/>
            <p:nvPr/>
          </p:nvSpPr>
          <p:spPr>
            <a:xfrm>
              <a:off x="3889677" y="2408035"/>
              <a:ext cx="396524" cy="605050"/>
            </a:xfrm>
            <a:prstGeom prst="rect">
              <a:avLst/>
            </a:prstGeom>
            <a:noFill/>
            <a:ln w="3492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/>
            </a:p>
          </p:txBody>
        </p:sp>
      </p:grpSp>
      <p:cxnSp>
        <p:nvCxnSpPr>
          <p:cNvPr id="91" name="Suora yhdysviiva 90">
            <a:extLst>
              <a:ext uri="{FF2B5EF4-FFF2-40B4-BE49-F238E27FC236}">
                <a16:creationId xmlns:a16="http://schemas.microsoft.com/office/drawing/2014/main" id="{978CB1BA-135F-0FDC-C1F2-8CD5EA0E5DE3}"/>
              </a:ext>
            </a:extLst>
          </p:cNvPr>
          <p:cNvCxnSpPr>
            <a:cxnSpLocks/>
          </p:cNvCxnSpPr>
          <p:nvPr/>
        </p:nvCxnSpPr>
        <p:spPr>
          <a:xfrm flipV="1">
            <a:off x="4548919" y="4150457"/>
            <a:ext cx="327540" cy="318673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Suorakulmio 64">
            <a:extLst>
              <a:ext uri="{FF2B5EF4-FFF2-40B4-BE49-F238E27FC236}">
                <a16:creationId xmlns:a16="http://schemas.microsoft.com/office/drawing/2014/main" id="{68385CD1-6CA3-A979-4D83-71091DEF99A6}"/>
              </a:ext>
            </a:extLst>
          </p:cNvPr>
          <p:cNvSpPr/>
          <p:nvPr/>
        </p:nvSpPr>
        <p:spPr>
          <a:xfrm rot="16200000">
            <a:off x="366580" y="4814860"/>
            <a:ext cx="1133475" cy="47336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F3D68F54-FCD3-781B-B546-C45183D5441D}"/>
              </a:ext>
            </a:extLst>
          </p:cNvPr>
          <p:cNvSpPr txBox="1"/>
          <p:nvPr/>
        </p:nvSpPr>
        <p:spPr>
          <a:xfrm rot="16200000">
            <a:off x="255106" y="4877113"/>
            <a:ext cx="1119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A1 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7233BDDE-E5E2-DA6F-1E23-FB4276FD4510}"/>
              </a:ext>
            </a:extLst>
          </p:cNvPr>
          <p:cNvSpPr/>
          <p:nvPr/>
        </p:nvSpPr>
        <p:spPr>
          <a:xfrm rot="16200000">
            <a:off x="833588" y="4814861"/>
            <a:ext cx="1133475" cy="47336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E0EF000-5533-8C95-E41A-0D470A21956D}"/>
              </a:ext>
            </a:extLst>
          </p:cNvPr>
          <p:cNvSpPr txBox="1"/>
          <p:nvPr/>
        </p:nvSpPr>
        <p:spPr>
          <a:xfrm rot="16200000">
            <a:off x="1060126" y="5215129"/>
            <a:ext cx="44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A2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D1A64D99-0C7E-71CC-8F22-3B831EFE778C}"/>
              </a:ext>
            </a:extLst>
          </p:cNvPr>
          <p:cNvSpPr/>
          <p:nvPr/>
        </p:nvSpPr>
        <p:spPr>
          <a:xfrm rot="16200000">
            <a:off x="1314847" y="4814861"/>
            <a:ext cx="1133475" cy="47336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6A48D232-E92A-F725-9F9D-0AA1AE653A58}"/>
              </a:ext>
            </a:extLst>
          </p:cNvPr>
          <p:cNvSpPr txBox="1"/>
          <p:nvPr/>
        </p:nvSpPr>
        <p:spPr>
          <a:xfrm rot="16200000">
            <a:off x="1541384" y="5215128"/>
            <a:ext cx="4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A3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0E3A14A2-24A1-C5BF-17E5-29516B6C6A88}"/>
              </a:ext>
            </a:extLst>
          </p:cNvPr>
          <p:cNvSpPr/>
          <p:nvPr/>
        </p:nvSpPr>
        <p:spPr>
          <a:xfrm rot="16200000">
            <a:off x="1771544" y="4814862"/>
            <a:ext cx="1133475" cy="47336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644C1153-CA81-AA96-05DC-D1EEABA3C789}"/>
              </a:ext>
            </a:extLst>
          </p:cNvPr>
          <p:cNvSpPr txBox="1"/>
          <p:nvPr/>
        </p:nvSpPr>
        <p:spPr>
          <a:xfrm rot="16200000">
            <a:off x="1983794" y="5200842"/>
            <a:ext cx="47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A4</a:t>
            </a:r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11E9A76E-1CFA-6ED6-0328-2A3DEB7BCFD7}"/>
              </a:ext>
            </a:extLst>
          </p:cNvPr>
          <p:cNvSpPr/>
          <p:nvPr/>
        </p:nvSpPr>
        <p:spPr>
          <a:xfrm rot="16200000">
            <a:off x="2736482" y="4808515"/>
            <a:ext cx="1133475" cy="4733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596069CE-C285-A559-77F8-F7258D3CAD99}"/>
              </a:ext>
            </a:extLst>
          </p:cNvPr>
          <p:cNvSpPr txBox="1"/>
          <p:nvPr/>
        </p:nvSpPr>
        <p:spPr>
          <a:xfrm rot="16200000">
            <a:off x="2951907" y="5197668"/>
            <a:ext cx="465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A6</a:t>
            </a: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8C2A1C94-1EB7-15D5-9E0B-BE708C21DF91}"/>
              </a:ext>
            </a:extLst>
          </p:cNvPr>
          <p:cNvSpPr/>
          <p:nvPr/>
        </p:nvSpPr>
        <p:spPr>
          <a:xfrm rot="16200000">
            <a:off x="2253693" y="4811690"/>
            <a:ext cx="1133475" cy="47336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82" name="Tekstiruutu 81">
            <a:extLst>
              <a:ext uri="{FF2B5EF4-FFF2-40B4-BE49-F238E27FC236}">
                <a16:creationId xmlns:a16="http://schemas.microsoft.com/office/drawing/2014/main" id="{E8B1E13F-B635-A643-8A2F-5CDE58CEFD5C}"/>
              </a:ext>
            </a:extLst>
          </p:cNvPr>
          <p:cNvSpPr txBox="1"/>
          <p:nvPr/>
        </p:nvSpPr>
        <p:spPr>
          <a:xfrm rot="16200000">
            <a:off x="2493909" y="5225637"/>
            <a:ext cx="41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A5</a:t>
            </a:r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4359971C-14AF-4C0B-0A68-3699B8C5DE17}"/>
              </a:ext>
            </a:extLst>
          </p:cNvPr>
          <p:cNvSpPr/>
          <p:nvPr/>
        </p:nvSpPr>
        <p:spPr>
          <a:xfrm rot="16200000">
            <a:off x="3206670" y="4808515"/>
            <a:ext cx="1133475" cy="47336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4F8399E2-7659-7600-6EA6-0CB295DF6CA7}"/>
              </a:ext>
            </a:extLst>
          </p:cNvPr>
          <p:cNvSpPr txBox="1"/>
          <p:nvPr/>
        </p:nvSpPr>
        <p:spPr>
          <a:xfrm rot="16200000">
            <a:off x="3422094" y="5197667"/>
            <a:ext cx="465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A7</a:t>
            </a:r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06F39117-7EDD-E14F-8A86-9818208CAC68}"/>
              </a:ext>
            </a:extLst>
          </p:cNvPr>
          <p:cNvSpPr/>
          <p:nvPr/>
        </p:nvSpPr>
        <p:spPr>
          <a:xfrm rot="16200000">
            <a:off x="3682988" y="4808514"/>
            <a:ext cx="1133475" cy="4733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/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462A518C-675B-7ABF-A908-AF9C2F7EA56A}"/>
              </a:ext>
            </a:extLst>
          </p:cNvPr>
          <p:cNvSpPr txBox="1"/>
          <p:nvPr/>
        </p:nvSpPr>
        <p:spPr>
          <a:xfrm rot="16200000">
            <a:off x="3912700" y="5211954"/>
            <a:ext cx="437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A8</a:t>
            </a:r>
          </a:p>
        </p:txBody>
      </p: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0C7DBFB1-F6C8-ADF2-2CED-738C64C951CC}"/>
              </a:ext>
            </a:extLst>
          </p:cNvPr>
          <p:cNvCxnSpPr/>
          <p:nvPr/>
        </p:nvCxnSpPr>
        <p:spPr>
          <a:xfrm>
            <a:off x="696633" y="4470400"/>
            <a:ext cx="2369902" cy="806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EC8B7B9B-A556-EEB4-5055-D43A193506CF}"/>
              </a:ext>
            </a:extLst>
          </p:cNvPr>
          <p:cNvCxnSpPr>
            <a:cxnSpLocks/>
          </p:cNvCxnSpPr>
          <p:nvPr/>
        </p:nvCxnSpPr>
        <p:spPr>
          <a:xfrm>
            <a:off x="3536574" y="4483392"/>
            <a:ext cx="47351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9AD6FD5F-4A0B-6443-3A58-3177106BB2E6}"/>
              </a:ext>
            </a:extLst>
          </p:cNvPr>
          <p:cNvCxnSpPr>
            <a:cxnSpLocks/>
          </p:cNvCxnSpPr>
          <p:nvPr/>
        </p:nvCxnSpPr>
        <p:spPr>
          <a:xfrm>
            <a:off x="4012966" y="4440126"/>
            <a:ext cx="473518" cy="0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uora yhdysviiva 93">
            <a:extLst>
              <a:ext uri="{FF2B5EF4-FFF2-40B4-BE49-F238E27FC236}">
                <a16:creationId xmlns:a16="http://schemas.microsoft.com/office/drawing/2014/main" id="{541311DB-272C-4C94-0F0B-D7F37AEB814D}"/>
              </a:ext>
            </a:extLst>
          </p:cNvPr>
          <p:cNvCxnSpPr>
            <a:cxnSpLocks/>
          </p:cNvCxnSpPr>
          <p:nvPr/>
        </p:nvCxnSpPr>
        <p:spPr>
          <a:xfrm>
            <a:off x="3066535" y="4445206"/>
            <a:ext cx="473518" cy="0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uora yhdysviiva 94">
            <a:extLst>
              <a:ext uri="{FF2B5EF4-FFF2-40B4-BE49-F238E27FC236}">
                <a16:creationId xmlns:a16="http://schemas.microsoft.com/office/drawing/2014/main" id="{C5F27D86-F536-DCFD-B603-CDF90BE6B30E}"/>
              </a:ext>
            </a:extLst>
          </p:cNvPr>
          <p:cNvCxnSpPr>
            <a:cxnSpLocks/>
          </p:cNvCxnSpPr>
          <p:nvPr/>
        </p:nvCxnSpPr>
        <p:spPr>
          <a:xfrm flipV="1">
            <a:off x="4902919" y="3125787"/>
            <a:ext cx="954009" cy="996716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uora yhdysviiva 97">
            <a:extLst>
              <a:ext uri="{FF2B5EF4-FFF2-40B4-BE49-F238E27FC236}">
                <a16:creationId xmlns:a16="http://schemas.microsoft.com/office/drawing/2014/main" id="{5CEC4586-1A6E-7D5F-D5A8-A2F4B95F8499}"/>
              </a:ext>
            </a:extLst>
          </p:cNvPr>
          <p:cNvCxnSpPr>
            <a:cxnSpLocks/>
          </p:cNvCxnSpPr>
          <p:nvPr/>
        </p:nvCxnSpPr>
        <p:spPr>
          <a:xfrm flipV="1">
            <a:off x="5880947" y="2431738"/>
            <a:ext cx="649759" cy="664053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uora yhdysviiva 100">
            <a:extLst>
              <a:ext uri="{FF2B5EF4-FFF2-40B4-BE49-F238E27FC236}">
                <a16:creationId xmlns:a16="http://schemas.microsoft.com/office/drawing/2014/main" id="{981A61B5-3355-72AC-DF8E-2316CFB8B8F8}"/>
              </a:ext>
            </a:extLst>
          </p:cNvPr>
          <p:cNvCxnSpPr>
            <a:cxnSpLocks/>
          </p:cNvCxnSpPr>
          <p:nvPr/>
        </p:nvCxnSpPr>
        <p:spPr>
          <a:xfrm flipV="1">
            <a:off x="6546879" y="2106631"/>
            <a:ext cx="299604" cy="300992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999E8B4F-EA72-25F2-BC97-61C288809025}"/>
              </a:ext>
            </a:extLst>
          </p:cNvPr>
          <p:cNvCxnSpPr>
            <a:cxnSpLocks/>
          </p:cNvCxnSpPr>
          <p:nvPr/>
        </p:nvCxnSpPr>
        <p:spPr>
          <a:xfrm flipV="1">
            <a:off x="6872019" y="1773387"/>
            <a:ext cx="327540" cy="318673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7504ED53-EFCD-7964-E296-83FDEB18747A}"/>
              </a:ext>
            </a:extLst>
          </p:cNvPr>
          <p:cNvSpPr txBox="1"/>
          <p:nvPr/>
        </p:nvSpPr>
        <p:spPr>
          <a:xfrm>
            <a:off x="645700" y="428017"/>
            <a:ext cx="181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A-LAITURI</a:t>
            </a:r>
          </a:p>
        </p:txBody>
      </p: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2315E17B-5375-E4F5-CF11-CED17F6E6464}"/>
              </a:ext>
            </a:extLst>
          </p:cNvPr>
          <p:cNvGrpSpPr/>
          <p:nvPr/>
        </p:nvGrpSpPr>
        <p:grpSpPr>
          <a:xfrm>
            <a:off x="696633" y="1025373"/>
            <a:ext cx="1610877" cy="920148"/>
            <a:chOff x="1579795" y="1554664"/>
            <a:chExt cx="1610877" cy="920148"/>
          </a:xfrm>
        </p:grpSpPr>
        <p:grpSp>
          <p:nvGrpSpPr>
            <p:cNvPr id="67" name="Ryhmä 66">
              <a:extLst>
                <a:ext uri="{FF2B5EF4-FFF2-40B4-BE49-F238E27FC236}">
                  <a16:creationId xmlns:a16="http://schemas.microsoft.com/office/drawing/2014/main" id="{D987961C-4CEB-46E6-A751-34DCF0F09C85}"/>
                </a:ext>
              </a:extLst>
            </p:cNvPr>
            <p:cNvGrpSpPr/>
            <p:nvPr/>
          </p:nvGrpSpPr>
          <p:grpSpPr>
            <a:xfrm>
              <a:off x="1773599" y="1554664"/>
              <a:ext cx="1306408" cy="838525"/>
              <a:chOff x="1844540" y="6018755"/>
              <a:chExt cx="1306408" cy="838525"/>
            </a:xfrm>
          </p:grpSpPr>
          <p:sp>
            <p:nvSpPr>
              <p:cNvPr id="71" name="Tekstiruutu 70">
                <a:extLst>
                  <a:ext uri="{FF2B5EF4-FFF2-40B4-BE49-F238E27FC236}">
                    <a16:creationId xmlns:a16="http://schemas.microsoft.com/office/drawing/2014/main" id="{4092FD4B-F109-7370-B978-A8A6DFEEEFD4}"/>
                  </a:ext>
                </a:extLst>
              </p:cNvPr>
              <p:cNvSpPr txBox="1"/>
              <p:nvPr/>
            </p:nvSpPr>
            <p:spPr>
              <a:xfrm>
                <a:off x="1958844" y="6018755"/>
                <a:ext cx="780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/>
                  <a:t>SELITE</a:t>
                </a:r>
              </a:p>
            </p:txBody>
          </p:sp>
          <p:sp>
            <p:nvSpPr>
              <p:cNvPr id="74" name="Tekstiruutu 73">
                <a:extLst>
                  <a:ext uri="{FF2B5EF4-FFF2-40B4-BE49-F238E27FC236}">
                    <a16:creationId xmlns:a16="http://schemas.microsoft.com/office/drawing/2014/main" id="{764336EE-6AF8-10C3-636A-C998E9CC59E3}"/>
                  </a:ext>
                </a:extLst>
              </p:cNvPr>
              <p:cNvSpPr txBox="1"/>
              <p:nvPr/>
            </p:nvSpPr>
            <p:spPr>
              <a:xfrm>
                <a:off x="2281799" y="6268159"/>
                <a:ext cx="8691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000" dirty="0"/>
                  <a:t>230-250 cm </a:t>
                </a:r>
              </a:p>
            </p:txBody>
          </p:sp>
          <p:cxnSp>
            <p:nvCxnSpPr>
              <p:cNvPr id="77" name="Suora yhdysviiva 76">
                <a:extLst>
                  <a:ext uri="{FF2B5EF4-FFF2-40B4-BE49-F238E27FC236}">
                    <a16:creationId xmlns:a16="http://schemas.microsoft.com/office/drawing/2014/main" id="{55F0AEA9-9B3A-CF62-B6EC-73D381ABF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2345" y="6563492"/>
                <a:ext cx="473518" cy="0"/>
              </a:xfrm>
              <a:prstGeom prst="line">
                <a:avLst/>
              </a:prstGeom>
              <a:ln w="92075"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kstiruutu 79">
                <a:extLst>
                  <a:ext uri="{FF2B5EF4-FFF2-40B4-BE49-F238E27FC236}">
                    <a16:creationId xmlns:a16="http://schemas.microsoft.com/office/drawing/2014/main" id="{CB7EF65F-7153-7E75-44DC-EA437756E6A8}"/>
                  </a:ext>
                </a:extLst>
              </p:cNvPr>
              <p:cNvSpPr txBox="1"/>
              <p:nvPr/>
            </p:nvSpPr>
            <p:spPr>
              <a:xfrm>
                <a:off x="2281799" y="6439609"/>
                <a:ext cx="8691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000" dirty="0"/>
                  <a:t>250-280 cm </a:t>
                </a:r>
              </a:p>
            </p:txBody>
          </p:sp>
          <p:cxnSp>
            <p:nvCxnSpPr>
              <p:cNvPr id="83" name="Suora yhdysviiva 82">
                <a:extLst>
                  <a:ext uri="{FF2B5EF4-FFF2-40B4-BE49-F238E27FC236}">
                    <a16:creationId xmlns:a16="http://schemas.microsoft.com/office/drawing/2014/main" id="{5A27790C-6534-527A-0378-E612336C1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4540" y="6739634"/>
                <a:ext cx="481709" cy="0"/>
              </a:xfrm>
              <a:prstGeom prst="line">
                <a:avLst/>
              </a:prstGeom>
              <a:ln w="1143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kstiruutu 85">
                <a:extLst>
                  <a:ext uri="{FF2B5EF4-FFF2-40B4-BE49-F238E27FC236}">
                    <a16:creationId xmlns:a16="http://schemas.microsoft.com/office/drawing/2014/main" id="{504CF79C-4CC5-CBBE-BC8A-500B208ADD71}"/>
                  </a:ext>
                </a:extLst>
              </p:cNvPr>
              <p:cNvSpPr txBox="1"/>
              <p:nvPr/>
            </p:nvSpPr>
            <p:spPr>
              <a:xfrm>
                <a:off x="2275449" y="6611059"/>
                <a:ext cx="8435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000" dirty="0"/>
                  <a:t>280-380 cm</a:t>
                </a:r>
              </a:p>
            </p:txBody>
          </p:sp>
          <p:cxnSp>
            <p:nvCxnSpPr>
              <p:cNvPr id="90" name="Suora yhdysviiva 89">
                <a:extLst>
                  <a:ext uri="{FF2B5EF4-FFF2-40B4-BE49-F238E27FC236}">
                    <a16:creationId xmlns:a16="http://schemas.microsoft.com/office/drawing/2014/main" id="{51B8D6DE-64E0-36BC-0678-B9B2081236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9779" y="6387310"/>
                <a:ext cx="415670" cy="3659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624A654A-66C1-06EA-CF15-8B2DB6A956D8}"/>
                </a:ext>
              </a:extLst>
            </p:cNvPr>
            <p:cNvSpPr/>
            <p:nvPr/>
          </p:nvSpPr>
          <p:spPr>
            <a:xfrm>
              <a:off x="1579795" y="1554664"/>
              <a:ext cx="1610877" cy="9201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4826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uorakulmio 64">
            <a:extLst>
              <a:ext uri="{FF2B5EF4-FFF2-40B4-BE49-F238E27FC236}">
                <a16:creationId xmlns:a16="http://schemas.microsoft.com/office/drawing/2014/main" id="{68385CD1-6CA3-A979-4D83-71091DEF99A6}"/>
              </a:ext>
            </a:extLst>
          </p:cNvPr>
          <p:cNvSpPr/>
          <p:nvPr/>
        </p:nvSpPr>
        <p:spPr>
          <a:xfrm>
            <a:off x="2083561" y="359943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F3D68F54-FCD3-781B-B546-C45183D5441D}"/>
              </a:ext>
            </a:extLst>
          </p:cNvPr>
          <p:cNvSpPr txBox="1"/>
          <p:nvPr/>
        </p:nvSpPr>
        <p:spPr>
          <a:xfrm>
            <a:off x="2126139" y="34691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B1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7233BDDE-E5E2-DA6F-1E23-FB4276FD4510}"/>
              </a:ext>
            </a:extLst>
          </p:cNvPr>
          <p:cNvSpPr/>
          <p:nvPr/>
        </p:nvSpPr>
        <p:spPr>
          <a:xfrm>
            <a:off x="2083560" y="760753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E0EF000-5533-8C95-E41A-0D470A21956D}"/>
              </a:ext>
            </a:extLst>
          </p:cNvPr>
          <p:cNvSpPr txBox="1"/>
          <p:nvPr/>
        </p:nvSpPr>
        <p:spPr>
          <a:xfrm>
            <a:off x="2126138" y="74772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B3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D1A64D99-0C7E-71CC-8F22-3B831EFE778C}"/>
              </a:ext>
            </a:extLst>
          </p:cNvPr>
          <p:cNvSpPr/>
          <p:nvPr/>
        </p:nvSpPr>
        <p:spPr>
          <a:xfrm>
            <a:off x="2083560" y="1167802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6A48D232-E92A-F725-9F9D-0AA1AE653A58}"/>
              </a:ext>
            </a:extLst>
          </p:cNvPr>
          <p:cNvSpPr txBox="1"/>
          <p:nvPr/>
        </p:nvSpPr>
        <p:spPr>
          <a:xfrm>
            <a:off x="2126138" y="115476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B5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0E3A14A2-24A1-C5BF-17E5-29516B6C6A88}"/>
              </a:ext>
            </a:extLst>
          </p:cNvPr>
          <p:cNvSpPr/>
          <p:nvPr/>
        </p:nvSpPr>
        <p:spPr>
          <a:xfrm>
            <a:off x="2088088" y="157179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B</a:t>
            </a:r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644C1153-CA81-AA96-05DC-D1EEABA3C789}"/>
              </a:ext>
            </a:extLst>
          </p:cNvPr>
          <p:cNvSpPr txBox="1"/>
          <p:nvPr/>
        </p:nvSpPr>
        <p:spPr>
          <a:xfrm>
            <a:off x="2130666" y="1558762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B7</a:t>
            </a:r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11E9A76E-1CFA-6ED6-0328-2A3DEB7BCFD7}"/>
              </a:ext>
            </a:extLst>
          </p:cNvPr>
          <p:cNvSpPr/>
          <p:nvPr/>
        </p:nvSpPr>
        <p:spPr>
          <a:xfrm>
            <a:off x="2092616" y="238310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596069CE-C285-A559-77F8-F7258D3CAD99}"/>
              </a:ext>
            </a:extLst>
          </p:cNvPr>
          <p:cNvSpPr txBox="1"/>
          <p:nvPr/>
        </p:nvSpPr>
        <p:spPr>
          <a:xfrm>
            <a:off x="2135194" y="2370072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B11</a:t>
            </a: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8C2A1C94-1EB7-15D5-9E0B-BE708C21DF91}"/>
              </a:ext>
            </a:extLst>
          </p:cNvPr>
          <p:cNvSpPr/>
          <p:nvPr/>
        </p:nvSpPr>
        <p:spPr>
          <a:xfrm>
            <a:off x="2092616" y="1983087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82" name="Tekstiruutu 81">
            <a:extLst>
              <a:ext uri="{FF2B5EF4-FFF2-40B4-BE49-F238E27FC236}">
                <a16:creationId xmlns:a16="http://schemas.microsoft.com/office/drawing/2014/main" id="{E8B1E13F-B635-A643-8A2F-5CDE58CEFD5C}"/>
              </a:ext>
            </a:extLst>
          </p:cNvPr>
          <p:cNvSpPr txBox="1"/>
          <p:nvPr/>
        </p:nvSpPr>
        <p:spPr>
          <a:xfrm>
            <a:off x="2135194" y="1970054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B9</a:t>
            </a:r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4359971C-14AF-4C0B-0A68-3699B8C5DE17}"/>
              </a:ext>
            </a:extLst>
          </p:cNvPr>
          <p:cNvSpPr/>
          <p:nvPr/>
        </p:nvSpPr>
        <p:spPr>
          <a:xfrm>
            <a:off x="2092616" y="2787233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4F8399E2-7659-7600-6EA6-0CB295DF6CA7}"/>
              </a:ext>
            </a:extLst>
          </p:cNvPr>
          <p:cNvSpPr txBox="1"/>
          <p:nvPr/>
        </p:nvSpPr>
        <p:spPr>
          <a:xfrm>
            <a:off x="2135194" y="2774200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B13</a:t>
            </a:r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06F39117-7EDD-E14F-8A86-9818208CAC68}"/>
              </a:ext>
            </a:extLst>
          </p:cNvPr>
          <p:cNvSpPr/>
          <p:nvPr/>
        </p:nvSpPr>
        <p:spPr>
          <a:xfrm>
            <a:off x="2092616" y="319906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462A518C-675B-7ABF-A908-AF9C2F7EA56A}"/>
              </a:ext>
            </a:extLst>
          </p:cNvPr>
          <p:cNvSpPr txBox="1"/>
          <p:nvPr/>
        </p:nvSpPr>
        <p:spPr>
          <a:xfrm>
            <a:off x="2135194" y="3186032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B15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C8FC8F9-62B5-0459-8B8B-75CD54E7020D}"/>
              </a:ext>
            </a:extLst>
          </p:cNvPr>
          <p:cNvSpPr/>
          <p:nvPr/>
        </p:nvSpPr>
        <p:spPr>
          <a:xfrm>
            <a:off x="2097557" y="3597463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CB81CF0-88C6-603B-1D80-C2F3D937C382}"/>
              </a:ext>
            </a:extLst>
          </p:cNvPr>
          <p:cNvSpPr txBox="1"/>
          <p:nvPr/>
        </p:nvSpPr>
        <p:spPr>
          <a:xfrm>
            <a:off x="2140135" y="3584430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B17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B55E491-6362-C174-F7CF-2D75BD8B40D3}"/>
              </a:ext>
            </a:extLst>
          </p:cNvPr>
          <p:cNvSpPr/>
          <p:nvPr/>
        </p:nvSpPr>
        <p:spPr>
          <a:xfrm>
            <a:off x="2097325" y="4005156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481D322-9686-5A4A-07EB-429BA62DE1B6}"/>
              </a:ext>
            </a:extLst>
          </p:cNvPr>
          <p:cNvSpPr txBox="1"/>
          <p:nvPr/>
        </p:nvSpPr>
        <p:spPr>
          <a:xfrm>
            <a:off x="2139903" y="3992123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B19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222F578-5106-7034-E546-A114A453708B}"/>
              </a:ext>
            </a:extLst>
          </p:cNvPr>
          <p:cNvSpPr/>
          <p:nvPr/>
        </p:nvSpPr>
        <p:spPr>
          <a:xfrm>
            <a:off x="2097325" y="441175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F5C508-CA15-8A25-1CDB-B13A7B407392}"/>
              </a:ext>
            </a:extLst>
          </p:cNvPr>
          <p:cNvSpPr txBox="1"/>
          <p:nvPr/>
        </p:nvSpPr>
        <p:spPr>
          <a:xfrm>
            <a:off x="2139903" y="4398722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B21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B71872C1-F463-B8EC-E58E-8D283EE2664E}"/>
              </a:ext>
            </a:extLst>
          </p:cNvPr>
          <p:cNvSpPr/>
          <p:nvPr/>
        </p:nvSpPr>
        <p:spPr>
          <a:xfrm>
            <a:off x="2096914" y="4815951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1133377-F22D-7515-C1F1-1F8C9962C9D3}"/>
              </a:ext>
            </a:extLst>
          </p:cNvPr>
          <p:cNvSpPr txBox="1"/>
          <p:nvPr/>
        </p:nvSpPr>
        <p:spPr>
          <a:xfrm>
            <a:off x="2139492" y="4802918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B23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E4AB6E1-337F-8F15-176D-50926ABE4714}"/>
              </a:ext>
            </a:extLst>
          </p:cNvPr>
          <p:cNvSpPr/>
          <p:nvPr/>
        </p:nvSpPr>
        <p:spPr>
          <a:xfrm>
            <a:off x="2097093" y="5220552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96ADEB1-67CA-8C2E-0DB0-BFF356073001}"/>
              </a:ext>
            </a:extLst>
          </p:cNvPr>
          <p:cNvSpPr txBox="1"/>
          <p:nvPr/>
        </p:nvSpPr>
        <p:spPr>
          <a:xfrm>
            <a:off x="2139671" y="5207519"/>
            <a:ext cx="4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B25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FE177621-1E4F-8131-6D55-AE13D1551647}"/>
              </a:ext>
            </a:extLst>
          </p:cNvPr>
          <p:cNvSpPr/>
          <p:nvPr/>
        </p:nvSpPr>
        <p:spPr>
          <a:xfrm>
            <a:off x="64597" y="402381"/>
            <a:ext cx="1699476" cy="40586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BA5EAC14-8FB5-FA4A-2A89-6B9557CBD8E2}"/>
              </a:ext>
            </a:extLst>
          </p:cNvPr>
          <p:cNvSpPr txBox="1"/>
          <p:nvPr/>
        </p:nvSpPr>
        <p:spPr>
          <a:xfrm>
            <a:off x="107859" y="389305"/>
            <a:ext cx="132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B2 EI MYYDÄ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3ABCA1C5-6B96-4A7F-6F6A-8FF3D1F77E95}"/>
              </a:ext>
            </a:extLst>
          </p:cNvPr>
          <p:cNvSpPr/>
          <p:nvPr/>
        </p:nvSpPr>
        <p:spPr>
          <a:xfrm>
            <a:off x="64596" y="804529"/>
            <a:ext cx="1699476" cy="40586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36950163-9503-8397-6067-A8490EC955EA}"/>
              </a:ext>
            </a:extLst>
          </p:cNvPr>
          <p:cNvSpPr txBox="1"/>
          <p:nvPr/>
        </p:nvSpPr>
        <p:spPr>
          <a:xfrm>
            <a:off x="107858" y="791453"/>
            <a:ext cx="446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B4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CF64DE7A-AD8B-7D7E-FC9E-F396A60385CA}"/>
              </a:ext>
            </a:extLst>
          </p:cNvPr>
          <p:cNvSpPr/>
          <p:nvPr/>
        </p:nvSpPr>
        <p:spPr>
          <a:xfrm>
            <a:off x="64596" y="1212935"/>
            <a:ext cx="1699476" cy="40586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E9B37B97-837C-2F60-4B72-405058A03B7C}"/>
              </a:ext>
            </a:extLst>
          </p:cNvPr>
          <p:cNvSpPr txBox="1"/>
          <p:nvPr/>
        </p:nvSpPr>
        <p:spPr>
          <a:xfrm>
            <a:off x="107858" y="1199859"/>
            <a:ext cx="40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B6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2F3F7AF0-C087-2D3D-3B03-D12CBC952EED}"/>
              </a:ext>
            </a:extLst>
          </p:cNvPr>
          <p:cNvSpPr/>
          <p:nvPr/>
        </p:nvSpPr>
        <p:spPr>
          <a:xfrm>
            <a:off x="69350" y="1618277"/>
            <a:ext cx="1699476" cy="40586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dirty="0"/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8D244D66-52DF-3CB4-AB02-D3BF06B8AC49}"/>
              </a:ext>
            </a:extLst>
          </p:cNvPr>
          <p:cNvSpPr txBox="1"/>
          <p:nvPr/>
        </p:nvSpPr>
        <p:spPr>
          <a:xfrm>
            <a:off x="112612" y="1605201"/>
            <a:ext cx="38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B8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9E82C8FB-A9D1-34E6-1CF1-EFB03DD18FFC}"/>
              </a:ext>
            </a:extLst>
          </p:cNvPr>
          <p:cNvSpPr/>
          <p:nvPr/>
        </p:nvSpPr>
        <p:spPr>
          <a:xfrm>
            <a:off x="69341" y="2418517"/>
            <a:ext cx="1699476" cy="4058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6F406DC7-499B-D413-F79F-00A69D56D059}"/>
              </a:ext>
            </a:extLst>
          </p:cNvPr>
          <p:cNvSpPr txBox="1"/>
          <p:nvPr/>
        </p:nvSpPr>
        <p:spPr>
          <a:xfrm>
            <a:off x="112603" y="2405441"/>
            <a:ext cx="484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B12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D12B9A13-A8C6-EC6B-9519-7E6DB5221EAE}"/>
              </a:ext>
            </a:extLst>
          </p:cNvPr>
          <p:cNvSpPr/>
          <p:nvPr/>
        </p:nvSpPr>
        <p:spPr>
          <a:xfrm>
            <a:off x="69341" y="2017164"/>
            <a:ext cx="1699476" cy="40586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1B1924D3-B88F-2E23-9A9E-E7B4C52B3ABC}"/>
              </a:ext>
            </a:extLst>
          </p:cNvPr>
          <p:cNvSpPr txBox="1"/>
          <p:nvPr/>
        </p:nvSpPr>
        <p:spPr>
          <a:xfrm>
            <a:off x="112603" y="2004088"/>
            <a:ext cx="46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B10</a:t>
            </a: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57ED04D4-E75A-1D25-3C63-0E8572F4A201}"/>
              </a:ext>
            </a:extLst>
          </p:cNvPr>
          <p:cNvSpPr/>
          <p:nvPr/>
        </p:nvSpPr>
        <p:spPr>
          <a:xfrm>
            <a:off x="74104" y="2823992"/>
            <a:ext cx="1699476" cy="4058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2639C693-81DC-BA7A-34C0-F8BF7400DF07}"/>
              </a:ext>
            </a:extLst>
          </p:cNvPr>
          <p:cNvSpPr txBox="1"/>
          <p:nvPr/>
        </p:nvSpPr>
        <p:spPr>
          <a:xfrm>
            <a:off x="117366" y="2810916"/>
            <a:ext cx="45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B14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1B1550BC-AD0E-B462-CC05-5E1D5EB51E36}"/>
              </a:ext>
            </a:extLst>
          </p:cNvPr>
          <p:cNvSpPr/>
          <p:nvPr/>
        </p:nvSpPr>
        <p:spPr>
          <a:xfrm>
            <a:off x="78867" y="3228014"/>
            <a:ext cx="1699476" cy="4058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20E2642F-7E0B-9F0D-9E63-593E2E16709E}"/>
              </a:ext>
            </a:extLst>
          </p:cNvPr>
          <p:cNvSpPr txBox="1"/>
          <p:nvPr/>
        </p:nvSpPr>
        <p:spPr>
          <a:xfrm>
            <a:off x="122129" y="3214938"/>
            <a:ext cx="49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B16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1DF7E096-3CD1-551E-E5F6-929FC65ED655}"/>
              </a:ext>
            </a:extLst>
          </p:cNvPr>
          <p:cNvSpPr/>
          <p:nvPr/>
        </p:nvSpPr>
        <p:spPr>
          <a:xfrm>
            <a:off x="84040" y="3627742"/>
            <a:ext cx="1699476" cy="4058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3D0A3124-C621-DE4F-1CAF-83083DC0B823}"/>
              </a:ext>
            </a:extLst>
          </p:cNvPr>
          <p:cNvSpPr txBox="1"/>
          <p:nvPr/>
        </p:nvSpPr>
        <p:spPr>
          <a:xfrm>
            <a:off x="127302" y="3614666"/>
            <a:ext cx="48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B18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52A79F6B-A36B-794C-23C7-6B29212F904C}"/>
              </a:ext>
            </a:extLst>
          </p:cNvPr>
          <p:cNvSpPr/>
          <p:nvPr/>
        </p:nvSpPr>
        <p:spPr>
          <a:xfrm>
            <a:off x="88797" y="4036795"/>
            <a:ext cx="1699476" cy="4058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FF2F8060-97C6-9CE9-A8A6-2D62085B87E5}"/>
              </a:ext>
            </a:extLst>
          </p:cNvPr>
          <p:cNvSpPr txBox="1"/>
          <p:nvPr/>
        </p:nvSpPr>
        <p:spPr>
          <a:xfrm>
            <a:off x="132059" y="4023719"/>
            <a:ext cx="49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B20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701B01CC-362E-26E3-9519-2843555943E2}"/>
              </a:ext>
            </a:extLst>
          </p:cNvPr>
          <p:cNvSpPr/>
          <p:nvPr/>
        </p:nvSpPr>
        <p:spPr>
          <a:xfrm>
            <a:off x="88797" y="4444751"/>
            <a:ext cx="1699476" cy="4058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B16AE05E-CAEF-F8B0-AC6D-ACE53028E394}"/>
              </a:ext>
            </a:extLst>
          </p:cNvPr>
          <p:cNvSpPr txBox="1"/>
          <p:nvPr/>
        </p:nvSpPr>
        <p:spPr>
          <a:xfrm>
            <a:off x="132059" y="4431675"/>
            <a:ext cx="478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B22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7CE6986F-0A9E-5274-3B67-86BF5A2AF71A}"/>
              </a:ext>
            </a:extLst>
          </p:cNvPr>
          <p:cNvSpPr/>
          <p:nvPr/>
        </p:nvSpPr>
        <p:spPr>
          <a:xfrm>
            <a:off x="88379" y="4850295"/>
            <a:ext cx="1699476" cy="4058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8B694059-848E-7D66-38B2-82AFEBBF21BC}"/>
              </a:ext>
            </a:extLst>
          </p:cNvPr>
          <p:cNvSpPr txBox="1"/>
          <p:nvPr/>
        </p:nvSpPr>
        <p:spPr>
          <a:xfrm>
            <a:off x="131641" y="4837219"/>
            <a:ext cx="48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B24</a:t>
            </a:r>
          </a:p>
        </p:txBody>
      </p:sp>
      <p:sp>
        <p:nvSpPr>
          <p:cNvPr id="205" name="Suorakulmio 204">
            <a:extLst>
              <a:ext uri="{FF2B5EF4-FFF2-40B4-BE49-F238E27FC236}">
                <a16:creationId xmlns:a16="http://schemas.microsoft.com/office/drawing/2014/main" id="{F8CC6830-C153-14D6-FA51-43DE5BAD908B}"/>
              </a:ext>
            </a:extLst>
          </p:cNvPr>
          <p:cNvSpPr/>
          <p:nvPr/>
        </p:nvSpPr>
        <p:spPr>
          <a:xfrm>
            <a:off x="6552109" y="359943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06" name="Tekstiruutu 205">
            <a:extLst>
              <a:ext uri="{FF2B5EF4-FFF2-40B4-BE49-F238E27FC236}">
                <a16:creationId xmlns:a16="http://schemas.microsoft.com/office/drawing/2014/main" id="{682C1CF6-D00A-BDAC-B9A8-1EE68E0AFBF0}"/>
              </a:ext>
            </a:extLst>
          </p:cNvPr>
          <p:cNvSpPr txBox="1"/>
          <p:nvPr/>
        </p:nvSpPr>
        <p:spPr>
          <a:xfrm>
            <a:off x="6594687" y="346910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C1</a:t>
            </a:r>
          </a:p>
        </p:txBody>
      </p:sp>
      <p:sp>
        <p:nvSpPr>
          <p:cNvPr id="203" name="Suorakulmio 202">
            <a:extLst>
              <a:ext uri="{FF2B5EF4-FFF2-40B4-BE49-F238E27FC236}">
                <a16:creationId xmlns:a16="http://schemas.microsoft.com/office/drawing/2014/main" id="{0E67E4DC-8F0F-CE9C-4505-9A648ED80157}"/>
              </a:ext>
            </a:extLst>
          </p:cNvPr>
          <p:cNvSpPr/>
          <p:nvPr/>
        </p:nvSpPr>
        <p:spPr>
          <a:xfrm>
            <a:off x="6552108" y="760753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04" name="Tekstiruutu 203">
            <a:extLst>
              <a:ext uri="{FF2B5EF4-FFF2-40B4-BE49-F238E27FC236}">
                <a16:creationId xmlns:a16="http://schemas.microsoft.com/office/drawing/2014/main" id="{858EFC07-30CC-8304-273B-C7136A90EF17}"/>
              </a:ext>
            </a:extLst>
          </p:cNvPr>
          <p:cNvSpPr txBox="1"/>
          <p:nvPr/>
        </p:nvSpPr>
        <p:spPr>
          <a:xfrm>
            <a:off x="6594686" y="747720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C3</a:t>
            </a:r>
          </a:p>
        </p:txBody>
      </p:sp>
      <p:sp>
        <p:nvSpPr>
          <p:cNvPr id="201" name="Suorakulmio 200">
            <a:extLst>
              <a:ext uri="{FF2B5EF4-FFF2-40B4-BE49-F238E27FC236}">
                <a16:creationId xmlns:a16="http://schemas.microsoft.com/office/drawing/2014/main" id="{EB529EBB-FBAA-2485-7E30-AB221525BAFA}"/>
              </a:ext>
            </a:extLst>
          </p:cNvPr>
          <p:cNvSpPr/>
          <p:nvPr/>
        </p:nvSpPr>
        <p:spPr>
          <a:xfrm>
            <a:off x="6552108" y="1167802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02" name="Tekstiruutu 201">
            <a:extLst>
              <a:ext uri="{FF2B5EF4-FFF2-40B4-BE49-F238E27FC236}">
                <a16:creationId xmlns:a16="http://schemas.microsoft.com/office/drawing/2014/main" id="{012CF1F5-C781-A95C-3B4B-D62495C1C44A}"/>
              </a:ext>
            </a:extLst>
          </p:cNvPr>
          <p:cNvSpPr txBox="1"/>
          <p:nvPr/>
        </p:nvSpPr>
        <p:spPr>
          <a:xfrm>
            <a:off x="6594686" y="1154769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C5</a:t>
            </a:r>
          </a:p>
        </p:txBody>
      </p:sp>
      <p:sp>
        <p:nvSpPr>
          <p:cNvPr id="199" name="Suorakulmio 198">
            <a:extLst>
              <a:ext uri="{FF2B5EF4-FFF2-40B4-BE49-F238E27FC236}">
                <a16:creationId xmlns:a16="http://schemas.microsoft.com/office/drawing/2014/main" id="{6A5C8B37-0844-1242-A922-E06FC124F953}"/>
              </a:ext>
            </a:extLst>
          </p:cNvPr>
          <p:cNvSpPr/>
          <p:nvPr/>
        </p:nvSpPr>
        <p:spPr>
          <a:xfrm>
            <a:off x="6556636" y="1571795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dirty="0"/>
          </a:p>
        </p:txBody>
      </p:sp>
      <p:sp>
        <p:nvSpPr>
          <p:cNvPr id="200" name="Tekstiruutu 199">
            <a:extLst>
              <a:ext uri="{FF2B5EF4-FFF2-40B4-BE49-F238E27FC236}">
                <a16:creationId xmlns:a16="http://schemas.microsoft.com/office/drawing/2014/main" id="{1122DDFD-A7C9-67F5-E0A8-15DAB58064CC}"/>
              </a:ext>
            </a:extLst>
          </p:cNvPr>
          <p:cNvSpPr txBox="1"/>
          <p:nvPr/>
        </p:nvSpPr>
        <p:spPr>
          <a:xfrm>
            <a:off x="6599214" y="1558762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C7</a:t>
            </a:r>
          </a:p>
        </p:txBody>
      </p:sp>
      <p:sp>
        <p:nvSpPr>
          <p:cNvPr id="197" name="Suorakulmio 196">
            <a:extLst>
              <a:ext uri="{FF2B5EF4-FFF2-40B4-BE49-F238E27FC236}">
                <a16:creationId xmlns:a16="http://schemas.microsoft.com/office/drawing/2014/main" id="{B3021905-63E0-D7E7-A152-6F4F6F4F4273}"/>
              </a:ext>
            </a:extLst>
          </p:cNvPr>
          <p:cNvSpPr/>
          <p:nvPr/>
        </p:nvSpPr>
        <p:spPr>
          <a:xfrm>
            <a:off x="6561164" y="238310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98" name="Tekstiruutu 197">
            <a:extLst>
              <a:ext uri="{FF2B5EF4-FFF2-40B4-BE49-F238E27FC236}">
                <a16:creationId xmlns:a16="http://schemas.microsoft.com/office/drawing/2014/main" id="{25C54AF1-D4A4-08EE-167F-9D48B39C6E6C}"/>
              </a:ext>
            </a:extLst>
          </p:cNvPr>
          <p:cNvSpPr txBox="1"/>
          <p:nvPr/>
        </p:nvSpPr>
        <p:spPr>
          <a:xfrm>
            <a:off x="6603742" y="23700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C11</a:t>
            </a:r>
          </a:p>
        </p:txBody>
      </p:sp>
      <p:sp>
        <p:nvSpPr>
          <p:cNvPr id="195" name="Suorakulmio 194">
            <a:extLst>
              <a:ext uri="{FF2B5EF4-FFF2-40B4-BE49-F238E27FC236}">
                <a16:creationId xmlns:a16="http://schemas.microsoft.com/office/drawing/2014/main" id="{9BEA9F1D-CD30-5C1B-CB2C-A75CEFE249B2}"/>
              </a:ext>
            </a:extLst>
          </p:cNvPr>
          <p:cNvSpPr/>
          <p:nvPr/>
        </p:nvSpPr>
        <p:spPr>
          <a:xfrm>
            <a:off x="6561164" y="1983087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96" name="Tekstiruutu 195">
            <a:extLst>
              <a:ext uri="{FF2B5EF4-FFF2-40B4-BE49-F238E27FC236}">
                <a16:creationId xmlns:a16="http://schemas.microsoft.com/office/drawing/2014/main" id="{BC796D5C-ADC7-1CA0-29F4-9433B442AE09}"/>
              </a:ext>
            </a:extLst>
          </p:cNvPr>
          <p:cNvSpPr txBox="1"/>
          <p:nvPr/>
        </p:nvSpPr>
        <p:spPr>
          <a:xfrm>
            <a:off x="6603742" y="1970054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C9</a:t>
            </a:r>
          </a:p>
        </p:txBody>
      </p:sp>
      <p:sp>
        <p:nvSpPr>
          <p:cNvPr id="193" name="Suorakulmio 192">
            <a:extLst>
              <a:ext uri="{FF2B5EF4-FFF2-40B4-BE49-F238E27FC236}">
                <a16:creationId xmlns:a16="http://schemas.microsoft.com/office/drawing/2014/main" id="{5B4F9E5A-C92F-C167-D8F4-F7E9933D0589}"/>
              </a:ext>
            </a:extLst>
          </p:cNvPr>
          <p:cNvSpPr/>
          <p:nvPr/>
        </p:nvSpPr>
        <p:spPr>
          <a:xfrm>
            <a:off x="6561164" y="2787233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94" name="Tekstiruutu 193">
            <a:extLst>
              <a:ext uri="{FF2B5EF4-FFF2-40B4-BE49-F238E27FC236}">
                <a16:creationId xmlns:a16="http://schemas.microsoft.com/office/drawing/2014/main" id="{0575370A-E46D-22FC-3805-C943B37E8C8B}"/>
              </a:ext>
            </a:extLst>
          </p:cNvPr>
          <p:cNvSpPr txBox="1"/>
          <p:nvPr/>
        </p:nvSpPr>
        <p:spPr>
          <a:xfrm>
            <a:off x="6603742" y="277420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C13</a:t>
            </a:r>
          </a:p>
        </p:txBody>
      </p:sp>
      <p:sp>
        <p:nvSpPr>
          <p:cNvPr id="191" name="Suorakulmio 190">
            <a:extLst>
              <a:ext uri="{FF2B5EF4-FFF2-40B4-BE49-F238E27FC236}">
                <a16:creationId xmlns:a16="http://schemas.microsoft.com/office/drawing/2014/main" id="{CE2311C3-5983-5D3D-943C-1555FF091678}"/>
              </a:ext>
            </a:extLst>
          </p:cNvPr>
          <p:cNvSpPr/>
          <p:nvPr/>
        </p:nvSpPr>
        <p:spPr>
          <a:xfrm>
            <a:off x="6561164" y="319906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92" name="Tekstiruutu 191">
            <a:extLst>
              <a:ext uri="{FF2B5EF4-FFF2-40B4-BE49-F238E27FC236}">
                <a16:creationId xmlns:a16="http://schemas.microsoft.com/office/drawing/2014/main" id="{4D70978F-2B2B-F130-CF02-C422FAA016FD}"/>
              </a:ext>
            </a:extLst>
          </p:cNvPr>
          <p:cNvSpPr txBox="1"/>
          <p:nvPr/>
        </p:nvSpPr>
        <p:spPr>
          <a:xfrm>
            <a:off x="6603742" y="318603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C15</a:t>
            </a:r>
          </a:p>
        </p:txBody>
      </p:sp>
      <p:sp>
        <p:nvSpPr>
          <p:cNvPr id="189" name="Suorakulmio 188">
            <a:extLst>
              <a:ext uri="{FF2B5EF4-FFF2-40B4-BE49-F238E27FC236}">
                <a16:creationId xmlns:a16="http://schemas.microsoft.com/office/drawing/2014/main" id="{A4D08F35-84AB-5713-B2F7-BD4963EDA0E7}"/>
              </a:ext>
            </a:extLst>
          </p:cNvPr>
          <p:cNvSpPr/>
          <p:nvPr/>
        </p:nvSpPr>
        <p:spPr>
          <a:xfrm>
            <a:off x="6566105" y="3597463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90" name="Tekstiruutu 189">
            <a:extLst>
              <a:ext uri="{FF2B5EF4-FFF2-40B4-BE49-F238E27FC236}">
                <a16:creationId xmlns:a16="http://schemas.microsoft.com/office/drawing/2014/main" id="{32A94618-2433-2AF1-9902-91A4AF08D79C}"/>
              </a:ext>
            </a:extLst>
          </p:cNvPr>
          <p:cNvSpPr txBox="1"/>
          <p:nvPr/>
        </p:nvSpPr>
        <p:spPr>
          <a:xfrm>
            <a:off x="6608683" y="358443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C17</a:t>
            </a:r>
          </a:p>
        </p:txBody>
      </p:sp>
      <p:sp>
        <p:nvSpPr>
          <p:cNvPr id="187" name="Suorakulmio 186">
            <a:extLst>
              <a:ext uri="{FF2B5EF4-FFF2-40B4-BE49-F238E27FC236}">
                <a16:creationId xmlns:a16="http://schemas.microsoft.com/office/drawing/2014/main" id="{07BE8D55-AC74-A501-9DF0-095C40D6E8AD}"/>
              </a:ext>
            </a:extLst>
          </p:cNvPr>
          <p:cNvSpPr/>
          <p:nvPr/>
        </p:nvSpPr>
        <p:spPr>
          <a:xfrm>
            <a:off x="6565873" y="4005156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88" name="Tekstiruutu 187">
            <a:extLst>
              <a:ext uri="{FF2B5EF4-FFF2-40B4-BE49-F238E27FC236}">
                <a16:creationId xmlns:a16="http://schemas.microsoft.com/office/drawing/2014/main" id="{7D5346ED-A44F-81E4-2BDE-5904A7348D40}"/>
              </a:ext>
            </a:extLst>
          </p:cNvPr>
          <p:cNvSpPr txBox="1"/>
          <p:nvPr/>
        </p:nvSpPr>
        <p:spPr>
          <a:xfrm>
            <a:off x="6608451" y="399212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C19</a:t>
            </a:r>
          </a:p>
        </p:txBody>
      </p:sp>
      <p:sp>
        <p:nvSpPr>
          <p:cNvPr id="185" name="Suorakulmio 184">
            <a:extLst>
              <a:ext uri="{FF2B5EF4-FFF2-40B4-BE49-F238E27FC236}">
                <a16:creationId xmlns:a16="http://schemas.microsoft.com/office/drawing/2014/main" id="{B810834F-B5E7-D90F-FE1C-F10AD29EF594}"/>
              </a:ext>
            </a:extLst>
          </p:cNvPr>
          <p:cNvSpPr/>
          <p:nvPr/>
        </p:nvSpPr>
        <p:spPr>
          <a:xfrm>
            <a:off x="6565873" y="441175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86" name="Tekstiruutu 185">
            <a:extLst>
              <a:ext uri="{FF2B5EF4-FFF2-40B4-BE49-F238E27FC236}">
                <a16:creationId xmlns:a16="http://schemas.microsoft.com/office/drawing/2014/main" id="{012C16CB-5925-C35C-4426-A07B82609825}"/>
              </a:ext>
            </a:extLst>
          </p:cNvPr>
          <p:cNvSpPr txBox="1"/>
          <p:nvPr/>
        </p:nvSpPr>
        <p:spPr>
          <a:xfrm>
            <a:off x="6608451" y="439872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C21</a:t>
            </a:r>
          </a:p>
        </p:txBody>
      </p:sp>
      <p:sp>
        <p:nvSpPr>
          <p:cNvPr id="183" name="Suorakulmio 182">
            <a:extLst>
              <a:ext uri="{FF2B5EF4-FFF2-40B4-BE49-F238E27FC236}">
                <a16:creationId xmlns:a16="http://schemas.microsoft.com/office/drawing/2014/main" id="{1F10516E-156D-6DBF-9567-BFDA5A0D2313}"/>
              </a:ext>
            </a:extLst>
          </p:cNvPr>
          <p:cNvSpPr/>
          <p:nvPr/>
        </p:nvSpPr>
        <p:spPr>
          <a:xfrm>
            <a:off x="6565462" y="4815951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84" name="Tekstiruutu 183">
            <a:extLst>
              <a:ext uri="{FF2B5EF4-FFF2-40B4-BE49-F238E27FC236}">
                <a16:creationId xmlns:a16="http://schemas.microsoft.com/office/drawing/2014/main" id="{E652FECD-0821-4227-66F7-BBE8B365C743}"/>
              </a:ext>
            </a:extLst>
          </p:cNvPr>
          <p:cNvSpPr txBox="1"/>
          <p:nvPr/>
        </p:nvSpPr>
        <p:spPr>
          <a:xfrm>
            <a:off x="6608040" y="480291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C23</a:t>
            </a:r>
          </a:p>
        </p:txBody>
      </p:sp>
      <p:sp>
        <p:nvSpPr>
          <p:cNvPr id="181" name="Suorakulmio 180">
            <a:extLst>
              <a:ext uri="{FF2B5EF4-FFF2-40B4-BE49-F238E27FC236}">
                <a16:creationId xmlns:a16="http://schemas.microsoft.com/office/drawing/2014/main" id="{9B2702DC-F8C6-8072-7199-4350CD3112DB}"/>
              </a:ext>
            </a:extLst>
          </p:cNvPr>
          <p:cNvSpPr/>
          <p:nvPr/>
        </p:nvSpPr>
        <p:spPr>
          <a:xfrm>
            <a:off x="6565641" y="5220552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182" name="Tekstiruutu 181">
            <a:extLst>
              <a:ext uri="{FF2B5EF4-FFF2-40B4-BE49-F238E27FC236}">
                <a16:creationId xmlns:a16="http://schemas.microsoft.com/office/drawing/2014/main" id="{15FD99AA-DD8C-267D-C7E9-D07888605307}"/>
              </a:ext>
            </a:extLst>
          </p:cNvPr>
          <p:cNvSpPr txBox="1"/>
          <p:nvPr/>
        </p:nvSpPr>
        <p:spPr>
          <a:xfrm>
            <a:off x="6608219" y="520751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C25</a:t>
            </a:r>
          </a:p>
        </p:txBody>
      </p:sp>
      <p:sp>
        <p:nvSpPr>
          <p:cNvPr id="208" name="Suorakulmio 207">
            <a:extLst>
              <a:ext uri="{FF2B5EF4-FFF2-40B4-BE49-F238E27FC236}">
                <a16:creationId xmlns:a16="http://schemas.microsoft.com/office/drawing/2014/main" id="{0C0A7825-6BB7-1B84-AB53-9F101728134A}"/>
              </a:ext>
            </a:extLst>
          </p:cNvPr>
          <p:cNvSpPr/>
          <p:nvPr/>
        </p:nvSpPr>
        <p:spPr>
          <a:xfrm>
            <a:off x="6565639" y="5627746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09" name="Tekstiruutu 208">
            <a:extLst>
              <a:ext uri="{FF2B5EF4-FFF2-40B4-BE49-F238E27FC236}">
                <a16:creationId xmlns:a16="http://schemas.microsoft.com/office/drawing/2014/main" id="{B0EA1059-4019-2089-6D20-7D442E685B5D}"/>
              </a:ext>
            </a:extLst>
          </p:cNvPr>
          <p:cNvSpPr txBox="1"/>
          <p:nvPr/>
        </p:nvSpPr>
        <p:spPr>
          <a:xfrm>
            <a:off x="6608217" y="561471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C27</a:t>
            </a:r>
          </a:p>
        </p:txBody>
      </p:sp>
      <p:sp>
        <p:nvSpPr>
          <p:cNvPr id="211" name="Suorakulmio 210">
            <a:extLst>
              <a:ext uri="{FF2B5EF4-FFF2-40B4-BE49-F238E27FC236}">
                <a16:creationId xmlns:a16="http://schemas.microsoft.com/office/drawing/2014/main" id="{22DD079D-018B-0D55-584B-14CC9FEF139C}"/>
              </a:ext>
            </a:extLst>
          </p:cNvPr>
          <p:cNvSpPr/>
          <p:nvPr/>
        </p:nvSpPr>
        <p:spPr>
          <a:xfrm>
            <a:off x="6565641" y="6030177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12" name="Tekstiruutu 211">
            <a:extLst>
              <a:ext uri="{FF2B5EF4-FFF2-40B4-BE49-F238E27FC236}">
                <a16:creationId xmlns:a16="http://schemas.microsoft.com/office/drawing/2014/main" id="{72875F37-1FBD-F0DF-BE3A-112A3967EE83}"/>
              </a:ext>
            </a:extLst>
          </p:cNvPr>
          <p:cNvSpPr txBox="1"/>
          <p:nvPr/>
        </p:nvSpPr>
        <p:spPr>
          <a:xfrm>
            <a:off x="6608219" y="601714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C29</a:t>
            </a:r>
          </a:p>
        </p:txBody>
      </p:sp>
      <p:sp>
        <p:nvSpPr>
          <p:cNvPr id="214" name="Suorakulmio 213">
            <a:extLst>
              <a:ext uri="{FF2B5EF4-FFF2-40B4-BE49-F238E27FC236}">
                <a16:creationId xmlns:a16="http://schemas.microsoft.com/office/drawing/2014/main" id="{D3BE4D4B-D5E4-1647-403B-B02EBA93294D}"/>
              </a:ext>
            </a:extLst>
          </p:cNvPr>
          <p:cNvSpPr/>
          <p:nvPr/>
        </p:nvSpPr>
        <p:spPr>
          <a:xfrm>
            <a:off x="6565636" y="6442136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15" name="Tekstiruutu 214">
            <a:extLst>
              <a:ext uri="{FF2B5EF4-FFF2-40B4-BE49-F238E27FC236}">
                <a16:creationId xmlns:a16="http://schemas.microsoft.com/office/drawing/2014/main" id="{5ADCDBC8-C75B-96FC-704F-073C6FC6EBB0}"/>
              </a:ext>
            </a:extLst>
          </p:cNvPr>
          <p:cNvSpPr txBox="1"/>
          <p:nvPr/>
        </p:nvSpPr>
        <p:spPr>
          <a:xfrm>
            <a:off x="6608214" y="642910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C31</a:t>
            </a:r>
          </a:p>
        </p:txBody>
      </p:sp>
      <p:sp>
        <p:nvSpPr>
          <p:cNvPr id="217" name="Suorakulmio 216">
            <a:extLst>
              <a:ext uri="{FF2B5EF4-FFF2-40B4-BE49-F238E27FC236}">
                <a16:creationId xmlns:a16="http://schemas.microsoft.com/office/drawing/2014/main" id="{E2954567-5157-0F50-ED01-B2CB1F82FB6E}"/>
              </a:ext>
            </a:extLst>
          </p:cNvPr>
          <p:cNvSpPr/>
          <p:nvPr/>
        </p:nvSpPr>
        <p:spPr>
          <a:xfrm>
            <a:off x="4526329" y="359943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18" name="Tekstiruutu 217">
            <a:extLst>
              <a:ext uri="{FF2B5EF4-FFF2-40B4-BE49-F238E27FC236}">
                <a16:creationId xmlns:a16="http://schemas.microsoft.com/office/drawing/2014/main" id="{33F89906-5230-DE13-5F14-74FCC43DDDB1}"/>
              </a:ext>
            </a:extLst>
          </p:cNvPr>
          <p:cNvSpPr txBox="1"/>
          <p:nvPr/>
        </p:nvSpPr>
        <p:spPr>
          <a:xfrm>
            <a:off x="4568907" y="346910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C2</a:t>
            </a:r>
          </a:p>
        </p:txBody>
      </p:sp>
      <p:sp>
        <p:nvSpPr>
          <p:cNvPr id="220" name="Suorakulmio 219">
            <a:extLst>
              <a:ext uri="{FF2B5EF4-FFF2-40B4-BE49-F238E27FC236}">
                <a16:creationId xmlns:a16="http://schemas.microsoft.com/office/drawing/2014/main" id="{63AB7931-8D3E-DE00-6056-35468277689B}"/>
              </a:ext>
            </a:extLst>
          </p:cNvPr>
          <p:cNvSpPr/>
          <p:nvPr/>
        </p:nvSpPr>
        <p:spPr>
          <a:xfrm>
            <a:off x="4526328" y="760753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21" name="Tekstiruutu 220">
            <a:extLst>
              <a:ext uri="{FF2B5EF4-FFF2-40B4-BE49-F238E27FC236}">
                <a16:creationId xmlns:a16="http://schemas.microsoft.com/office/drawing/2014/main" id="{139B0442-8415-1236-F666-E9210F82D886}"/>
              </a:ext>
            </a:extLst>
          </p:cNvPr>
          <p:cNvSpPr txBox="1"/>
          <p:nvPr/>
        </p:nvSpPr>
        <p:spPr>
          <a:xfrm>
            <a:off x="4568906" y="747720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C4</a:t>
            </a:r>
          </a:p>
        </p:txBody>
      </p:sp>
      <p:sp>
        <p:nvSpPr>
          <p:cNvPr id="223" name="Suorakulmio 222">
            <a:extLst>
              <a:ext uri="{FF2B5EF4-FFF2-40B4-BE49-F238E27FC236}">
                <a16:creationId xmlns:a16="http://schemas.microsoft.com/office/drawing/2014/main" id="{42ADB5FC-FAB7-4C53-9AA1-C700CF575D6D}"/>
              </a:ext>
            </a:extLst>
          </p:cNvPr>
          <p:cNvSpPr/>
          <p:nvPr/>
        </p:nvSpPr>
        <p:spPr>
          <a:xfrm>
            <a:off x="4526328" y="1167802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24" name="Tekstiruutu 223">
            <a:extLst>
              <a:ext uri="{FF2B5EF4-FFF2-40B4-BE49-F238E27FC236}">
                <a16:creationId xmlns:a16="http://schemas.microsoft.com/office/drawing/2014/main" id="{91C3E274-FFFC-B376-64F6-22BFF790068F}"/>
              </a:ext>
            </a:extLst>
          </p:cNvPr>
          <p:cNvSpPr txBox="1"/>
          <p:nvPr/>
        </p:nvSpPr>
        <p:spPr>
          <a:xfrm>
            <a:off x="4568906" y="1154769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C6</a:t>
            </a:r>
          </a:p>
        </p:txBody>
      </p:sp>
      <p:sp>
        <p:nvSpPr>
          <p:cNvPr id="226" name="Suorakulmio 225">
            <a:extLst>
              <a:ext uri="{FF2B5EF4-FFF2-40B4-BE49-F238E27FC236}">
                <a16:creationId xmlns:a16="http://schemas.microsoft.com/office/drawing/2014/main" id="{8C60D892-535E-09C3-8D6B-3651A3E3836E}"/>
              </a:ext>
            </a:extLst>
          </p:cNvPr>
          <p:cNvSpPr/>
          <p:nvPr/>
        </p:nvSpPr>
        <p:spPr>
          <a:xfrm>
            <a:off x="4530856" y="1571795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dirty="0"/>
          </a:p>
        </p:txBody>
      </p:sp>
      <p:sp>
        <p:nvSpPr>
          <p:cNvPr id="227" name="Tekstiruutu 226">
            <a:extLst>
              <a:ext uri="{FF2B5EF4-FFF2-40B4-BE49-F238E27FC236}">
                <a16:creationId xmlns:a16="http://schemas.microsoft.com/office/drawing/2014/main" id="{FD14B5FA-627E-4E5C-2832-FE6849003666}"/>
              </a:ext>
            </a:extLst>
          </p:cNvPr>
          <p:cNvSpPr txBox="1"/>
          <p:nvPr/>
        </p:nvSpPr>
        <p:spPr>
          <a:xfrm>
            <a:off x="4573434" y="1558762"/>
            <a:ext cx="3722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C8</a:t>
            </a:r>
          </a:p>
        </p:txBody>
      </p:sp>
      <p:sp>
        <p:nvSpPr>
          <p:cNvPr id="229" name="Suorakulmio 228">
            <a:extLst>
              <a:ext uri="{FF2B5EF4-FFF2-40B4-BE49-F238E27FC236}">
                <a16:creationId xmlns:a16="http://schemas.microsoft.com/office/drawing/2014/main" id="{C78BB627-B919-D9D9-403D-2724A6A9A9AE}"/>
              </a:ext>
            </a:extLst>
          </p:cNvPr>
          <p:cNvSpPr/>
          <p:nvPr/>
        </p:nvSpPr>
        <p:spPr>
          <a:xfrm>
            <a:off x="4535384" y="2383105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30" name="Tekstiruutu 229">
            <a:extLst>
              <a:ext uri="{FF2B5EF4-FFF2-40B4-BE49-F238E27FC236}">
                <a16:creationId xmlns:a16="http://schemas.microsoft.com/office/drawing/2014/main" id="{4BDCD00B-F18D-1D11-1252-20807C40CFFA}"/>
              </a:ext>
            </a:extLst>
          </p:cNvPr>
          <p:cNvSpPr txBox="1"/>
          <p:nvPr/>
        </p:nvSpPr>
        <p:spPr>
          <a:xfrm>
            <a:off x="4577962" y="2370072"/>
            <a:ext cx="453970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C12</a:t>
            </a:r>
          </a:p>
        </p:txBody>
      </p:sp>
      <p:sp>
        <p:nvSpPr>
          <p:cNvPr id="232" name="Suorakulmio 231">
            <a:extLst>
              <a:ext uri="{FF2B5EF4-FFF2-40B4-BE49-F238E27FC236}">
                <a16:creationId xmlns:a16="http://schemas.microsoft.com/office/drawing/2014/main" id="{2A159F49-2881-C010-5490-BAC16A2CCAA8}"/>
              </a:ext>
            </a:extLst>
          </p:cNvPr>
          <p:cNvSpPr/>
          <p:nvPr/>
        </p:nvSpPr>
        <p:spPr>
          <a:xfrm>
            <a:off x="4535384" y="1983087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33" name="Tekstiruutu 232">
            <a:extLst>
              <a:ext uri="{FF2B5EF4-FFF2-40B4-BE49-F238E27FC236}">
                <a16:creationId xmlns:a16="http://schemas.microsoft.com/office/drawing/2014/main" id="{BB4B7993-4608-80E9-65D2-F1BC50DBD46E}"/>
              </a:ext>
            </a:extLst>
          </p:cNvPr>
          <p:cNvSpPr txBox="1"/>
          <p:nvPr/>
        </p:nvSpPr>
        <p:spPr>
          <a:xfrm>
            <a:off x="4577962" y="1970054"/>
            <a:ext cx="453970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C10</a:t>
            </a:r>
          </a:p>
        </p:txBody>
      </p:sp>
      <p:sp>
        <p:nvSpPr>
          <p:cNvPr id="235" name="Suorakulmio 234">
            <a:extLst>
              <a:ext uri="{FF2B5EF4-FFF2-40B4-BE49-F238E27FC236}">
                <a16:creationId xmlns:a16="http://schemas.microsoft.com/office/drawing/2014/main" id="{6472B1B2-46F2-CDB1-76EA-5E6864B3A676}"/>
              </a:ext>
            </a:extLst>
          </p:cNvPr>
          <p:cNvSpPr/>
          <p:nvPr/>
        </p:nvSpPr>
        <p:spPr>
          <a:xfrm>
            <a:off x="4535384" y="2787233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36" name="Tekstiruutu 235">
            <a:extLst>
              <a:ext uri="{FF2B5EF4-FFF2-40B4-BE49-F238E27FC236}">
                <a16:creationId xmlns:a16="http://schemas.microsoft.com/office/drawing/2014/main" id="{C92CB243-ED9B-1336-31AF-74F23B4271BF}"/>
              </a:ext>
            </a:extLst>
          </p:cNvPr>
          <p:cNvSpPr txBox="1"/>
          <p:nvPr/>
        </p:nvSpPr>
        <p:spPr>
          <a:xfrm>
            <a:off x="4577962" y="2774200"/>
            <a:ext cx="453970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C14</a:t>
            </a:r>
          </a:p>
        </p:txBody>
      </p:sp>
      <p:sp>
        <p:nvSpPr>
          <p:cNvPr id="238" name="Suorakulmio 237">
            <a:extLst>
              <a:ext uri="{FF2B5EF4-FFF2-40B4-BE49-F238E27FC236}">
                <a16:creationId xmlns:a16="http://schemas.microsoft.com/office/drawing/2014/main" id="{18BFE5DB-7408-3C1F-94CC-51871D1995DB}"/>
              </a:ext>
            </a:extLst>
          </p:cNvPr>
          <p:cNvSpPr/>
          <p:nvPr/>
        </p:nvSpPr>
        <p:spPr>
          <a:xfrm>
            <a:off x="4535384" y="3199065"/>
            <a:ext cx="1672606" cy="40451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39" name="Tekstiruutu 238">
            <a:extLst>
              <a:ext uri="{FF2B5EF4-FFF2-40B4-BE49-F238E27FC236}">
                <a16:creationId xmlns:a16="http://schemas.microsoft.com/office/drawing/2014/main" id="{DB2E8E3F-1284-4B85-C65B-D940242C34C6}"/>
              </a:ext>
            </a:extLst>
          </p:cNvPr>
          <p:cNvSpPr txBox="1"/>
          <p:nvPr/>
        </p:nvSpPr>
        <p:spPr>
          <a:xfrm>
            <a:off x="4577962" y="3186032"/>
            <a:ext cx="453970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i-FI" sz="1200" b="1" dirty="0"/>
              <a:t>C16</a:t>
            </a:r>
          </a:p>
        </p:txBody>
      </p:sp>
      <p:sp>
        <p:nvSpPr>
          <p:cNvPr id="241" name="Suorakulmio 240">
            <a:extLst>
              <a:ext uri="{FF2B5EF4-FFF2-40B4-BE49-F238E27FC236}">
                <a16:creationId xmlns:a16="http://schemas.microsoft.com/office/drawing/2014/main" id="{ADA00010-034A-B13A-5558-E890F5E08CC6}"/>
              </a:ext>
            </a:extLst>
          </p:cNvPr>
          <p:cNvSpPr/>
          <p:nvPr/>
        </p:nvSpPr>
        <p:spPr>
          <a:xfrm>
            <a:off x="4540325" y="3597463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42" name="Tekstiruutu 241">
            <a:extLst>
              <a:ext uri="{FF2B5EF4-FFF2-40B4-BE49-F238E27FC236}">
                <a16:creationId xmlns:a16="http://schemas.microsoft.com/office/drawing/2014/main" id="{69DD7D68-DD3D-985E-E5F8-4BCB6EC92383}"/>
              </a:ext>
            </a:extLst>
          </p:cNvPr>
          <p:cNvSpPr txBox="1"/>
          <p:nvPr/>
        </p:nvSpPr>
        <p:spPr>
          <a:xfrm>
            <a:off x="4582903" y="358443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C18</a:t>
            </a:r>
          </a:p>
        </p:txBody>
      </p:sp>
      <p:sp>
        <p:nvSpPr>
          <p:cNvPr id="244" name="Suorakulmio 243">
            <a:extLst>
              <a:ext uri="{FF2B5EF4-FFF2-40B4-BE49-F238E27FC236}">
                <a16:creationId xmlns:a16="http://schemas.microsoft.com/office/drawing/2014/main" id="{8015D435-D007-D006-48C0-8D3EA686D1BD}"/>
              </a:ext>
            </a:extLst>
          </p:cNvPr>
          <p:cNvSpPr/>
          <p:nvPr/>
        </p:nvSpPr>
        <p:spPr>
          <a:xfrm>
            <a:off x="4540093" y="4005156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45" name="Tekstiruutu 244">
            <a:extLst>
              <a:ext uri="{FF2B5EF4-FFF2-40B4-BE49-F238E27FC236}">
                <a16:creationId xmlns:a16="http://schemas.microsoft.com/office/drawing/2014/main" id="{5AD95AE9-A778-83B0-088A-F5DCBE33788B}"/>
              </a:ext>
            </a:extLst>
          </p:cNvPr>
          <p:cNvSpPr txBox="1"/>
          <p:nvPr/>
        </p:nvSpPr>
        <p:spPr>
          <a:xfrm>
            <a:off x="4582671" y="399212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C20</a:t>
            </a:r>
          </a:p>
        </p:txBody>
      </p:sp>
      <p:sp>
        <p:nvSpPr>
          <p:cNvPr id="247" name="Suorakulmio 246">
            <a:extLst>
              <a:ext uri="{FF2B5EF4-FFF2-40B4-BE49-F238E27FC236}">
                <a16:creationId xmlns:a16="http://schemas.microsoft.com/office/drawing/2014/main" id="{5A7820D4-B10D-CE75-C820-D7ECE9193741}"/>
              </a:ext>
            </a:extLst>
          </p:cNvPr>
          <p:cNvSpPr/>
          <p:nvPr/>
        </p:nvSpPr>
        <p:spPr>
          <a:xfrm>
            <a:off x="4540093" y="4411755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48" name="Tekstiruutu 247">
            <a:extLst>
              <a:ext uri="{FF2B5EF4-FFF2-40B4-BE49-F238E27FC236}">
                <a16:creationId xmlns:a16="http://schemas.microsoft.com/office/drawing/2014/main" id="{82CE900F-84F6-F98E-BB7E-28A5309823BE}"/>
              </a:ext>
            </a:extLst>
          </p:cNvPr>
          <p:cNvSpPr txBox="1"/>
          <p:nvPr/>
        </p:nvSpPr>
        <p:spPr>
          <a:xfrm>
            <a:off x="4582671" y="439872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C22</a:t>
            </a:r>
          </a:p>
        </p:txBody>
      </p:sp>
      <p:sp>
        <p:nvSpPr>
          <p:cNvPr id="250" name="Suorakulmio 249">
            <a:extLst>
              <a:ext uri="{FF2B5EF4-FFF2-40B4-BE49-F238E27FC236}">
                <a16:creationId xmlns:a16="http://schemas.microsoft.com/office/drawing/2014/main" id="{0083DEA3-2222-B50D-3060-1E46E537B0BB}"/>
              </a:ext>
            </a:extLst>
          </p:cNvPr>
          <p:cNvSpPr/>
          <p:nvPr/>
        </p:nvSpPr>
        <p:spPr>
          <a:xfrm>
            <a:off x="4539682" y="4815951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51" name="Tekstiruutu 250">
            <a:extLst>
              <a:ext uri="{FF2B5EF4-FFF2-40B4-BE49-F238E27FC236}">
                <a16:creationId xmlns:a16="http://schemas.microsoft.com/office/drawing/2014/main" id="{43A542A2-E78B-5F58-3B3C-5CAB5468AA24}"/>
              </a:ext>
            </a:extLst>
          </p:cNvPr>
          <p:cNvSpPr txBox="1"/>
          <p:nvPr/>
        </p:nvSpPr>
        <p:spPr>
          <a:xfrm>
            <a:off x="4582260" y="480291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C24</a:t>
            </a:r>
          </a:p>
        </p:txBody>
      </p:sp>
      <p:sp>
        <p:nvSpPr>
          <p:cNvPr id="253" name="Suorakulmio 252">
            <a:extLst>
              <a:ext uri="{FF2B5EF4-FFF2-40B4-BE49-F238E27FC236}">
                <a16:creationId xmlns:a16="http://schemas.microsoft.com/office/drawing/2014/main" id="{09D8B177-0009-FDC3-18AA-3B37A3CC4B7E}"/>
              </a:ext>
            </a:extLst>
          </p:cNvPr>
          <p:cNvSpPr/>
          <p:nvPr/>
        </p:nvSpPr>
        <p:spPr>
          <a:xfrm>
            <a:off x="4539861" y="5220552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54" name="Tekstiruutu 253">
            <a:extLst>
              <a:ext uri="{FF2B5EF4-FFF2-40B4-BE49-F238E27FC236}">
                <a16:creationId xmlns:a16="http://schemas.microsoft.com/office/drawing/2014/main" id="{BB5BE69A-831D-E619-5D18-27CC08E2DBDD}"/>
              </a:ext>
            </a:extLst>
          </p:cNvPr>
          <p:cNvSpPr txBox="1"/>
          <p:nvPr/>
        </p:nvSpPr>
        <p:spPr>
          <a:xfrm>
            <a:off x="4582439" y="520751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C26</a:t>
            </a:r>
          </a:p>
        </p:txBody>
      </p:sp>
      <p:sp>
        <p:nvSpPr>
          <p:cNvPr id="256" name="Suorakulmio 255">
            <a:extLst>
              <a:ext uri="{FF2B5EF4-FFF2-40B4-BE49-F238E27FC236}">
                <a16:creationId xmlns:a16="http://schemas.microsoft.com/office/drawing/2014/main" id="{B084D5B2-63D1-4769-E085-27D98C881BFA}"/>
              </a:ext>
            </a:extLst>
          </p:cNvPr>
          <p:cNvSpPr/>
          <p:nvPr/>
        </p:nvSpPr>
        <p:spPr>
          <a:xfrm>
            <a:off x="4539859" y="5627746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57" name="Tekstiruutu 256">
            <a:extLst>
              <a:ext uri="{FF2B5EF4-FFF2-40B4-BE49-F238E27FC236}">
                <a16:creationId xmlns:a16="http://schemas.microsoft.com/office/drawing/2014/main" id="{775486ED-E99F-6FC7-EC46-32AF8B64C092}"/>
              </a:ext>
            </a:extLst>
          </p:cNvPr>
          <p:cNvSpPr txBox="1"/>
          <p:nvPr/>
        </p:nvSpPr>
        <p:spPr>
          <a:xfrm>
            <a:off x="4582437" y="561471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C28</a:t>
            </a:r>
          </a:p>
        </p:txBody>
      </p:sp>
      <p:sp>
        <p:nvSpPr>
          <p:cNvPr id="259" name="Suorakulmio 258">
            <a:extLst>
              <a:ext uri="{FF2B5EF4-FFF2-40B4-BE49-F238E27FC236}">
                <a16:creationId xmlns:a16="http://schemas.microsoft.com/office/drawing/2014/main" id="{8897C251-74CF-F681-D796-7766FF68C6A0}"/>
              </a:ext>
            </a:extLst>
          </p:cNvPr>
          <p:cNvSpPr/>
          <p:nvPr/>
        </p:nvSpPr>
        <p:spPr>
          <a:xfrm>
            <a:off x="4539861" y="6030177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60" name="Tekstiruutu 259">
            <a:extLst>
              <a:ext uri="{FF2B5EF4-FFF2-40B4-BE49-F238E27FC236}">
                <a16:creationId xmlns:a16="http://schemas.microsoft.com/office/drawing/2014/main" id="{44F77652-4D87-F9DE-50A8-D81B75F8F26A}"/>
              </a:ext>
            </a:extLst>
          </p:cNvPr>
          <p:cNvSpPr txBox="1"/>
          <p:nvPr/>
        </p:nvSpPr>
        <p:spPr>
          <a:xfrm>
            <a:off x="4582439" y="601714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C30</a:t>
            </a:r>
          </a:p>
        </p:txBody>
      </p:sp>
      <p:sp>
        <p:nvSpPr>
          <p:cNvPr id="262" name="Suorakulmio 261">
            <a:extLst>
              <a:ext uri="{FF2B5EF4-FFF2-40B4-BE49-F238E27FC236}">
                <a16:creationId xmlns:a16="http://schemas.microsoft.com/office/drawing/2014/main" id="{FBDAE6B6-3B69-0674-3315-8E17B05C13A4}"/>
              </a:ext>
            </a:extLst>
          </p:cNvPr>
          <p:cNvSpPr/>
          <p:nvPr/>
        </p:nvSpPr>
        <p:spPr>
          <a:xfrm>
            <a:off x="4539856" y="6442136"/>
            <a:ext cx="1672606" cy="404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63" name="Tekstiruutu 262">
            <a:extLst>
              <a:ext uri="{FF2B5EF4-FFF2-40B4-BE49-F238E27FC236}">
                <a16:creationId xmlns:a16="http://schemas.microsoft.com/office/drawing/2014/main" id="{A69E7C41-0353-C9D6-11BA-984AAE5A3A3C}"/>
              </a:ext>
            </a:extLst>
          </p:cNvPr>
          <p:cNvSpPr txBox="1"/>
          <p:nvPr/>
        </p:nvSpPr>
        <p:spPr>
          <a:xfrm>
            <a:off x="4582434" y="642910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C32</a:t>
            </a:r>
          </a:p>
        </p:txBody>
      </p:sp>
      <p:cxnSp>
        <p:nvCxnSpPr>
          <p:cNvPr id="265" name="Suora yhdysviiva 264">
            <a:extLst>
              <a:ext uri="{FF2B5EF4-FFF2-40B4-BE49-F238E27FC236}">
                <a16:creationId xmlns:a16="http://schemas.microsoft.com/office/drawing/2014/main" id="{E555063F-CF9E-0965-02CB-4391E0F67FFC}"/>
              </a:ext>
            </a:extLst>
          </p:cNvPr>
          <p:cNvCxnSpPr>
            <a:cxnSpLocks/>
          </p:cNvCxnSpPr>
          <p:nvPr/>
        </p:nvCxnSpPr>
        <p:spPr>
          <a:xfrm flipV="1">
            <a:off x="87549" y="361501"/>
            <a:ext cx="12192000" cy="9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D318762D-47CA-5D42-239B-FB21EC4A194D}"/>
              </a:ext>
            </a:extLst>
          </p:cNvPr>
          <p:cNvSpPr/>
          <p:nvPr/>
        </p:nvSpPr>
        <p:spPr>
          <a:xfrm rot="16200000">
            <a:off x="8502549" y="1006222"/>
            <a:ext cx="1672606" cy="40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72" name="Tekstiruutu 271">
            <a:extLst>
              <a:ext uri="{FF2B5EF4-FFF2-40B4-BE49-F238E27FC236}">
                <a16:creationId xmlns:a16="http://schemas.microsoft.com/office/drawing/2014/main" id="{CBA27D17-12A2-20F0-C596-E0C5B0542EF7}"/>
              </a:ext>
            </a:extLst>
          </p:cNvPr>
          <p:cNvSpPr txBox="1"/>
          <p:nvPr/>
        </p:nvSpPr>
        <p:spPr>
          <a:xfrm rot="16200000">
            <a:off x="8355142" y="1100739"/>
            <a:ext cx="1755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D1</a:t>
            </a:r>
          </a:p>
        </p:txBody>
      </p:sp>
      <p:sp>
        <p:nvSpPr>
          <p:cNvPr id="275" name="Suorakulmio 274">
            <a:extLst>
              <a:ext uri="{FF2B5EF4-FFF2-40B4-BE49-F238E27FC236}">
                <a16:creationId xmlns:a16="http://schemas.microsoft.com/office/drawing/2014/main" id="{A8FB80BA-0316-D150-6154-4B93D8DF1298}"/>
              </a:ext>
            </a:extLst>
          </p:cNvPr>
          <p:cNvSpPr/>
          <p:nvPr/>
        </p:nvSpPr>
        <p:spPr>
          <a:xfrm rot="16200000">
            <a:off x="8602767" y="2581923"/>
            <a:ext cx="1478778" cy="40451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76" name="Tekstiruutu 275">
            <a:extLst>
              <a:ext uri="{FF2B5EF4-FFF2-40B4-BE49-F238E27FC236}">
                <a16:creationId xmlns:a16="http://schemas.microsoft.com/office/drawing/2014/main" id="{D1D511BB-B3DB-AA97-EE67-4D220A15510E}"/>
              </a:ext>
            </a:extLst>
          </p:cNvPr>
          <p:cNvSpPr txBox="1"/>
          <p:nvPr/>
        </p:nvSpPr>
        <p:spPr>
          <a:xfrm rot="16200000">
            <a:off x="8493911" y="2697584"/>
            <a:ext cx="150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D2</a:t>
            </a:r>
          </a:p>
        </p:txBody>
      </p:sp>
      <p:sp>
        <p:nvSpPr>
          <p:cNvPr id="278" name="Suorakulmio 277">
            <a:extLst>
              <a:ext uri="{FF2B5EF4-FFF2-40B4-BE49-F238E27FC236}">
                <a16:creationId xmlns:a16="http://schemas.microsoft.com/office/drawing/2014/main" id="{CE70A1B0-4A2F-5045-CF2A-D892D20FFB97}"/>
              </a:ext>
            </a:extLst>
          </p:cNvPr>
          <p:cNvSpPr/>
          <p:nvPr/>
        </p:nvSpPr>
        <p:spPr>
          <a:xfrm rot="16200000">
            <a:off x="9076081" y="4120424"/>
            <a:ext cx="1576250" cy="40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81" name="Suorakulmio 280">
            <a:extLst>
              <a:ext uri="{FF2B5EF4-FFF2-40B4-BE49-F238E27FC236}">
                <a16:creationId xmlns:a16="http://schemas.microsoft.com/office/drawing/2014/main" id="{0CF07F4E-A20B-3CEB-08C9-886CED0FC350}"/>
              </a:ext>
            </a:extLst>
          </p:cNvPr>
          <p:cNvSpPr/>
          <p:nvPr/>
        </p:nvSpPr>
        <p:spPr>
          <a:xfrm rot="16200000">
            <a:off x="9076081" y="5696674"/>
            <a:ext cx="1576250" cy="40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97" name="Suorakulmio 296">
            <a:extLst>
              <a:ext uri="{FF2B5EF4-FFF2-40B4-BE49-F238E27FC236}">
                <a16:creationId xmlns:a16="http://schemas.microsoft.com/office/drawing/2014/main" id="{D15C8B40-3786-A693-AB56-1CAB8AE85A85}"/>
              </a:ext>
            </a:extLst>
          </p:cNvPr>
          <p:cNvSpPr/>
          <p:nvPr/>
        </p:nvSpPr>
        <p:spPr>
          <a:xfrm rot="16200000">
            <a:off x="9782964" y="4107451"/>
            <a:ext cx="1576250" cy="40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295" name="Suorakulmio 294">
            <a:extLst>
              <a:ext uri="{FF2B5EF4-FFF2-40B4-BE49-F238E27FC236}">
                <a16:creationId xmlns:a16="http://schemas.microsoft.com/office/drawing/2014/main" id="{EC80EB69-4BDB-8F35-3803-013F9262029E}"/>
              </a:ext>
            </a:extLst>
          </p:cNvPr>
          <p:cNvSpPr/>
          <p:nvPr/>
        </p:nvSpPr>
        <p:spPr>
          <a:xfrm rot="16200000">
            <a:off x="9782964" y="5683701"/>
            <a:ext cx="1576250" cy="40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304" name="Suorakulmio 303">
            <a:extLst>
              <a:ext uri="{FF2B5EF4-FFF2-40B4-BE49-F238E27FC236}">
                <a16:creationId xmlns:a16="http://schemas.microsoft.com/office/drawing/2014/main" id="{8580927C-183A-4978-B3A6-A9936ED9804E}"/>
              </a:ext>
            </a:extLst>
          </p:cNvPr>
          <p:cNvSpPr/>
          <p:nvPr/>
        </p:nvSpPr>
        <p:spPr>
          <a:xfrm>
            <a:off x="10606258" y="1493984"/>
            <a:ext cx="1576250" cy="40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305" name="Tekstiruutu 304">
            <a:extLst>
              <a:ext uri="{FF2B5EF4-FFF2-40B4-BE49-F238E27FC236}">
                <a16:creationId xmlns:a16="http://schemas.microsoft.com/office/drawing/2014/main" id="{2B04065D-FBD0-AE98-1771-55DCCE78B913}"/>
              </a:ext>
            </a:extLst>
          </p:cNvPr>
          <p:cNvSpPr txBox="1"/>
          <p:nvPr/>
        </p:nvSpPr>
        <p:spPr>
          <a:xfrm>
            <a:off x="10646383" y="1480951"/>
            <a:ext cx="810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VIERAS 1</a:t>
            </a:r>
          </a:p>
        </p:txBody>
      </p:sp>
      <p:sp>
        <p:nvSpPr>
          <p:cNvPr id="302" name="Suorakulmio 301">
            <a:extLst>
              <a:ext uri="{FF2B5EF4-FFF2-40B4-BE49-F238E27FC236}">
                <a16:creationId xmlns:a16="http://schemas.microsoft.com/office/drawing/2014/main" id="{44746A77-AD0B-F48E-A17A-7B44CD0D0CBE}"/>
              </a:ext>
            </a:extLst>
          </p:cNvPr>
          <p:cNvSpPr/>
          <p:nvPr/>
        </p:nvSpPr>
        <p:spPr>
          <a:xfrm>
            <a:off x="10606258" y="2223929"/>
            <a:ext cx="1576250" cy="40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/>
          </a:p>
        </p:txBody>
      </p:sp>
      <p:sp>
        <p:nvSpPr>
          <p:cNvPr id="303" name="Tekstiruutu 302">
            <a:extLst>
              <a:ext uri="{FF2B5EF4-FFF2-40B4-BE49-F238E27FC236}">
                <a16:creationId xmlns:a16="http://schemas.microsoft.com/office/drawing/2014/main" id="{AA48ADED-7366-0A4B-41DA-A60AD828817F}"/>
              </a:ext>
            </a:extLst>
          </p:cNvPr>
          <p:cNvSpPr txBox="1"/>
          <p:nvPr/>
        </p:nvSpPr>
        <p:spPr>
          <a:xfrm>
            <a:off x="10646383" y="2210896"/>
            <a:ext cx="810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VIERAS 2</a:t>
            </a:r>
          </a:p>
        </p:txBody>
      </p:sp>
      <p:sp>
        <p:nvSpPr>
          <p:cNvPr id="306" name="Suorakulmio 305">
            <a:extLst>
              <a:ext uri="{FF2B5EF4-FFF2-40B4-BE49-F238E27FC236}">
                <a16:creationId xmlns:a16="http://schemas.microsoft.com/office/drawing/2014/main" id="{3504F3A5-31F1-740F-29FB-A1C7E8599794}"/>
              </a:ext>
            </a:extLst>
          </p:cNvPr>
          <p:cNvSpPr/>
          <p:nvPr/>
        </p:nvSpPr>
        <p:spPr>
          <a:xfrm>
            <a:off x="1796376" y="381667"/>
            <a:ext cx="276999" cy="5241095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08" name="Suorakulmio 307">
            <a:extLst>
              <a:ext uri="{FF2B5EF4-FFF2-40B4-BE49-F238E27FC236}">
                <a16:creationId xmlns:a16="http://schemas.microsoft.com/office/drawing/2014/main" id="{FED1134A-D83C-2450-81A2-C6EDB37BD4C4}"/>
              </a:ext>
            </a:extLst>
          </p:cNvPr>
          <p:cNvSpPr/>
          <p:nvPr/>
        </p:nvSpPr>
        <p:spPr>
          <a:xfrm>
            <a:off x="6246622" y="390344"/>
            <a:ext cx="276999" cy="6478067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09" name="Suorakulmio 308">
            <a:extLst>
              <a:ext uri="{FF2B5EF4-FFF2-40B4-BE49-F238E27FC236}">
                <a16:creationId xmlns:a16="http://schemas.microsoft.com/office/drawing/2014/main" id="{276CF084-E16E-668F-0D92-CA0885BAF624}"/>
              </a:ext>
            </a:extLst>
          </p:cNvPr>
          <p:cNvSpPr/>
          <p:nvPr/>
        </p:nvSpPr>
        <p:spPr>
          <a:xfrm>
            <a:off x="9567867" y="390343"/>
            <a:ext cx="276999" cy="3133217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10" name="Suorakulmio 309">
            <a:extLst>
              <a:ext uri="{FF2B5EF4-FFF2-40B4-BE49-F238E27FC236}">
                <a16:creationId xmlns:a16="http://schemas.microsoft.com/office/drawing/2014/main" id="{2C030076-5200-2B39-16F6-4834A5A37392}"/>
              </a:ext>
            </a:extLst>
          </p:cNvPr>
          <p:cNvSpPr/>
          <p:nvPr/>
        </p:nvSpPr>
        <p:spPr>
          <a:xfrm>
            <a:off x="10070461" y="3523560"/>
            <a:ext cx="276999" cy="3133217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11" name="Suorakulmio 310">
            <a:extLst>
              <a:ext uri="{FF2B5EF4-FFF2-40B4-BE49-F238E27FC236}">
                <a16:creationId xmlns:a16="http://schemas.microsoft.com/office/drawing/2014/main" id="{9B1614C8-4197-A80A-83C7-40A54BBCC91F}"/>
              </a:ext>
            </a:extLst>
          </p:cNvPr>
          <p:cNvSpPr/>
          <p:nvPr/>
        </p:nvSpPr>
        <p:spPr>
          <a:xfrm rot="16200000">
            <a:off x="11255884" y="1275741"/>
            <a:ext cx="276999" cy="157625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12" name="Tekstiruutu 311">
            <a:extLst>
              <a:ext uri="{FF2B5EF4-FFF2-40B4-BE49-F238E27FC236}">
                <a16:creationId xmlns:a16="http://schemas.microsoft.com/office/drawing/2014/main" id="{E30D0FF1-22BA-81C9-9E8F-CC4ADFF08AE7}"/>
              </a:ext>
            </a:extLst>
          </p:cNvPr>
          <p:cNvSpPr txBox="1"/>
          <p:nvPr/>
        </p:nvSpPr>
        <p:spPr>
          <a:xfrm rot="16200000">
            <a:off x="8976535" y="4240912"/>
            <a:ext cx="15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E1</a:t>
            </a:r>
          </a:p>
        </p:txBody>
      </p:sp>
      <p:sp>
        <p:nvSpPr>
          <p:cNvPr id="313" name="Tekstiruutu 312">
            <a:extLst>
              <a:ext uri="{FF2B5EF4-FFF2-40B4-BE49-F238E27FC236}">
                <a16:creationId xmlns:a16="http://schemas.microsoft.com/office/drawing/2014/main" id="{213DC322-7EE8-2D8B-6F25-913863ADBD01}"/>
              </a:ext>
            </a:extLst>
          </p:cNvPr>
          <p:cNvSpPr txBox="1"/>
          <p:nvPr/>
        </p:nvSpPr>
        <p:spPr>
          <a:xfrm rot="16200000">
            <a:off x="8957044" y="5816763"/>
            <a:ext cx="160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E3</a:t>
            </a:r>
          </a:p>
        </p:txBody>
      </p:sp>
      <p:sp>
        <p:nvSpPr>
          <p:cNvPr id="314" name="Tekstiruutu 313">
            <a:extLst>
              <a:ext uri="{FF2B5EF4-FFF2-40B4-BE49-F238E27FC236}">
                <a16:creationId xmlns:a16="http://schemas.microsoft.com/office/drawing/2014/main" id="{CE7A15D2-76F3-3AB5-D12A-3153AD885D5B}"/>
              </a:ext>
            </a:extLst>
          </p:cNvPr>
          <p:cNvSpPr txBox="1"/>
          <p:nvPr/>
        </p:nvSpPr>
        <p:spPr>
          <a:xfrm rot="16200000">
            <a:off x="9644646" y="4228086"/>
            <a:ext cx="1614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E2</a:t>
            </a:r>
          </a:p>
        </p:txBody>
      </p:sp>
      <p:sp>
        <p:nvSpPr>
          <p:cNvPr id="318" name="Nuoli: Vasen 317">
            <a:extLst>
              <a:ext uri="{FF2B5EF4-FFF2-40B4-BE49-F238E27FC236}">
                <a16:creationId xmlns:a16="http://schemas.microsoft.com/office/drawing/2014/main" id="{FECD75A9-2A8B-F1E4-0805-A34E024F0BF3}"/>
              </a:ext>
            </a:extLst>
          </p:cNvPr>
          <p:cNvSpPr/>
          <p:nvPr/>
        </p:nvSpPr>
        <p:spPr>
          <a:xfrm rot="16200000">
            <a:off x="1665953" y="566526"/>
            <a:ext cx="525294" cy="2322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19" name="Nuoli: Vasen 318">
            <a:extLst>
              <a:ext uri="{FF2B5EF4-FFF2-40B4-BE49-F238E27FC236}">
                <a16:creationId xmlns:a16="http://schemas.microsoft.com/office/drawing/2014/main" id="{48020804-A58A-EFEF-FC2A-94F63336BD74}"/>
              </a:ext>
            </a:extLst>
          </p:cNvPr>
          <p:cNvSpPr/>
          <p:nvPr/>
        </p:nvSpPr>
        <p:spPr>
          <a:xfrm rot="16200000">
            <a:off x="6122474" y="585358"/>
            <a:ext cx="525294" cy="2322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20" name="Nuoli: Vasen 319">
            <a:extLst>
              <a:ext uri="{FF2B5EF4-FFF2-40B4-BE49-F238E27FC236}">
                <a16:creationId xmlns:a16="http://schemas.microsoft.com/office/drawing/2014/main" id="{D3D42E60-95BC-DE4E-C9A1-C4649774E9E7}"/>
              </a:ext>
            </a:extLst>
          </p:cNvPr>
          <p:cNvSpPr/>
          <p:nvPr/>
        </p:nvSpPr>
        <p:spPr>
          <a:xfrm rot="16200000">
            <a:off x="9451682" y="585358"/>
            <a:ext cx="525294" cy="2322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21" name="Nuoli: Vasen 320">
            <a:extLst>
              <a:ext uri="{FF2B5EF4-FFF2-40B4-BE49-F238E27FC236}">
                <a16:creationId xmlns:a16="http://schemas.microsoft.com/office/drawing/2014/main" id="{65367EF0-5B3A-2B31-6631-A9549B6B6F17}"/>
              </a:ext>
            </a:extLst>
          </p:cNvPr>
          <p:cNvSpPr/>
          <p:nvPr/>
        </p:nvSpPr>
        <p:spPr>
          <a:xfrm rot="16200000">
            <a:off x="9955710" y="3745156"/>
            <a:ext cx="525294" cy="2322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22" name="Nuoli: Vasen 321">
            <a:extLst>
              <a:ext uri="{FF2B5EF4-FFF2-40B4-BE49-F238E27FC236}">
                <a16:creationId xmlns:a16="http://schemas.microsoft.com/office/drawing/2014/main" id="{25E2C026-F7D9-2FB0-9435-106FAA94A413}"/>
              </a:ext>
            </a:extLst>
          </p:cNvPr>
          <p:cNvSpPr/>
          <p:nvPr/>
        </p:nvSpPr>
        <p:spPr>
          <a:xfrm rot="10800000">
            <a:off x="10660288" y="1951534"/>
            <a:ext cx="320132" cy="2322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23" name="Nuoli: Vasen 322">
            <a:extLst>
              <a:ext uri="{FF2B5EF4-FFF2-40B4-BE49-F238E27FC236}">
                <a16:creationId xmlns:a16="http://schemas.microsoft.com/office/drawing/2014/main" id="{773725C2-D55B-B9FC-EF9D-B6E6ED3F9FDC}"/>
              </a:ext>
            </a:extLst>
          </p:cNvPr>
          <p:cNvSpPr/>
          <p:nvPr/>
        </p:nvSpPr>
        <p:spPr>
          <a:xfrm>
            <a:off x="9684800" y="3139651"/>
            <a:ext cx="320132" cy="2322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cxnSp>
        <p:nvCxnSpPr>
          <p:cNvPr id="132" name="Suora yhdysviiva 131">
            <a:extLst>
              <a:ext uri="{FF2B5EF4-FFF2-40B4-BE49-F238E27FC236}">
                <a16:creationId xmlns:a16="http://schemas.microsoft.com/office/drawing/2014/main" id="{BBF002CB-52D9-E660-B532-4227192127BD}"/>
              </a:ext>
            </a:extLst>
          </p:cNvPr>
          <p:cNvCxnSpPr>
            <a:cxnSpLocks/>
          </p:cNvCxnSpPr>
          <p:nvPr/>
        </p:nvCxnSpPr>
        <p:spPr>
          <a:xfrm>
            <a:off x="87549" y="401459"/>
            <a:ext cx="0" cy="202472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uora yhdysviiva 139">
            <a:extLst>
              <a:ext uri="{FF2B5EF4-FFF2-40B4-BE49-F238E27FC236}">
                <a16:creationId xmlns:a16="http://schemas.microsoft.com/office/drawing/2014/main" id="{ACFA4A2C-F4EB-7C04-302D-B95A241148B4}"/>
              </a:ext>
            </a:extLst>
          </p:cNvPr>
          <p:cNvCxnSpPr>
            <a:cxnSpLocks/>
          </p:cNvCxnSpPr>
          <p:nvPr/>
        </p:nvCxnSpPr>
        <p:spPr>
          <a:xfrm>
            <a:off x="87035" y="2426185"/>
            <a:ext cx="12234" cy="2827370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uora yhdysviiva 147">
            <a:extLst>
              <a:ext uri="{FF2B5EF4-FFF2-40B4-BE49-F238E27FC236}">
                <a16:creationId xmlns:a16="http://schemas.microsoft.com/office/drawing/2014/main" id="{A067357F-99AE-C3BB-1C48-715A2ACB956E}"/>
              </a:ext>
            </a:extLst>
          </p:cNvPr>
          <p:cNvCxnSpPr>
            <a:cxnSpLocks/>
          </p:cNvCxnSpPr>
          <p:nvPr/>
        </p:nvCxnSpPr>
        <p:spPr>
          <a:xfrm flipH="1">
            <a:off x="3715584" y="2400128"/>
            <a:ext cx="17753" cy="3222634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uora yhdysviiva 150">
            <a:extLst>
              <a:ext uri="{FF2B5EF4-FFF2-40B4-BE49-F238E27FC236}">
                <a16:creationId xmlns:a16="http://schemas.microsoft.com/office/drawing/2014/main" id="{AC12A072-3419-BDBC-FF15-A95411EE279C}"/>
              </a:ext>
            </a:extLst>
          </p:cNvPr>
          <p:cNvCxnSpPr>
            <a:cxnSpLocks/>
          </p:cNvCxnSpPr>
          <p:nvPr/>
        </p:nvCxnSpPr>
        <p:spPr>
          <a:xfrm>
            <a:off x="4529847" y="390343"/>
            <a:ext cx="0" cy="322606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uora yhdysviiva 152">
            <a:extLst>
              <a:ext uri="{FF2B5EF4-FFF2-40B4-BE49-F238E27FC236}">
                <a16:creationId xmlns:a16="http://schemas.microsoft.com/office/drawing/2014/main" id="{66874178-4ACD-7F06-5850-161890C06BB6}"/>
              </a:ext>
            </a:extLst>
          </p:cNvPr>
          <p:cNvCxnSpPr>
            <a:cxnSpLocks/>
          </p:cNvCxnSpPr>
          <p:nvPr/>
        </p:nvCxnSpPr>
        <p:spPr>
          <a:xfrm>
            <a:off x="3729764" y="395798"/>
            <a:ext cx="2851" cy="2006357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uora yhdysviiva 154">
            <a:extLst>
              <a:ext uri="{FF2B5EF4-FFF2-40B4-BE49-F238E27FC236}">
                <a16:creationId xmlns:a16="http://schemas.microsoft.com/office/drawing/2014/main" id="{FEDFA899-6ABE-F37A-8947-50AFE9B1BDD0}"/>
              </a:ext>
            </a:extLst>
          </p:cNvPr>
          <p:cNvCxnSpPr>
            <a:cxnSpLocks/>
          </p:cNvCxnSpPr>
          <p:nvPr/>
        </p:nvCxnSpPr>
        <p:spPr>
          <a:xfrm flipV="1">
            <a:off x="4539575" y="3629377"/>
            <a:ext cx="7434" cy="310325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uora yhdysviiva 158">
            <a:extLst>
              <a:ext uri="{FF2B5EF4-FFF2-40B4-BE49-F238E27FC236}">
                <a16:creationId xmlns:a16="http://schemas.microsoft.com/office/drawing/2014/main" id="{91FEC170-CBE4-8E40-D2E3-3E13781878DF}"/>
              </a:ext>
            </a:extLst>
          </p:cNvPr>
          <p:cNvCxnSpPr>
            <a:cxnSpLocks/>
          </p:cNvCxnSpPr>
          <p:nvPr/>
        </p:nvCxnSpPr>
        <p:spPr>
          <a:xfrm>
            <a:off x="4543766" y="3994029"/>
            <a:ext cx="0" cy="42232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uora yhdysviiva 160">
            <a:extLst>
              <a:ext uri="{FF2B5EF4-FFF2-40B4-BE49-F238E27FC236}">
                <a16:creationId xmlns:a16="http://schemas.microsoft.com/office/drawing/2014/main" id="{10F31E30-8E75-12D1-3B10-787C0CBAD99E}"/>
              </a:ext>
            </a:extLst>
          </p:cNvPr>
          <p:cNvCxnSpPr>
            <a:cxnSpLocks/>
          </p:cNvCxnSpPr>
          <p:nvPr/>
        </p:nvCxnSpPr>
        <p:spPr>
          <a:xfrm>
            <a:off x="4576933" y="4416357"/>
            <a:ext cx="0" cy="408562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uora yhdysviiva 162">
            <a:extLst>
              <a:ext uri="{FF2B5EF4-FFF2-40B4-BE49-F238E27FC236}">
                <a16:creationId xmlns:a16="http://schemas.microsoft.com/office/drawing/2014/main" id="{DF81F3F4-0633-2C62-F841-2403D66727BF}"/>
              </a:ext>
            </a:extLst>
          </p:cNvPr>
          <p:cNvCxnSpPr>
            <a:cxnSpLocks/>
          </p:cNvCxnSpPr>
          <p:nvPr/>
        </p:nvCxnSpPr>
        <p:spPr>
          <a:xfrm>
            <a:off x="4550249" y="5206745"/>
            <a:ext cx="0" cy="42232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uora yhdysviiva 163">
            <a:extLst>
              <a:ext uri="{FF2B5EF4-FFF2-40B4-BE49-F238E27FC236}">
                <a16:creationId xmlns:a16="http://schemas.microsoft.com/office/drawing/2014/main" id="{C8A344C0-1580-EDEB-0407-19AB6396DAB1}"/>
              </a:ext>
            </a:extLst>
          </p:cNvPr>
          <p:cNvCxnSpPr>
            <a:cxnSpLocks/>
          </p:cNvCxnSpPr>
          <p:nvPr/>
        </p:nvCxnSpPr>
        <p:spPr>
          <a:xfrm>
            <a:off x="4576933" y="5622762"/>
            <a:ext cx="0" cy="1234518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uora yhdysviiva 263">
            <a:extLst>
              <a:ext uri="{FF2B5EF4-FFF2-40B4-BE49-F238E27FC236}">
                <a16:creationId xmlns:a16="http://schemas.microsoft.com/office/drawing/2014/main" id="{1BAA7774-1DA2-BD13-A380-ABE569B74CE1}"/>
              </a:ext>
            </a:extLst>
          </p:cNvPr>
          <p:cNvCxnSpPr>
            <a:cxnSpLocks/>
          </p:cNvCxnSpPr>
          <p:nvPr/>
        </p:nvCxnSpPr>
        <p:spPr>
          <a:xfrm>
            <a:off x="8213387" y="364889"/>
            <a:ext cx="0" cy="203726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uora yhdysviiva 266">
            <a:extLst>
              <a:ext uri="{FF2B5EF4-FFF2-40B4-BE49-F238E27FC236}">
                <a16:creationId xmlns:a16="http://schemas.microsoft.com/office/drawing/2014/main" id="{23EA440D-3B3C-309B-C487-13C8D20387CD}"/>
              </a:ext>
            </a:extLst>
          </p:cNvPr>
          <p:cNvCxnSpPr>
            <a:cxnSpLocks/>
          </p:cNvCxnSpPr>
          <p:nvPr/>
        </p:nvCxnSpPr>
        <p:spPr>
          <a:xfrm>
            <a:off x="8193931" y="2405441"/>
            <a:ext cx="0" cy="797336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uora yhdysviiva 268">
            <a:extLst>
              <a:ext uri="{FF2B5EF4-FFF2-40B4-BE49-F238E27FC236}">
                <a16:creationId xmlns:a16="http://schemas.microsoft.com/office/drawing/2014/main" id="{10213FB9-6539-5A00-C443-0A2FA90BC1DB}"/>
              </a:ext>
            </a:extLst>
          </p:cNvPr>
          <p:cNvCxnSpPr>
            <a:cxnSpLocks/>
          </p:cNvCxnSpPr>
          <p:nvPr/>
        </p:nvCxnSpPr>
        <p:spPr>
          <a:xfrm>
            <a:off x="8213387" y="3194077"/>
            <a:ext cx="0" cy="42232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uora yhdysviiva 269">
            <a:extLst>
              <a:ext uri="{FF2B5EF4-FFF2-40B4-BE49-F238E27FC236}">
                <a16:creationId xmlns:a16="http://schemas.microsoft.com/office/drawing/2014/main" id="{E57E91AD-02CC-DE35-5169-E8ECC29B3455}"/>
              </a:ext>
            </a:extLst>
          </p:cNvPr>
          <p:cNvCxnSpPr>
            <a:cxnSpLocks/>
          </p:cNvCxnSpPr>
          <p:nvPr/>
        </p:nvCxnSpPr>
        <p:spPr>
          <a:xfrm>
            <a:off x="8179507" y="4824919"/>
            <a:ext cx="9640" cy="428636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uora yhdysviiva 276">
            <a:extLst>
              <a:ext uri="{FF2B5EF4-FFF2-40B4-BE49-F238E27FC236}">
                <a16:creationId xmlns:a16="http://schemas.microsoft.com/office/drawing/2014/main" id="{CF685C8F-69C8-D24F-7C68-C83479A1F5C4}"/>
              </a:ext>
            </a:extLst>
          </p:cNvPr>
          <p:cNvCxnSpPr>
            <a:cxnSpLocks/>
          </p:cNvCxnSpPr>
          <p:nvPr/>
        </p:nvCxnSpPr>
        <p:spPr>
          <a:xfrm>
            <a:off x="8213387" y="5253555"/>
            <a:ext cx="3242" cy="76006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uora yhdysviiva 281">
            <a:extLst>
              <a:ext uri="{FF2B5EF4-FFF2-40B4-BE49-F238E27FC236}">
                <a16:creationId xmlns:a16="http://schemas.microsoft.com/office/drawing/2014/main" id="{E0552261-0176-5DDF-1C2C-37D5DB287E17}"/>
              </a:ext>
            </a:extLst>
          </p:cNvPr>
          <p:cNvCxnSpPr>
            <a:cxnSpLocks/>
          </p:cNvCxnSpPr>
          <p:nvPr/>
        </p:nvCxnSpPr>
        <p:spPr>
          <a:xfrm>
            <a:off x="8191539" y="6068974"/>
            <a:ext cx="0" cy="760525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uora yhdysviiva 288">
            <a:extLst>
              <a:ext uri="{FF2B5EF4-FFF2-40B4-BE49-F238E27FC236}">
                <a16:creationId xmlns:a16="http://schemas.microsoft.com/office/drawing/2014/main" id="{CF73371E-2280-BF29-4FEC-7E2F533BB3D0}"/>
              </a:ext>
            </a:extLst>
          </p:cNvPr>
          <p:cNvCxnSpPr>
            <a:cxnSpLocks/>
          </p:cNvCxnSpPr>
          <p:nvPr/>
        </p:nvCxnSpPr>
        <p:spPr>
          <a:xfrm flipV="1">
            <a:off x="4565511" y="4861549"/>
            <a:ext cx="7434" cy="310325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uora yhdysviiva 292">
            <a:extLst>
              <a:ext uri="{FF2B5EF4-FFF2-40B4-BE49-F238E27FC236}">
                <a16:creationId xmlns:a16="http://schemas.microsoft.com/office/drawing/2014/main" id="{D22B73A0-938E-5016-1960-F064725B1E21}"/>
              </a:ext>
            </a:extLst>
          </p:cNvPr>
          <p:cNvCxnSpPr>
            <a:cxnSpLocks/>
          </p:cNvCxnSpPr>
          <p:nvPr/>
        </p:nvCxnSpPr>
        <p:spPr>
          <a:xfrm>
            <a:off x="8179507" y="3618886"/>
            <a:ext cx="0" cy="1242663"/>
          </a:xfrm>
          <a:prstGeom prst="line">
            <a:avLst/>
          </a:prstGeom>
          <a:ln w="920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kstiruutu 140">
            <a:extLst>
              <a:ext uri="{FF2B5EF4-FFF2-40B4-BE49-F238E27FC236}">
                <a16:creationId xmlns:a16="http://schemas.microsoft.com/office/drawing/2014/main" id="{812BA23A-3E99-CF6C-8E0E-3E394E16E5B5}"/>
              </a:ext>
            </a:extLst>
          </p:cNvPr>
          <p:cNvSpPr txBox="1"/>
          <p:nvPr/>
        </p:nvSpPr>
        <p:spPr>
          <a:xfrm>
            <a:off x="6966904" y="6024753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b="1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F1C4027-9B7B-3487-7837-4A8584757021}"/>
              </a:ext>
            </a:extLst>
          </p:cNvPr>
          <p:cNvSpPr txBox="1"/>
          <p:nvPr/>
        </p:nvSpPr>
        <p:spPr>
          <a:xfrm rot="16200000">
            <a:off x="9663925" y="5803793"/>
            <a:ext cx="160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E4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FF8FF2B8-4027-603D-090D-F1B9823D4D0C}"/>
              </a:ext>
            </a:extLst>
          </p:cNvPr>
          <p:cNvGrpSpPr/>
          <p:nvPr/>
        </p:nvGrpSpPr>
        <p:grpSpPr>
          <a:xfrm>
            <a:off x="107858" y="5849589"/>
            <a:ext cx="1610877" cy="920148"/>
            <a:chOff x="1579795" y="1554664"/>
            <a:chExt cx="1610877" cy="920148"/>
          </a:xfrm>
        </p:grpSpPr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93DA5D00-91F6-0BE6-B964-89C3D3A6AEDF}"/>
                </a:ext>
              </a:extLst>
            </p:cNvPr>
            <p:cNvGrpSpPr/>
            <p:nvPr/>
          </p:nvGrpSpPr>
          <p:grpSpPr>
            <a:xfrm>
              <a:off x="1773599" y="1554664"/>
              <a:ext cx="1306408" cy="838525"/>
              <a:chOff x="1844540" y="6018755"/>
              <a:chExt cx="1306408" cy="838525"/>
            </a:xfrm>
          </p:grpSpPr>
          <p:sp>
            <p:nvSpPr>
              <p:cNvPr id="23" name="Tekstiruutu 22">
                <a:extLst>
                  <a:ext uri="{FF2B5EF4-FFF2-40B4-BE49-F238E27FC236}">
                    <a16:creationId xmlns:a16="http://schemas.microsoft.com/office/drawing/2014/main" id="{65435841-401A-8453-F74B-960E32837F85}"/>
                  </a:ext>
                </a:extLst>
              </p:cNvPr>
              <p:cNvSpPr txBox="1"/>
              <p:nvPr/>
            </p:nvSpPr>
            <p:spPr>
              <a:xfrm>
                <a:off x="1958844" y="6018755"/>
                <a:ext cx="780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/>
                  <a:t>SELITE</a:t>
                </a:r>
              </a:p>
            </p:txBody>
          </p:sp>
          <p:sp>
            <p:nvSpPr>
              <p:cNvPr id="24" name="Tekstiruutu 23">
                <a:extLst>
                  <a:ext uri="{FF2B5EF4-FFF2-40B4-BE49-F238E27FC236}">
                    <a16:creationId xmlns:a16="http://schemas.microsoft.com/office/drawing/2014/main" id="{A78BE88B-1778-1CA0-3838-374690869281}"/>
                  </a:ext>
                </a:extLst>
              </p:cNvPr>
              <p:cNvSpPr txBox="1"/>
              <p:nvPr/>
            </p:nvSpPr>
            <p:spPr>
              <a:xfrm>
                <a:off x="2281799" y="6268159"/>
                <a:ext cx="8691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000" dirty="0"/>
                  <a:t>230-250 cm </a:t>
                </a:r>
              </a:p>
            </p:txBody>
          </p:sp>
          <p:cxnSp>
            <p:nvCxnSpPr>
              <p:cNvPr id="25" name="Suora yhdysviiva 24">
                <a:extLst>
                  <a:ext uri="{FF2B5EF4-FFF2-40B4-BE49-F238E27FC236}">
                    <a16:creationId xmlns:a16="http://schemas.microsoft.com/office/drawing/2014/main" id="{B22CDBDF-A67B-2383-AA69-6166A5326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2345" y="6563492"/>
                <a:ext cx="473518" cy="0"/>
              </a:xfrm>
              <a:prstGeom prst="line">
                <a:avLst/>
              </a:prstGeom>
              <a:ln w="92075"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kstiruutu 25">
                <a:extLst>
                  <a:ext uri="{FF2B5EF4-FFF2-40B4-BE49-F238E27FC236}">
                    <a16:creationId xmlns:a16="http://schemas.microsoft.com/office/drawing/2014/main" id="{3A4457C1-7B5D-644F-829F-E52EE8540696}"/>
                  </a:ext>
                </a:extLst>
              </p:cNvPr>
              <p:cNvSpPr txBox="1"/>
              <p:nvPr/>
            </p:nvSpPr>
            <p:spPr>
              <a:xfrm>
                <a:off x="2281799" y="6439609"/>
                <a:ext cx="8691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000" dirty="0"/>
                  <a:t>250-280 cm </a:t>
                </a:r>
              </a:p>
            </p:txBody>
          </p:sp>
          <p:cxnSp>
            <p:nvCxnSpPr>
              <p:cNvPr id="27" name="Suora yhdysviiva 26">
                <a:extLst>
                  <a:ext uri="{FF2B5EF4-FFF2-40B4-BE49-F238E27FC236}">
                    <a16:creationId xmlns:a16="http://schemas.microsoft.com/office/drawing/2014/main" id="{04A300BF-069B-EECF-1C4E-238D1615B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4540" y="6739634"/>
                <a:ext cx="481709" cy="0"/>
              </a:xfrm>
              <a:prstGeom prst="line">
                <a:avLst/>
              </a:prstGeom>
              <a:ln w="1143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iruutu 27">
                <a:extLst>
                  <a:ext uri="{FF2B5EF4-FFF2-40B4-BE49-F238E27FC236}">
                    <a16:creationId xmlns:a16="http://schemas.microsoft.com/office/drawing/2014/main" id="{B147AEC4-C8AD-C7AF-8D5F-41F7D9587FB4}"/>
                  </a:ext>
                </a:extLst>
              </p:cNvPr>
              <p:cNvSpPr txBox="1"/>
              <p:nvPr/>
            </p:nvSpPr>
            <p:spPr>
              <a:xfrm>
                <a:off x="2275449" y="6611059"/>
                <a:ext cx="8435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000" dirty="0"/>
                  <a:t>280-380 cm</a:t>
                </a:r>
              </a:p>
            </p:txBody>
          </p:sp>
          <p:cxnSp>
            <p:nvCxnSpPr>
              <p:cNvPr id="29" name="Suora yhdysviiva 28">
                <a:extLst>
                  <a:ext uri="{FF2B5EF4-FFF2-40B4-BE49-F238E27FC236}">
                    <a16:creationId xmlns:a16="http://schemas.microsoft.com/office/drawing/2014/main" id="{1DF137B8-62A3-D249-395C-170AEF78AB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9779" y="6387310"/>
                <a:ext cx="415670" cy="3659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0B52702-C7B2-2F39-338C-51DB694CC802}"/>
                </a:ext>
              </a:extLst>
            </p:cNvPr>
            <p:cNvSpPr/>
            <p:nvPr/>
          </p:nvSpPr>
          <p:spPr>
            <a:xfrm>
              <a:off x="1579795" y="1554664"/>
              <a:ext cx="1610877" cy="9201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1E12A6C9-A865-DE59-D709-E6058F56372D}"/>
              </a:ext>
            </a:extLst>
          </p:cNvPr>
          <p:cNvSpPr txBox="1"/>
          <p:nvPr/>
        </p:nvSpPr>
        <p:spPr>
          <a:xfrm>
            <a:off x="4264400" y="-87550"/>
            <a:ext cx="3076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B-C-D-E-LAITURIT</a:t>
            </a:r>
          </a:p>
        </p:txBody>
      </p:sp>
    </p:spTree>
    <p:extLst>
      <p:ext uri="{BB962C8B-B14F-4D97-AF65-F5344CB8AC3E}">
        <p14:creationId xmlns:p14="http://schemas.microsoft.com/office/powerpoint/2010/main" val="37371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Ryhmä 32">
            <a:extLst>
              <a:ext uri="{FF2B5EF4-FFF2-40B4-BE49-F238E27FC236}">
                <a16:creationId xmlns:a16="http://schemas.microsoft.com/office/drawing/2014/main" id="{368751E9-144F-EEAC-4F02-54F8F1EAF501}"/>
              </a:ext>
            </a:extLst>
          </p:cNvPr>
          <p:cNvGrpSpPr/>
          <p:nvPr/>
        </p:nvGrpSpPr>
        <p:grpSpPr>
          <a:xfrm>
            <a:off x="1400782" y="1"/>
            <a:ext cx="8822717" cy="6833870"/>
            <a:chOff x="1765300" y="21329"/>
            <a:chExt cx="8458200" cy="6812541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F3AAB35-DF6C-D7E5-5295-C998A4CB4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 l="21674" t="24569" r="24597" b="664"/>
            <a:stretch/>
          </p:blipFill>
          <p:spPr>
            <a:xfrm>
              <a:off x="1765300" y="21329"/>
              <a:ext cx="8458200" cy="68125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" name="Tekstiruutu 1">
              <a:extLst>
                <a:ext uri="{FF2B5EF4-FFF2-40B4-BE49-F238E27FC236}">
                  <a16:creationId xmlns:a16="http://schemas.microsoft.com/office/drawing/2014/main" id="{26F06E46-07AE-04B8-2BF3-1A7BC2B93F61}"/>
                </a:ext>
              </a:extLst>
            </p:cNvPr>
            <p:cNvSpPr txBox="1"/>
            <p:nvPr/>
          </p:nvSpPr>
          <p:spPr>
            <a:xfrm rot="18635820">
              <a:off x="6464580" y="4338235"/>
              <a:ext cx="7665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A-LAITURI</a:t>
              </a:r>
            </a:p>
          </p:txBody>
        </p: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325C0441-2F9D-5AB7-4A21-A9CCA11B6532}"/>
                </a:ext>
              </a:extLst>
            </p:cNvPr>
            <p:cNvSpPr txBox="1"/>
            <p:nvPr/>
          </p:nvSpPr>
          <p:spPr>
            <a:xfrm rot="320782">
              <a:off x="4768022" y="4085798"/>
              <a:ext cx="7665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B-LAITURI</a:t>
              </a:r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B21FFAEB-F79D-329E-46C0-BD10EA38FD92}"/>
                </a:ext>
              </a:extLst>
            </p:cNvPr>
            <p:cNvSpPr txBox="1"/>
            <p:nvPr/>
          </p:nvSpPr>
          <p:spPr>
            <a:xfrm rot="596094">
              <a:off x="4987639" y="2883880"/>
              <a:ext cx="7777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C-LAITURI</a:t>
              </a:r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144011DD-E677-E608-728D-EDF8AE43A9CD}"/>
                </a:ext>
              </a:extLst>
            </p:cNvPr>
            <p:cNvSpPr txBox="1"/>
            <p:nvPr/>
          </p:nvSpPr>
          <p:spPr>
            <a:xfrm>
              <a:off x="4671642" y="2076192"/>
              <a:ext cx="11769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LASTAUSLAITURI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8BAC1C25-B233-24B7-CAF5-07A8B5BD8FAB}"/>
                </a:ext>
              </a:extLst>
            </p:cNvPr>
            <p:cNvSpPr txBox="1"/>
            <p:nvPr/>
          </p:nvSpPr>
          <p:spPr>
            <a:xfrm rot="1797835">
              <a:off x="6155091" y="2030304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E-LAITURI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D7675AC7-CD84-9BC7-7B77-6B32F8DEA6F3}"/>
                </a:ext>
              </a:extLst>
            </p:cNvPr>
            <p:cNvSpPr txBox="1"/>
            <p:nvPr/>
          </p:nvSpPr>
          <p:spPr>
            <a:xfrm>
              <a:off x="6249167" y="1131015"/>
              <a:ext cx="10711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VIERASVENEET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452B7B31-D885-063D-8DDE-47D1F6AE7EA0}"/>
                </a:ext>
              </a:extLst>
            </p:cNvPr>
            <p:cNvSpPr txBox="1"/>
            <p:nvPr/>
          </p:nvSpPr>
          <p:spPr>
            <a:xfrm>
              <a:off x="3240064" y="281548"/>
              <a:ext cx="12827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SATAMAKONTTORI</a:t>
              </a: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8E9480E0-0EFC-A784-9634-B86C96D96852}"/>
                </a:ext>
              </a:extLst>
            </p:cNvPr>
            <p:cNvSpPr/>
            <p:nvPr/>
          </p:nvSpPr>
          <p:spPr>
            <a:xfrm>
              <a:off x="4308475" y="101600"/>
              <a:ext cx="5029200" cy="6724650"/>
            </a:xfrm>
            <a:custGeom>
              <a:avLst/>
              <a:gdLst>
                <a:gd name="connsiteX0" fmla="*/ 209550 w 5029200"/>
                <a:gd name="connsiteY0" fmla="*/ 0 h 6724650"/>
                <a:gd name="connsiteX1" fmla="*/ 428625 w 5029200"/>
                <a:gd name="connsiteY1" fmla="*/ 571500 h 6724650"/>
                <a:gd name="connsiteX2" fmla="*/ 1571625 w 5029200"/>
                <a:gd name="connsiteY2" fmla="*/ 1381125 h 6724650"/>
                <a:gd name="connsiteX3" fmla="*/ 1809750 w 5029200"/>
                <a:gd name="connsiteY3" fmla="*/ 1733550 h 6724650"/>
                <a:gd name="connsiteX4" fmla="*/ 1590675 w 5029200"/>
                <a:gd name="connsiteY4" fmla="*/ 1857375 h 6724650"/>
                <a:gd name="connsiteX5" fmla="*/ 1000125 w 5029200"/>
                <a:gd name="connsiteY5" fmla="*/ 1390650 h 6724650"/>
                <a:gd name="connsiteX6" fmla="*/ 495300 w 5029200"/>
                <a:gd name="connsiteY6" fmla="*/ 1209675 h 6724650"/>
                <a:gd name="connsiteX7" fmla="*/ 19050 w 5029200"/>
                <a:gd name="connsiteY7" fmla="*/ 1333500 h 6724650"/>
                <a:gd name="connsiteX8" fmla="*/ 0 w 5029200"/>
                <a:gd name="connsiteY8" fmla="*/ 1438275 h 6724650"/>
                <a:gd name="connsiteX9" fmla="*/ 0 w 5029200"/>
                <a:gd name="connsiteY9" fmla="*/ 2362200 h 6724650"/>
                <a:gd name="connsiteX10" fmla="*/ 123825 w 5029200"/>
                <a:gd name="connsiteY10" fmla="*/ 2838450 h 6724650"/>
                <a:gd name="connsiteX11" fmla="*/ 85725 w 5029200"/>
                <a:gd name="connsiteY11" fmla="*/ 4114800 h 6724650"/>
                <a:gd name="connsiteX12" fmla="*/ 304800 w 5029200"/>
                <a:gd name="connsiteY12" fmla="*/ 5038725 h 6724650"/>
                <a:gd name="connsiteX13" fmla="*/ 523875 w 5029200"/>
                <a:gd name="connsiteY13" fmla="*/ 5476875 h 6724650"/>
                <a:gd name="connsiteX14" fmla="*/ 1819275 w 5029200"/>
                <a:gd name="connsiteY14" fmla="*/ 6105525 h 6724650"/>
                <a:gd name="connsiteX15" fmla="*/ 2466975 w 5029200"/>
                <a:gd name="connsiteY15" fmla="*/ 6391275 h 6724650"/>
                <a:gd name="connsiteX16" fmla="*/ 2552700 w 5029200"/>
                <a:gd name="connsiteY16" fmla="*/ 6372225 h 6724650"/>
                <a:gd name="connsiteX17" fmla="*/ 4724400 w 5029200"/>
                <a:gd name="connsiteY17" fmla="*/ 3352800 h 6724650"/>
                <a:gd name="connsiteX18" fmla="*/ 5029200 w 5029200"/>
                <a:gd name="connsiteY18" fmla="*/ 3524250 h 6724650"/>
                <a:gd name="connsiteX19" fmla="*/ 2581275 w 5029200"/>
                <a:gd name="connsiteY19" fmla="*/ 6724650 h 6724650"/>
                <a:gd name="connsiteX20" fmla="*/ 1447800 w 5029200"/>
                <a:gd name="connsiteY20" fmla="*/ 6210300 h 6724650"/>
                <a:gd name="connsiteX21" fmla="*/ 790575 w 5029200"/>
                <a:gd name="connsiteY21" fmla="*/ 5867400 h 6724650"/>
                <a:gd name="connsiteX22" fmla="*/ 723900 w 5029200"/>
                <a:gd name="connsiteY22" fmla="*/ 5857875 h 6724650"/>
                <a:gd name="connsiteX23" fmla="*/ 723900 w 5029200"/>
                <a:gd name="connsiteY23" fmla="*/ 6715125 h 6724650"/>
                <a:gd name="connsiteX24" fmla="*/ 781050 w 5029200"/>
                <a:gd name="connsiteY24" fmla="*/ 6677025 h 6724650"/>
                <a:gd name="connsiteX25" fmla="*/ 781050 w 5029200"/>
                <a:gd name="connsiteY25" fmla="*/ 6677025 h 672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29200" h="6724650">
                  <a:moveTo>
                    <a:pt x="209550" y="0"/>
                  </a:moveTo>
                  <a:lnTo>
                    <a:pt x="428625" y="571500"/>
                  </a:lnTo>
                  <a:lnTo>
                    <a:pt x="1571625" y="1381125"/>
                  </a:lnTo>
                  <a:lnTo>
                    <a:pt x="1809750" y="1733550"/>
                  </a:lnTo>
                  <a:lnTo>
                    <a:pt x="1590675" y="1857375"/>
                  </a:lnTo>
                  <a:lnTo>
                    <a:pt x="1000125" y="1390650"/>
                  </a:lnTo>
                  <a:lnTo>
                    <a:pt x="495300" y="1209675"/>
                  </a:lnTo>
                  <a:lnTo>
                    <a:pt x="19050" y="1333500"/>
                  </a:lnTo>
                  <a:lnTo>
                    <a:pt x="0" y="1438275"/>
                  </a:lnTo>
                  <a:lnTo>
                    <a:pt x="0" y="2362200"/>
                  </a:lnTo>
                  <a:lnTo>
                    <a:pt x="123825" y="2838450"/>
                  </a:lnTo>
                  <a:lnTo>
                    <a:pt x="85725" y="4114800"/>
                  </a:lnTo>
                  <a:lnTo>
                    <a:pt x="304800" y="5038725"/>
                  </a:lnTo>
                  <a:lnTo>
                    <a:pt x="523875" y="5476875"/>
                  </a:lnTo>
                  <a:lnTo>
                    <a:pt x="1819275" y="6105525"/>
                  </a:lnTo>
                  <a:lnTo>
                    <a:pt x="2466975" y="6391275"/>
                  </a:lnTo>
                  <a:lnTo>
                    <a:pt x="2552700" y="6372225"/>
                  </a:lnTo>
                  <a:lnTo>
                    <a:pt x="4724400" y="3352800"/>
                  </a:lnTo>
                  <a:lnTo>
                    <a:pt x="5029200" y="3524250"/>
                  </a:lnTo>
                  <a:lnTo>
                    <a:pt x="2581275" y="6724650"/>
                  </a:lnTo>
                  <a:lnTo>
                    <a:pt x="1447800" y="6210300"/>
                  </a:lnTo>
                  <a:lnTo>
                    <a:pt x="790575" y="5867400"/>
                  </a:lnTo>
                  <a:lnTo>
                    <a:pt x="723900" y="5857875"/>
                  </a:lnTo>
                  <a:lnTo>
                    <a:pt x="723900" y="6715125"/>
                  </a:lnTo>
                  <a:lnTo>
                    <a:pt x="781050" y="6677025"/>
                  </a:lnTo>
                  <a:lnTo>
                    <a:pt x="781050" y="6677025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F53BBF44-0B4C-534D-F693-06C6EE43B36C}"/>
                </a:ext>
              </a:extLst>
            </p:cNvPr>
            <p:cNvSpPr/>
            <p:nvPr/>
          </p:nvSpPr>
          <p:spPr>
            <a:xfrm>
              <a:off x="5994400" y="1282700"/>
              <a:ext cx="371475" cy="504825"/>
            </a:xfrm>
            <a:custGeom>
              <a:avLst/>
              <a:gdLst>
                <a:gd name="connsiteX0" fmla="*/ 0 w 371475"/>
                <a:gd name="connsiteY0" fmla="*/ 361950 h 504825"/>
                <a:gd name="connsiteX1" fmla="*/ 266700 w 371475"/>
                <a:gd name="connsiteY1" fmla="*/ 0 h 504825"/>
                <a:gd name="connsiteX2" fmla="*/ 371475 w 371475"/>
                <a:gd name="connsiteY2" fmla="*/ 76200 h 504825"/>
                <a:gd name="connsiteX3" fmla="*/ 66675 w 371475"/>
                <a:gd name="connsiteY3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504825">
                  <a:moveTo>
                    <a:pt x="0" y="361950"/>
                  </a:moveTo>
                  <a:lnTo>
                    <a:pt x="266700" y="0"/>
                  </a:lnTo>
                  <a:lnTo>
                    <a:pt x="371475" y="76200"/>
                  </a:lnTo>
                  <a:lnTo>
                    <a:pt x="66675" y="504825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1853040-5607-A46E-F3C9-256E117B8DEC}"/>
                </a:ext>
              </a:extLst>
            </p:cNvPr>
            <p:cNvSpPr/>
            <p:nvPr/>
          </p:nvSpPr>
          <p:spPr>
            <a:xfrm>
              <a:off x="5959475" y="1844675"/>
              <a:ext cx="1085850" cy="647700"/>
            </a:xfrm>
            <a:custGeom>
              <a:avLst/>
              <a:gdLst>
                <a:gd name="connsiteX0" fmla="*/ 168275 w 1085850"/>
                <a:gd name="connsiteY0" fmla="*/ 0 h 647700"/>
                <a:gd name="connsiteX1" fmla="*/ 1085850 w 1085850"/>
                <a:gd name="connsiteY1" fmla="*/ 517525 h 647700"/>
                <a:gd name="connsiteX2" fmla="*/ 1009650 w 1085850"/>
                <a:gd name="connsiteY2" fmla="*/ 647700 h 647700"/>
                <a:gd name="connsiteX3" fmla="*/ 0 w 1085850"/>
                <a:gd name="connsiteY3" fmla="*/ 7937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850" h="647700">
                  <a:moveTo>
                    <a:pt x="168275" y="0"/>
                  </a:moveTo>
                  <a:lnTo>
                    <a:pt x="1085850" y="517525"/>
                  </a:lnTo>
                  <a:lnTo>
                    <a:pt x="1009650" y="647700"/>
                  </a:lnTo>
                  <a:lnTo>
                    <a:pt x="0" y="79375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09F6DCA-B324-B198-5BA5-6A95EF112431}"/>
                </a:ext>
              </a:extLst>
            </p:cNvPr>
            <p:cNvSpPr/>
            <p:nvPr/>
          </p:nvSpPr>
          <p:spPr>
            <a:xfrm>
              <a:off x="4311650" y="2089150"/>
              <a:ext cx="422275" cy="206375"/>
            </a:xfrm>
            <a:custGeom>
              <a:avLst/>
              <a:gdLst>
                <a:gd name="connsiteX0" fmla="*/ 0 w 422275"/>
                <a:gd name="connsiteY0" fmla="*/ 206375 h 206375"/>
                <a:gd name="connsiteX1" fmla="*/ 422275 w 422275"/>
                <a:gd name="connsiteY1" fmla="*/ 142875 h 206375"/>
                <a:gd name="connsiteX2" fmla="*/ 396875 w 422275"/>
                <a:gd name="connsiteY2" fmla="*/ 0 h 206375"/>
                <a:gd name="connsiteX3" fmla="*/ 3175 w 422275"/>
                <a:gd name="connsiteY3" fmla="*/ 8255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275" h="206375">
                  <a:moveTo>
                    <a:pt x="0" y="206375"/>
                  </a:moveTo>
                  <a:lnTo>
                    <a:pt x="422275" y="142875"/>
                  </a:lnTo>
                  <a:lnTo>
                    <a:pt x="396875" y="0"/>
                  </a:lnTo>
                  <a:lnTo>
                    <a:pt x="3175" y="8255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A104A601-CEB1-67B9-46E7-6B63856A1B65}"/>
                </a:ext>
              </a:extLst>
            </p:cNvPr>
            <p:cNvSpPr/>
            <p:nvPr/>
          </p:nvSpPr>
          <p:spPr>
            <a:xfrm>
              <a:off x="4394200" y="2781300"/>
              <a:ext cx="2076450" cy="485775"/>
            </a:xfrm>
            <a:custGeom>
              <a:avLst/>
              <a:gdLst>
                <a:gd name="connsiteX0" fmla="*/ 0 w 2076450"/>
                <a:gd name="connsiteY0" fmla="*/ 0 h 485775"/>
                <a:gd name="connsiteX1" fmla="*/ 2076450 w 2076450"/>
                <a:gd name="connsiteY1" fmla="*/ 342900 h 485775"/>
                <a:gd name="connsiteX2" fmla="*/ 2025650 w 2076450"/>
                <a:gd name="connsiteY2" fmla="*/ 485775 h 485775"/>
                <a:gd name="connsiteX3" fmla="*/ 31750 w 2076450"/>
                <a:gd name="connsiteY3" fmla="*/ 1365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450" h="485775">
                  <a:moveTo>
                    <a:pt x="0" y="0"/>
                  </a:moveTo>
                  <a:lnTo>
                    <a:pt x="2076450" y="342900"/>
                  </a:lnTo>
                  <a:lnTo>
                    <a:pt x="2025650" y="485775"/>
                  </a:lnTo>
                  <a:lnTo>
                    <a:pt x="31750" y="136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F65D802B-36BA-EC25-5196-8458C72BD354}"/>
                </a:ext>
              </a:extLst>
            </p:cNvPr>
            <p:cNvSpPr/>
            <p:nvPr/>
          </p:nvSpPr>
          <p:spPr>
            <a:xfrm>
              <a:off x="4400550" y="4048125"/>
              <a:ext cx="1520825" cy="339725"/>
            </a:xfrm>
            <a:custGeom>
              <a:avLst/>
              <a:gdLst>
                <a:gd name="connsiteX0" fmla="*/ 9525 w 1520825"/>
                <a:gd name="connsiteY0" fmla="*/ 0 h 339725"/>
                <a:gd name="connsiteX1" fmla="*/ 1520825 w 1520825"/>
                <a:gd name="connsiteY1" fmla="*/ 180975 h 339725"/>
                <a:gd name="connsiteX2" fmla="*/ 1498600 w 1520825"/>
                <a:gd name="connsiteY2" fmla="*/ 339725 h 339725"/>
                <a:gd name="connsiteX3" fmla="*/ 0 w 1520825"/>
                <a:gd name="connsiteY3" fmla="*/ 13017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825" h="339725">
                  <a:moveTo>
                    <a:pt x="9525" y="0"/>
                  </a:moveTo>
                  <a:lnTo>
                    <a:pt x="1520825" y="180975"/>
                  </a:lnTo>
                  <a:lnTo>
                    <a:pt x="1498600" y="339725"/>
                  </a:lnTo>
                  <a:lnTo>
                    <a:pt x="0" y="130175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499326D4-AEFB-C7D2-DF14-1B065E09C104}"/>
                </a:ext>
              </a:extLst>
            </p:cNvPr>
            <p:cNvSpPr/>
            <p:nvPr/>
          </p:nvSpPr>
          <p:spPr>
            <a:xfrm>
              <a:off x="4718050" y="2832100"/>
              <a:ext cx="3422650" cy="2838450"/>
            </a:xfrm>
            <a:custGeom>
              <a:avLst/>
              <a:gdLst>
                <a:gd name="connsiteX0" fmla="*/ 0 w 3422650"/>
                <a:gd name="connsiteY0" fmla="*/ 2514600 h 2838450"/>
                <a:gd name="connsiteX1" fmla="*/ 1225550 w 3422650"/>
                <a:gd name="connsiteY1" fmla="*/ 2673350 h 2838450"/>
                <a:gd name="connsiteX2" fmla="*/ 3295650 w 3422650"/>
                <a:gd name="connsiteY2" fmla="*/ 0 h 2838450"/>
                <a:gd name="connsiteX3" fmla="*/ 3422650 w 3422650"/>
                <a:gd name="connsiteY3" fmla="*/ 114300 h 2838450"/>
                <a:gd name="connsiteX4" fmla="*/ 1295400 w 3422650"/>
                <a:gd name="connsiteY4" fmla="*/ 2838450 h 2838450"/>
                <a:gd name="connsiteX5" fmla="*/ 76200 w 3422650"/>
                <a:gd name="connsiteY5" fmla="*/ 2686050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2650" h="2838450">
                  <a:moveTo>
                    <a:pt x="0" y="2514600"/>
                  </a:moveTo>
                  <a:lnTo>
                    <a:pt x="1225550" y="2673350"/>
                  </a:lnTo>
                  <a:lnTo>
                    <a:pt x="3295650" y="0"/>
                  </a:lnTo>
                  <a:lnTo>
                    <a:pt x="3422650" y="114300"/>
                  </a:lnTo>
                  <a:lnTo>
                    <a:pt x="1295400" y="2838450"/>
                  </a:lnTo>
                  <a:lnTo>
                    <a:pt x="76200" y="268605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9BB5F862-77C9-EF6A-E004-AB0C39843BA7}"/>
                </a:ext>
              </a:extLst>
            </p:cNvPr>
            <p:cNvSpPr/>
            <p:nvPr/>
          </p:nvSpPr>
          <p:spPr>
            <a:xfrm>
              <a:off x="4686300" y="1339850"/>
              <a:ext cx="1206500" cy="698500"/>
            </a:xfrm>
            <a:custGeom>
              <a:avLst/>
              <a:gdLst>
                <a:gd name="connsiteX0" fmla="*/ 0 w 1206500"/>
                <a:gd name="connsiteY0" fmla="*/ 0 h 698500"/>
                <a:gd name="connsiteX1" fmla="*/ 1123950 w 1206500"/>
                <a:gd name="connsiteY1" fmla="*/ 698500 h 698500"/>
                <a:gd name="connsiteX2" fmla="*/ 1206500 w 1206500"/>
                <a:gd name="connsiteY2" fmla="*/ 6223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500" h="698500">
                  <a:moveTo>
                    <a:pt x="0" y="0"/>
                  </a:moveTo>
                  <a:lnTo>
                    <a:pt x="1123950" y="698500"/>
                  </a:lnTo>
                  <a:lnTo>
                    <a:pt x="1206500" y="622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599FF64A-4792-3224-8CC5-34EF69955162}"/>
                </a:ext>
              </a:extLst>
            </p:cNvPr>
            <p:cNvSpPr txBox="1"/>
            <p:nvPr/>
          </p:nvSpPr>
          <p:spPr>
            <a:xfrm>
              <a:off x="3925049" y="2025650"/>
              <a:ext cx="4523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VESI</a:t>
              </a:r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DBB3BFF9-41A5-E451-F8F7-5FD933383C8D}"/>
                </a:ext>
              </a:extLst>
            </p:cNvPr>
            <p:cNvSpPr txBox="1"/>
            <p:nvPr/>
          </p:nvSpPr>
          <p:spPr>
            <a:xfrm>
              <a:off x="4007638" y="2685023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SÄHKÖ</a:t>
              </a:r>
            </a:p>
          </p:txBody>
        </p: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D7E586F1-8311-E2A8-09F9-5FE7E8C365D1}"/>
                </a:ext>
              </a:extLst>
            </p:cNvPr>
            <p:cNvSpPr txBox="1"/>
            <p:nvPr/>
          </p:nvSpPr>
          <p:spPr>
            <a:xfrm>
              <a:off x="3306571" y="1359971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JÄTEKATOS</a:t>
              </a: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EBFE7A3A-988C-4D7A-26F9-A71DADE6A40D}"/>
                </a:ext>
              </a:extLst>
            </p:cNvPr>
            <p:cNvSpPr txBox="1"/>
            <p:nvPr/>
          </p:nvSpPr>
          <p:spPr>
            <a:xfrm>
              <a:off x="2500603" y="4159429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PUOMI</a:t>
              </a:r>
            </a:p>
          </p:txBody>
        </p:sp>
        <p:grpSp>
          <p:nvGrpSpPr>
            <p:cNvPr id="27" name="Ryhmä 26">
              <a:extLst>
                <a:ext uri="{FF2B5EF4-FFF2-40B4-BE49-F238E27FC236}">
                  <a16:creationId xmlns:a16="http://schemas.microsoft.com/office/drawing/2014/main" id="{A5C9036E-549C-C39F-CBE4-DE941AACCD6C}"/>
                </a:ext>
              </a:extLst>
            </p:cNvPr>
            <p:cNvGrpSpPr/>
            <p:nvPr/>
          </p:nvGrpSpPr>
          <p:grpSpPr>
            <a:xfrm>
              <a:off x="2284072" y="4353857"/>
              <a:ext cx="302328" cy="513227"/>
              <a:chOff x="1466850" y="4776788"/>
              <a:chExt cx="176213" cy="320506"/>
            </a:xfrm>
          </p:grpSpPr>
          <p:sp>
            <p:nvSpPr>
              <p:cNvPr id="23" name="Vapaamuotoinen: Muoto 22">
                <a:extLst>
                  <a:ext uri="{FF2B5EF4-FFF2-40B4-BE49-F238E27FC236}">
                    <a16:creationId xmlns:a16="http://schemas.microsoft.com/office/drawing/2014/main" id="{C3B04A41-37AB-DAFE-3F97-54CEB80D3F65}"/>
                  </a:ext>
                </a:extLst>
              </p:cNvPr>
              <p:cNvSpPr/>
              <p:nvPr/>
            </p:nvSpPr>
            <p:spPr>
              <a:xfrm>
                <a:off x="1517515" y="4795838"/>
                <a:ext cx="77923" cy="301456"/>
              </a:xfrm>
              <a:custGeom>
                <a:avLst/>
                <a:gdLst>
                  <a:gd name="connsiteX0" fmla="*/ 97276 w 97276"/>
                  <a:gd name="connsiteY0" fmla="*/ 0 h 505839"/>
                  <a:gd name="connsiteX1" fmla="*/ 0 w 97276"/>
                  <a:gd name="connsiteY1" fmla="*/ 505839 h 50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276" h="505839">
                    <a:moveTo>
                      <a:pt x="97276" y="0"/>
                    </a:moveTo>
                    <a:lnTo>
                      <a:pt x="0" y="505839"/>
                    </a:lnTo>
                  </a:path>
                </a:pathLst>
              </a:custGeom>
              <a:noFill/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/>
              </a:p>
            </p:txBody>
          </p:sp>
          <p:sp>
            <p:nvSpPr>
              <p:cNvPr id="25" name="Vapaamuotoinen: Muoto 24">
                <a:extLst>
                  <a:ext uri="{FF2B5EF4-FFF2-40B4-BE49-F238E27FC236}">
                    <a16:creationId xmlns:a16="http://schemas.microsoft.com/office/drawing/2014/main" id="{C694FD0C-8D10-C3CE-77C4-7931C57666E0}"/>
                  </a:ext>
                </a:extLst>
              </p:cNvPr>
              <p:cNvSpPr/>
              <p:nvPr/>
            </p:nvSpPr>
            <p:spPr>
              <a:xfrm>
                <a:off x="1543050" y="4776788"/>
                <a:ext cx="100013" cy="33337"/>
              </a:xfrm>
              <a:custGeom>
                <a:avLst/>
                <a:gdLst>
                  <a:gd name="connsiteX0" fmla="*/ 0 w 100013"/>
                  <a:gd name="connsiteY0" fmla="*/ 0 h 33337"/>
                  <a:gd name="connsiteX1" fmla="*/ 100013 w 100013"/>
                  <a:gd name="connsiteY1" fmla="*/ 3333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3" h="33337">
                    <a:moveTo>
                      <a:pt x="0" y="0"/>
                    </a:moveTo>
                    <a:lnTo>
                      <a:pt x="100013" y="33337"/>
                    </a:lnTo>
                  </a:path>
                </a:pathLst>
              </a:custGeom>
              <a:noFill/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/>
              </a:p>
            </p:txBody>
          </p:sp>
          <p:sp>
            <p:nvSpPr>
              <p:cNvPr id="26" name="Vapaamuotoinen: Muoto 25">
                <a:extLst>
                  <a:ext uri="{FF2B5EF4-FFF2-40B4-BE49-F238E27FC236}">
                    <a16:creationId xmlns:a16="http://schemas.microsoft.com/office/drawing/2014/main" id="{E81DEECF-A326-9E05-E3DA-34F53C7ABDF6}"/>
                  </a:ext>
                </a:extLst>
              </p:cNvPr>
              <p:cNvSpPr/>
              <p:nvPr/>
            </p:nvSpPr>
            <p:spPr>
              <a:xfrm>
                <a:off x="1466850" y="5062538"/>
                <a:ext cx="109538" cy="28575"/>
              </a:xfrm>
              <a:custGeom>
                <a:avLst/>
                <a:gdLst>
                  <a:gd name="connsiteX0" fmla="*/ 0 w 109538"/>
                  <a:gd name="connsiteY0" fmla="*/ 0 h 28575"/>
                  <a:gd name="connsiteX1" fmla="*/ 109538 w 109538"/>
                  <a:gd name="connsiteY1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8575">
                    <a:moveTo>
                      <a:pt x="0" y="0"/>
                    </a:moveTo>
                    <a:lnTo>
                      <a:pt x="109538" y="28575"/>
                    </a:lnTo>
                  </a:path>
                </a:pathLst>
              </a:custGeom>
              <a:noFill/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/>
              </a:p>
            </p:txBody>
          </p:sp>
        </p:grp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F019DE91-AED2-DBD4-F6A6-2FBAFF465C77}"/>
                </a:ext>
              </a:extLst>
            </p:cNvPr>
            <p:cNvSpPr txBox="1"/>
            <p:nvPr/>
          </p:nvSpPr>
          <p:spPr>
            <a:xfrm rot="1665920">
              <a:off x="4784230" y="1476334"/>
              <a:ext cx="9730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D-LAITURI</a:t>
              </a:r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3BFC4723-571F-7CFE-BE1F-7CADCFDB0848}"/>
                </a:ext>
              </a:extLst>
            </p:cNvPr>
            <p:cNvSpPr txBox="1"/>
            <p:nvPr/>
          </p:nvSpPr>
          <p:spPr>
            <a:xfrm>
              <a:off x="4010272" y="3954521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SÄHKÖ</a:t>
              </a:r>
            </a:p>
          </p:txBody>
        </p:sp>
        <p:sp>
          <p:nvSpPr>
            <p:cNvPr id="29" name="Tekstiruutu 28">
              <a:extLst>
                <a:ext uri="{FF2B5EF4-FFF2-40B4-BE49-F238E27FC236}">
                  <a16:creationId xmlns:a16="http://schemas.microsoft.com/office/drawing/2014/main" id="{85F84194-8D0A-5835-4626-AABB7852C9E6}"/>
                </a:ext>
              </a:extLst>
            </p:cNvPr>
            <p:cNvSpPr txBox="1"/>
            <p:nvPr/>
          </p:nvSpPr>
          <p:spPr>
            <a:xfrm>
              <a:off x="4327772" y="5257917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SÄHKÖ</a:t>
              </a:r>
            </a:p>
          </p:txBody>
        </p:sp>
        <p:sp>
          <p:nvSpPr>
            <p:cNvPr id="31" name="Nuoli: Vasen 30">
              <a:extLst>
                <a:ext uri="{FF2B5EF4-FFF2-40B4-BE49-F238E27FC236}">
                  <a16:creationId xmlns:a16="http://schemas.microsoft.com/office/drawing/2014/main" id="{5B834EBE-A3F6-EA73-CBC8-8FAEB3530811}"/>
                </a:ext>
              </a:extLst>
            </p:cNvPr>
            <p:cNvSpPr/>
            <p:nvPr/>
          </p:nvSpPr>
          <p:spPr>
            <a:xfrm rot="10386960">
              <a:off x="4113598" y="2388819"/>
              <a:ext cx="338732" cy="189150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00"/>
            </a:p>
          </p:txBody>
        </p:sp>
        <p:sp>
          <p:nvSpPr>
            <p:cNvPr id="32" name="Tekstiruutu 31">
              <a:extLst>
                <a:ext uri="{FF2B5EF4-FFF2-40B4-BE49-F238E27FC236}">
                  <a16:creationId xmlns:a16="http://schemas.microsoft.com/office/drawing/2014/main" id="{25EEC0FD-ECB5-D620-81F9-B865C4F85358}"/>
                </a:ext>
              </a:extLst>
            </p:cNvPr>
            <p:cNvSpPr txBox="1"/>
            <p:nvPr/>
          </p:nvSpPr>
          <p:spPr>
            <a:xfrm>
              <a:off x="3476625" y="2425411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RAMPPI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C1FEE607-FD29-C2A3-C24D-44FBB6D410A3}"/>
                </a:ext>
              </a:extLst>
            </p:cNvPr>
            <p:cNvSpPr txBox="1"/>
            <p:nvPr/>
          </p:nvSpPr>
          <p:spPr>
            <a:xfrm>
              <a:off x="5564829" y="1657915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SÄHKÖ</a:t>
              </a:r>
            </a:p>
          </p:txBody>
        </p:sp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5C5F67B4-02BA-AB63-8574-04E76EC04B67}"/>
                </a:ext>
              </a:extLst>
            </p:cNvPr>
            <p:cNvSpPr txBox="1"/>
            <p:nvPr/>
          </p:nvSpPr>
          <p:spPr>
            <a:xfrm>
              <a:off x="7919429" y="2949129"/>
              <a:ext cx="9509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SEPTITANKKI</a:t>
              </a:r>
            </a:p>
          </p:txBody>
        </p:sp>
        <p:sp>
          <p:nvSpPr>
            <p:cNvPr id="34" name="Tekstiruutu 33">
              <a:extLst>
                <a:ext uri="{FF2B5EF4-FFF2-40B4-BE49-F238E27FC236}">
                  <a16:creationId xmlns:a16="http://schemas.microsoft.com/office/drawing/2014/main" id="{5600BDC3-E756-BCD9-8B3B-236FB79EE59D}"/>
                </a:ext>
              </a:extLst>
            </p:cNvPr>
            <p:cNvSpPr txBox="1"/>
            <p:nvPr/>
          </p:nvSpPr>
          <p:spPr>
            <a:xfrm rot="18563981">
              <a:off x="7504946" y="4889323"/>
              <a:ext cx="12121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AALLONMURTAJA</a:t>
              </a:r>
            </a:p>
          </p:txBody>
        </p:sp>
        <p:sp>
          <p:nvSpPr>
            <p:cNvPr id="35" name="Tekstiruutu 34">
              <a:extLst>
                <a:ext uri="{FF2B5EF4-FFF2-40B4-BE49-F238E27FC236}">
                  <a16:creationId xmlns:a16="http://schemas.microsoft.com/office/drawing/2014/main" id="{55CEF575-AB82-9069-9548-FF280F329199}"/>
                </a:ext>
              </a:extLst>
            </p:cNvPr>
            <p:cNvSpPr txBox="1"/>
            <p:nvPr/>
          </p:nvSpPr>
          <p:spPr>
            <a:xfrm>
              <a:off x="4189856" y="1108998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dirty="0">
                  <a:solidFill>
                    <a:schemeClr val="tx2"/>
                  </a:solidFill>
                </a:rPr>
                <a:t>SÄHKÖ</a:t>
              </a:r>
            </a:p>
          </p:txBody>
        </p:sp>
        <p:sp>
          <p:nvSpPr>
            <p:cNvPr id="36" name="Nuoli: Oikea 35">
              <a:extLst>
                <a:ext uri="{FF2B5EF4-FFF2-40B4-BE49-F238E27FC236}">
                  <a16:creationId xmlns:a16="http://schemas.microsoft.com/office/drawing/2014/main" id="{EE81634B-31D1-4F7B-555E-4600C15A0DA4}"/>
                </a:ext>
              </a:extLst>
            </p:cNvPr>
            <p:cNvSpPr/>
            <p:nvPr/>
          </p:nvSpPr>
          <p:spPr>
            <a:xfrm rot="1100101">
              <a:off x="1797155" y="4379899"/>
              <a:ext cx="1810828" cy="635769"/>
            </a:xfrm>
            <a:prstGeom prst="rightArrow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7" name="Tekstiruutu 36">
            <a:extLst>
              <a:ext uri="{FF2B5EF4-FFF2-40B4-BE49-F238E27FC236}">
                <a16:creationId xmlns:a16="http://schemas.microsoft.com/office/drawing/2014/main" id="{198B9159-6AC1-C615-22C7-9EB99C8705C0}"/>
              </a:ext>
            </a:extLst>
          </p:cNvPr>
          <p:cNvSpPr txBox="1"/>
          <p:nvPr/>
        </p:nvSpPr>
        <p:spPr>
          <a:xfrm>
            <a:off x="4890952" y="163332"/>
            <a:ext cx="480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SANTALAHDEN VENESEURAN SATAMA-ALUE</a:t>
            </a:r>
          </a:p>
        </p:txBody>
      </p:sp>
      <p:sp>
        <p:nvSpPr>
          <p:cNvPr id="41" name="Vapaamuotoinen: Muoto 40">
            <a:extLst>
              <a:ext uri="{FF2B5EF4-FFF2-40B4-BE49-F238E27FC236}">
                <a16:creationId xmlns:a16="http://schemas.microsoft.com/office/drawing/2014/main" id="{40BEA3B0-EDD5-B9EC-E7E3-4C5530193397}"/>
              </a:ext>
            </a:extLst>
          </p:cNvPr>
          <p:cNvSpPr/>
          <p:nvPr/>
        </p:nvSpPr>
        <p:spPr>
          <a:xfrm>
            <a:off x="2013626" y="204281"/>
            <a:ext cx="2821021" cy="6001966"/>
          </a:xfrm>
          <a:custGeom>
            <a:avLst/>
            <a:gdLst>
              <a:gd name="connsiteX0" fmla="*/ 2324910 w 2821021"/>
              <a:gd name="connsiteY0" fmla="*/ 68093 h 6001966"/>
              <a:gd name="connsiteX1" fmla="*/ 1040859 w 2821021"/>
              <a:gd name="connsiteY1" fmla="*/ 0 h 6001966"/>
              <a:gd name="connsiteX2" fmla="*/ 457200 w 2821021"/>
              <a:gd name="connsiteY2" fmla="*/ 1089498 h 6001966"/>
              <a:gd name="connsiteX3" fmla="*/ 359923 w 2821021"/>
              <a:gd name="connsiteY3" fmla="*/ 2859932 h 6001966"/>
              <a:gd name="connsiteX4" fmla="*/ 145914 w 2821021"/>
              <a:gd name="connsiteY4" fmla="*/ 4221804 h 6001966"/>
              <a:gd name="connsiteX5" fmla="*/ 0 w 2821021"/>
              <a:gd name="connsiteY5" fmla="*/ 4669276 h 6001966"/>
              <a:gd name="connsiteX6" fmla="*/ 2821021 w 2821021"/>
              <a:gd name="connsiteY6" fmla="*/ 6001966 h 600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1021" h="6001966">
                <a:moveTo>
                  <a:pt x="2324910" y="68093"/>
                </a:moveTo>
                <a:lnTo>
                  <a:pt x="1040859" y="0"/>
                </a:lnTo>
                <a:lnTo>
                  <a:pt x="457200" y="1089498"/>
                </a:lnTo>
                <a:lnTo>
                  <a:pt x="359923" y="2859932"/>
                </a:lnTo>
                <a:lnTo>
                  <a:pt x="145914" y="4221804"/>
                </a:lnTo>
                <a:lnTo>
                  <a:pt x="0" y="4669276"/>
                </a:lnTo>
                <a:lnTo>
                  <a:pt x="2821021" y="6001966"/>
                </a:lnTo>
              </a:path>
            </a:pathLst>
          </a:cu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611C3A7F-E5DD-8983-0123-9E8902F9865B}"/>
              </a:ext>
            </a:extLst>
          </p:cNvPr>
          <p:cNvSpPr txBox="1"/>
          <p:nvPr/>
        </p:nvSpPr>
        <p:spPr>
          <a:xfrm rot="1126146">
            <a:off x="1502953" y="4363871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 dirty="0">
                <a:solidFill>
                  <a:schemeClr val="tx2"/>
                </a:solidFill>
              </a:rPr>
              <a:t>TULO</a:t>
            </a:r>
          </a:p>
        </p:txBody>
      </p:sp>
    </p:spTree>
    <p:extLst>
      <p:ext uri="{BB962C8B-B14F-4D97-AF65-F5344CB8AC3E}">
        <p14:creationId xmlns:p14="http://schemas.microsoft.com/office/powerpoint/2010/main" val="417507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138</Words>
  <Application>Microsoft Office PowerPoint</Application>
  <PresentationFormat>Laajakuva</PresentationFormat>
  <Paragraphs>124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Office-teema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 H</dc:creator>
  <cp:lastModifiedBy>Timo Heijari</cp:lastModifiedBy>
  <cp:revision>43</cp:revision>
  <dcterms:created xsi:type="dcterms:W3CDTF">2026-02-17T05:14:23Z</dcterms:created>
  <dcterms:modified xsi:type="dcterms:W3CDTF">2026-04-09T16:19:50Z</dcterms:modified>
</cp:coreProperties>
</file>